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740" r:id="rId2"/>
    <p:sldId id="739" r:id="rId3"/>
    <p:sldId id="741" r:id="rId4"/>
    <p:sldId id="743" r:id="rId5"/>
    <p:sldId id="742" r:id="rId6"/>
    <p:sldId id="748" r:id="rId7"/>
    <p:sldId id="749" r:id="rId8"/>
    <p:sldId id="750" r:id="rId9"/>
    <p:sldId id="277" r:id="rId10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B996"/>
    <a:srgbClr val="F79646"/>
    <a:srgbClr val="9BBB59"/>
    <a:srgbClr val="4BACC6"/>
    <a:srgbClr val="D9D9D9"/>
    <a:srgbClr val="F5B90F"/>
    <a:srgbClr val="FFFFFF"/>
    <a:srgbClr val="D99694"/>
    <a:srgbClr val="8064A2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25" d="100"/>
          <a:sy n="125" d="100"/>
        </p:scale>
        <p:origin x="612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2026/1/30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2026/1/30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A0C1AC-7D40-F7D7-719C-1E098F823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5549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8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Orange County: </a:t>
            </a:r>
            <a:br>
              <a:rPr lang="en-US" altLang="zh-CN" dirty="0"/>
            </a:br>
            <a:r>
              <a:rPr lang="en-US" altLang="zh-CN" dirty="0"/>
              <a:t>The "Gold Standard" of the Million-Pop Club</a:t>
            </a:r>
          </a:p>
        </p:txBody>
      </p:sp>
      <p:sp>
        <p:nvSpPr>
          <p:cNvPr id="2061" name="Freeform 17">
            <a:extLst>
              <a:ext uri="{FF2B5EF4-FFF2-40B4-BE49-F238E27FC236}">
                <a16:creationId xmlns:a16="http://schemas.microsoft.com/office/drawing/2014/main" id="{09BAD67E-1F3D-9007-ADF2-E88FC32A56F8}"/>
              </a:ext>
            </a:extLst>
          </p:cNvPr>
          <p:cNvSpPr>
            <a:spLocks noEditPoints="1"/>
          </p:cNvSpPr>
          <p:nvPr/>
        </p:nvSpPr>
        <p:spPr bwMode="auto">
          <a:xfrm>
            <a:off x="1475656" y="959370"/>
            <a:ext cx="4149725" cy="3994150"/>
          </a:xfrm>
          <a:custGeom>
            <a:avLst/>
            <a:gdLst>
              <a:gd name="T0" fmla="*/ 806 w 2614"/>
              <a:gd name="T1" fmla="*/ 1523 h 2516"/>
              <a:gd name="T2" fmla="*/ 800 w 2614"/>
              <a:gd name="T3" fmla="*/ 1501 h 2516"/>
              <a:gd name="T4" fmla="*/ 752 w 2614"/>
              <a:gd name="T5" fmla="*/ 1507 h 2516"/>
              <a:gd name="T6" fmla="*/ 712 w 2614"/>
              <a:gd name="T7" fmla="*/ 1487 h 2516"/>
              <a:gd name="T8" fmla="*/ 893 w 2614"/>
              <a:gd name="T9" fmla="*/ 9 h 2516"/>
              <a:gd name="T10" fmla="*/ 1241 w 2614"/>
              <a:gd name="T11" fmla="*/ 10 h 2516"/>
              <a:gd name="T12" fmla="*/ 1426 w 2614"/>
              <a:gd name="T13" fmla="*/ 168 h 2516"/>
              <a:gd name="T14" fmla="*/ 1642 w 2614"/>
              <a:gd name="T15" fmla="*/ 385 h 2516"/>
              <a:gd name="T16" fmla="*/ 1971 w 2614"/>
              <a:gd name="T17" fmla="*/ 778 h 2516"/>
              <a:gd name="T18" fmla="*/ 2157 w 2614"/>
              <a:gd name="T19" fmla="*/ 905 h 2516"/>
              <a:gd name="T20" fmla="*/ 2445 w 2614"/>
              <a:gd name="T21" fmla="*/ 1156 h 2516"/>
              <a:gd name="T22" fmla="*/ 2558 w 2614"/>
              <a:gd name="T23" fmla="*/ 1383 h 2516"/>
              <a:gd name="T24" fmla="*/ 2253 w 2614"/>
              <a:gd name="T25" fmla="*/ 1891 h 2516"/>
              <a:gd name="T26" fmla="*/ 2234 w 2614"/>
              <a:gd name="T27" fmla="*/ 2155 h 2516"/>
              <a:gd name="T28" fmla="*/ 1999 w 2614"/>
              <a:gd name="T29" fmla="*/ 2216 h 2516"/>
              <a:gd name="T30" fmla="*/ 1906 w 2614"/>
              <a:gd name="T31" fmla="*/ 2455 h 2516"/>
              <a:gd name="T32" fmla="*/ 1819 w 2614"/>
              <a:gd name="T33" fmla="*/ 2344 h 2516"/>
              <a:gd name="T34" fmla="*/ 1725 w 2614"/>
              <a:gd name="T35" fmla="*/ 2253 h 2516"/>
              <a:gd name="T36" fmla="*/ 1602 w 2614"/>
              <a:gd name="T37" fmla="*/ 2181 h 2516"/>
              <a:gd name="T38" fmla="*/ 1531 w 2614"/>
              <a:gd name="T39" fmla="*/ 2184 h 2516"/>
              <a:gd name="T40" fmla="*/ 1489 w 2614"/>
              <a:gd name="T41" fmla="*/ 2183 h 2516"/>
              <a:gd name="T42" fmla="*/ 1462 w 2614"/>
              <a:gd name="T43" fmla="*/ 2111 h 2516"/>
              <a:gd name="T44" fmla="*/ 1421 w 2614"/>
              <a:gd name="T45" fmla="*/ 2072 h 2516"/>
              <a:gd name="T46" fmla="*/ 1402 w 2614"/>
              <a:gd name="T47" fmla="*/ 2039 h 2516"/>
              <a:gd name="T48" fmla="*/ 1373 w 2614"/>
              <a:gd name="T49" fmla="*/ 1999 h 2516"/>
              <a:gd name="T50" fmla="*/ 1322 w 2614"/>
              <a:gd name="T51" fmla="*/ 1948 h 2516"/>
              <a:gd name="T52" fmla="*/ 1277 w 2614"/>
              <a:gd name="T53" fmla="*/ 1885 h 2516"/>
              <a:gd name="T54" fmla="*/ 1215 w 2614"/>
              <a:gd name="T55" fmla="*/ 1819 h 2516"/>
              <a:gd name="T56" fmla="*/ 1160 w 2614"/>
              <a:gd name="T57" fmla="*/ 1804 h 2516"/>
              <a:gd name="T58" fmla="*/ 1108 w 2614"/>
              <a:gd name="T59" fmla="*/ 1767 h 2516"/>
              <a:gd name="T60" fmla="*/ 1050 w 2614"/>
              <a:gd name="T61" fmla="*/ 1712 h 2516"/>
              <a:gd name="T62" fmla="*/ 954 w 2614"/>
              <a:gd name="T63" fmla="*/ 1637 h 2516"/>
              <a:gd name="T64" fmla="*/ 883 w 2614"/>
              <a:gd name="T65" fmla="*/ 1588 h 2516"/>
              <a:gd name="T66" fmla="*/ 826 w 2614"/>
              <a:gd name="T67" fmla="*/ 1518 h 2516"/>
              <a:gd name="T68" fmla="*/ 779 w 2614"/>
              <a:gd name="T69" fmla="*/ 1495 h 2516"/>
              <a:gd name="T70" fmla="*/ 712 w 2614"/>
              <a:gd name="T71" fmla="*/ 1515 h 2516"/>
              <a:gd name="T72" fmla="*/ 702 w 2614"/>
              <a:gd name="T73" fmla="*/ 1516 h 2516"/>
              <a:gd name="T74" fmla="*/ 778 w 2614"/>
              <a:gd name="T75" fmla="*/ 1534 h 2516"/>
              <a:gd name="T76" fmla="*/ 818 w 2614"/>
              <a:gd name="T77" fmla="*/ 1557 h 2516"/>
              <a:gd name="T78" fmla="*/ 870 w 2614"/>
              <a:gd name="T79" fmla="*/ 1578 h 2516"/>
              <a:gd name="T80" fmla="*/ 770 w 2614"/>
              <a:gd name="T81" fmla="*/ 1553 h 2516"/>
              <a:gd name="T82" fmla="*/ 647 w 2614"/>
              <a:gd name="T83" fmla="*/ 1467 h 2516"/>
              <a:gd name="T84" fmla="*/ 582 w 2614"/>
              <a:gd name="T85" fmla="*/ 1429 h 2516"/>
              <a:gd name="T86" fmla="*/ 477 w 2614"/>
              <a:gd name="T87" fmla="*/ 1353 h 2516"/>
              <a:gd name="T88" fmla="*/ 384 w 2614"/>
              <a:gd name="T89" fmla="*/ 1277 h 2516"/>
              <a:gd name="T90" fmla="*/ 300 w 2614"/>
              <a:gd name="T91" fmla="*/ 1194 h 2516"/>
              <a:gd name="T92" fmla="*/ 207 w 2614"/>
              <a:gd name="T93" fmla="*/ 1081 h 2516"/>
              <a:gd name="T94" fmla="*/ 89 w 2614"/>
              <a:gd name="T95" fmla="*/ 979 h 2516"/>
              <a:gd name="T96" fmla="*/ 98 w 2614"/>
              <a:gd name="T97" fmla="*/ 955 h 2516"/>
              <a:gd name="T98" fmla="*/ 31 w 2614"/>
              <a:gd name="T99" fmla="*/ 940 h 2516"/>
              <a:gd name="T100" fmla="*/ 65 w 2614"/>
              <a:gd name="T101" fmla="*/ 868 h 2516"/>
              <a:gd name="T102" fmla="*/ 88 w 2614"/>
              <a:gd name="T103" fmla="*/ 721 h 2516"/>
              <a:gd name="T104" fmla="*/ 162 w 2614"/>
              <a:gd name="T105" fmla="*/ 596 h 2516"/>
              <a:gd name="T106" fmla="*/ 196 w 2614"/>
              <a:gd name="T107" fmla="*/ 530 h 2516"/>
              <a:gd name="T108" fmla="*/ 228 w 2614"/>
              <a:gd name="T109" fmla="*/ 444 h 2516"/>
              <a:gd name="T110" fmla="*/ 282 w 2614"/>
              <a:gd name="T111" fmla="*/ 384 h 2516"/>
              <a:gd name="T112" fmla="*/ 386 w 2614"/>
              <a:gd name="T113" fmla="*/ 334 h 2516"/>
              <a:gd name="T114" fmla="*/ 428 w 2614"/>
              <a:gd name="T115" fmla="*/ 268 h 2516"/>
              <a:gd name="T116" fmla="*/ 486 w 2614"/>
              <a:gd name="T117" fmla="*/ 218 h 2516"/>
              <a:gd name="T118" fmla="*/ 519 w 2614"/>
              <a:gd name="T119" fmla="*/ 118 h 2516"/>
              <a:gd name="T120" fmla="*/ 519 w 2614"/>
              <a:gd name="T121" fmla="*/ 32 h 2516"/>
              <a:gd name="T122" fmla="*/ 629 w 2614"/>
              <a:gd name="T123" fmla="*/ 8 h 2516"/>
              <a:gd name="T124" fmla="*/ 729 w 2614"/>
              <a:gd name="T125" fmla="*/ 8 h 25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614" h="2516">
                <a:moveTo>
                  <a:pt x="831" y="1523"/>
                </a:moveTo>
                <a:lnTo>
                  <a:pt x="840" y="1523"/>
                </a:lnTo>
                <a:lnTo>
                  <a:pt x="841" y="1523"/>
                </a:lnTo>
                <a:lnTo>
                  <a:pt x="842" y="1523"/>
                </a:lnTo>
                <a:lnTo>
                  <a:pt x="843" y="1523"/>
                </a:lnTo>
                <a:lnTo>
                  <a:pt x="844" y="1523"/>
                </a:lnTo>
                <a:lnTo>
                  <a:pt x="844" y="1522"/>
                </a:lnTo>
                <a:lnTo>
                  <a:pt x="845" y="1522"/>
                </a:lnTo>
                <a:lnTo>
                  <a:pt x="845" y="1523"/>
                </a:lnTo>
                <a:lnTo>
                  <a:pt x="849" y="1526"/>
                </a:lnTo>
                <a:lnTo>
                  <a:pt x="851" y="1531"/>
                </a:lnTo>
                <a:lnTo>
                  <a:pt x="853" y="1533"/>
                </a:lnTo>
                <a:lnTo>
                  <a:pt x="854" y="1536"/>
                </a:lnTo>
                <a:lnTo>
                  <a:pt x="854" y="1538"/>
                </a:lnTo>
                <a:lnTo>
                  <a:pt x="856" y="1539"/>
                </a:lnTo>
                <a:lnTo>
                  <a:pt x="857" y="1542"/>
                </a:lnTo>
                <a:lnTo>
                  <a:pt x="849" y="1543"/>
                </a:lnTo>
                <a:lnTo>
                  <a:pt x="849" y="1542"/>
                </a:lnTo>
                <a:lnTo>
                  <a:pt x="848" y="1542"/>
                </a:lnTo>
                <a:lnTo>
                  <a:pt x="847" y="1542"/>
                </a:lnTo>
                <a:lnTo>
                  <a:pt x="845" y="1542"/>
                </a:lnTo>
                <a:lnTo>
                  <a:pt x="844" y="1542"/>
                </a:lnTo>
                <a:lnTo>
                  <a:pt x="843" y="1542"/>
                </a:lnTo>
                <a:lnTo>
                  <a:pt x="840" y="1542"/>
                </a:lnTo>
                <a:lnTo>
                  <a:pt x="838" y="1542"/>
                </a:lnTo>
                <a:lnTo>
                  <a:pt x="833" y="1542"/>
                </a:lnTo>
                <a:lnTo>
                  <a:pt x="831" y="1542"/>
                </a:lnTo>
                <a:lnTo>
                  <a:pt x="827" y="1542"/>
                </a:lnTo>
                <a:lnTo>
                  <a:pt x="824" y="1542"/>
                </a:lnTo>
                <a:lnTo>
                  <a:pt x="819" y="1542"/>
                </a:lnTo>
                <a:lnTo>
                  <a:pt x="816" y="1542"/>
                </a:lnTo>
                <a:lnTo>
                  <a:pt x="814" y="1542"/>
                </a:lnTo>
                <a:lnTo>
                  <a:pt x="813" y="1542"/>
                </a:lnTo>
                <a:lnTo>
                  <a:pt x="811" y="1540"/>
                </a:lnTo>
                <a:lnTo>
                  <a:pt x="810" y="1539"/>
                </a:lnTo>
                <a:lnTo>
                  <a:pt x="809" y="1538"/>
                </a:lnTo>
                <a:lnTo>
                  <a:pt x="807" y="1536"/>
                </a:lnTo>
                <a:lnTo>
                  <a:pt x="806" y="1534"/>
                </a:lnTo>
                <a:lnTo>
                  <a:pt x="805" y="1533"/>
                </a:lnTo>
                <a:lnTo>
                  <a:pt x="805" y="1532"/>
                </a:lnTo>
                <a:lnTo>
                  <a:pt x="805" y="1531"/>
                </a:lnTo>
                <a:lnTo>
                  <a:pt x="804" y="1531"/>
                </a:lnTo>
                <a:lnTo>
                  <a:pt x="804" y="1530"/>
                </a:lnTo>
                <a:lnTo>
                  <a:pt x="802" y="1529"/>
                </a:lnTo>
                <a:lnTo>
                  <a:pt x="802" y="1528"/>
                </a:lnTo>
                <a:lnTo>
                  <a:pt x="802" y="1526"/>
                </a:lnTo>
                <a:lnTo>
                  <a:pt x="804" y="1525"/>
                </a:lnTo>
                <a:lnTo>
                  <a:pt x="804" y="1524"/>
                </a:lnTo>
                <a:lnTo>
                  <a:pt x="805" y="1523"/>
                </a:lnTo>
                <a:lnTo>
                  <a:pt x="806" y="1523"/>
                </a:lnTo>
                <a:lnTo>
                  <a:pt x="809" y="1522"/>
                </a:lnTo>
                <a:lnTo>
                  <a:pt x="814" y="1523"/>
                </a:lnTo>
                <a:lnTo>
                  <a:pt x="814" y="1524"/>
                </a:lnTo>
                <a:lnTo>
                  <a:pt x="817" y="1524"/>
                </a:lnTo>
                <a:lnTo>
                  <a:pt x="819" y="1525"/>
                </a:lnTo>
                <a:lnTo>
                  <a:pt x="821" y="1524"/>
                </a:lnTo>
                <a:lnTo>
                  <a:pt x="824" y="1524"/>
                </a:lnTo>
                <a:lnTo>
                  <a:pt x="825" y="1524"/>
                </a:lnTo>
                <a:lnTo>
                  <a:pt x="827" y="1523"/>
                </a:lnTo>
                <a:lnTo>
                  <a:pt x="828" y="1523"/>
                </a:lnTo>
                <a:lnTo>
                  <a:pt x="830" y="1523"/>
                </a:lnTo>
                <a:lnTo>
                  <a:pt x="831" y="1523"/>
                </a:lnTo>
                <a:close/>
                <a:moveTo>
                  <a:pt x="802" y="1525"/>
                </a:moveTo>
                <a:lnTo>
                  <a:pt x="801" y="1525"/>
                </a:lnTo>
                <a:lnTo>
                  <a:pt x="801" y="1524"/>
                </a:lnTo>
                <a:lnTo>
                  <a:pt x="801" y="1523"/>
                </a:lnTo>
                <a:lnTo>
                  <a:pt x="801" y="1522"/>
                </a:lnTo>
                <a:lnTo>
                  <a:pt x="802" y="1522"/>
                </a:lnTo>
                <a:lnTo>
                  <a:pt x="804" y="1522"/>
                </a:lnTo>
                <a:lnTo>
                  <a:pt x="805" y="1522"/>
                </a:lnTo>
                <a:lnTo>
                  <a:pt x="805" y="1523"/>
                </a:lnTo>
                <a:lnTo>
                  <a:pt x="804" y="1523"/>
                </a:lnTo>
                <a:lnTo>
                  <a:pt x="804" y="1524"/>
                </a:lnTo>
                <a:lnTo>
                  <a:pt x="802" y="1524"/>
                </a:lnTo>
                <a:lnTo>
                  <a:pt x="802" y="1525"/>
                </a:lnTo>
                <a:close/>
                <a:moveTo>
                  <a:pt x="800" y="1518"/>
                </a:moveTo>
                <a:lnTo>
                  <a:pt x="799" y="1518"/>
                </a:lnTo>
                <a:lnTo>
                  <a:pt x="798" y="1518"/>
                </a:lnTo>
                <a:lnTo>
                  <a:pt x="797" y="1518"/>
                </a:lnTo>
                <a:lnTo>
                  <a:pt x="796" y="1518"/>
                </a:lnTo>
                <a:lnTo>
                  <a:pt x="791" y="1515"/>
                </a:lnTo>
                <a:lnTo>
                  <a:pt x="789" y="1514"/>
                </a:lnTo>
                <a:lnTo>
                  <a:pt x="788" y="1514"/>
                </a:lnTo>
                <a:lnTo>
                  <a:pt x="788" y="1513"/>
                </a:lnTo>
                <a:lnTo>
                  <a:pt x="788" y="1511"/>
                </a:lnTo>
                <a:lnTo>
                  <a:pt x="789" y="1511"/>
                </a:lnTo>
                <a:lnTo>
                  <a:pt x="791" y="1511"/>
                </a:lnTo>
                <a:lnTo>
                  <a:pt x="795" y="1513"/>
                </a:lnTo>
                <a:lnTo>
                  <a:pt x="797" y="1514"/>
                </a:lnTo>
                <a:lnTo>
                  <a:pt x="799" y="1516"/>
                </a:lnTo>
                <a:lnTo>
                  <a:pt x="799" y="1517"/>
                </a:lnTo>
                <a:lnTo>
                  <a:pt x="800" y="1517"/>
                </a:lnTo>
                <a:lnTo>
                  <a:pt x="800" y="1518"/>
                </a:lnTo>
                <a:close/>
                <a:moveTo>
                  <a:pt x="798" y="1495"/>
                </a:moveTo>
                <a:lnTo>
                  <a:pt x="799" y="1496"/>
                </a:lnTo>
                <a:lnTo>
                  <a:pt x="799" y="1497"/>
                </a:lnTo>
                <a:lnTo>
                  <a:pt x="800" y="1497"/>
                </a:lnTo>
                <a:lnTo>
                  <a:pt x="799" y="1498"/>
                </a:lnTo>
                <a:lnTo>
                  <a:pt x="800" y="1499"/>
                </a:lnTo>
                <a:lnTo>
                  <a:pt x="800" y="1501"/>
                </a:lnTo>
                <a:lnTo>
                  <a:pt x="800" y="1503"/>
                </a:lnTo>
                <a:lnTo>
                  <a:pt x="798" y="1508"/>
                </a:lnTo>
                <a:lnTo>
                  <a:pt x="798" y="1509"/>
                </a:lnTo>
                <a:lnTo>
                  <a:pt x="797" y="1509"/>
                </a:lnTo>
                <a:lnTo>
                  <a:pt x="796" y="1508"/>
                </a:lnTo>
                <a:lnTo>
                  <a:pt x="795" y="1508"/>
                </a:lnTo>
                <a:lnTo>
                  <a:pt x="793" y="1508"/>
                </a:lnTo>
                <a:lnTo>
                  <a:pt x="790" y="1507"/>
                </a:lnTo>
                <a:lnTo>
                  <a:pt x="787" y="1505"/>
                </a:lnTo>
                <a:lnTo>
                  <a:pt x="785" y="1503"/>
                </a:lnTo>
                <a:lnTo>
                  <a:pt x="784" y="1501"/>
                </a:lnTo>
                <a:lnTo>
                  <a:pt x="784" y="1500"/>
                </a:lnTo>
                <a:lnTo>
                  <a:pt x="785" y="1500"/>
                </a:lnTo>
                <a:lnTo>
                  <a:pt x="787" y="1500"/>
                </a:lnTo>
                <a:lnTo>
                  <a:pt x="788" y="1500"/>
                </a:lnTo>
                <a:lnTo>
                  <a:pt x="789" y="1501"/>
                </a:lnTo>
                <a:lnTo>
                  <a:pt x="789" y="1503"/>
                </a:lnTo>
                <a:lnTo>
                  <a:pt x="792" y="1504"/>
                </a:lnTo>
                <a:lnTo>
                  <a:pt x="793" y="1505"/>
                </a:lnTo>
                <a:lnTo>
                  <a:pt x="795" y="1505"/>
                </a:lnTo>
                <a:lnTo>
                  <a:pt x="796" y="1505"/>
                </a:lnTo>
                <a:lnTo>
                  <a:pt x="796" y="1504"/>
                </a:lnTo>
                <a:lnTo>
                  <a:pt x="797" y="1503"/>
                </a:lnTo>
                <a:lnTo>
                  <a:pt x="797" y="1501"/>
                </a:lnTo>
                <a:lnTo>
                  <a:pt x="797" y="1500"/>
                </a:lnTo>
                <a:lnTo>
                  <a:pt x="796" y="1498"/>
                </a:lnTo>
                <a:lnTo>
                  <a:pt x="795" y="1498"/>
                </a:lnTo>
                <a:lnTo>
                  <a:pt x="791" y="1498"/>
                </a:lnTo>
                <a:lnTo>
                  <a:pt x="791" y="1499"/>
                </a:lnTo>
                <a:lnTo>
                  <a:pt x="790" y="1499"/>
                </a:lnTo>
                <a:lnTo>
                  <a:pt x="789" y="1499"/>
                </a:lnTo>
                <a:lnTo>
                  <a:pt x="788" y="1498"/>
                </a:lnTo>
                <a:lnTo>
                  <a:pt x="787" y="1498"/>
                </a:lnTo>
                <a:lnTo>
                  <a:pt x="787" y="1497"/>
                </a:lnTo>
                <a:lnTo>
                  <a:pt x="787" y="1496"/>
                </a:lnTo>
                <a:lnTo>
                  <a:pt x="788" y="1495"/>
                </a:lnTo>
                <a:lnTo>
                  <a:pt x="793" y="1495"/>
                </a:lnTo>
                <a:lnTo>
                  <a:pt x="796" y="1495"/>
                </a:lnTo>
                <a:lnTo>
                  <a:pt x="797" y="1495"/>
                </a:lnTo>
                <a:lnTo>
                  <a:pt x="798" y="1495"/>
                </a:lnTo>
                <a:close/>
                <a:moveTo>
                  <a:pt x="716" y="1487"/>
                </a:moveTo>
                <a:lnTo>
                  <a:pt x="726" y="1492"/>
                </a:lnTo>
                <a:lnTo>
                  <a:pt x="727" y="1494"/>
                </a:lnTo>
                <a:lnTo>
                  <a:pt x="728" y="1494"/>
                </a:lnTo>
                <a:lnTo>
                  <a:pt x="731" y="1495"/>
                </a:lnTo>
                <a:lnTo>
                  <a:pt x="736" y="1498"/>
                </a:lnTo>
                <a:lnTo>
                  <a:pt x="737" y="1498"/>
                </a:lnTo>
                <a:lnTo>
                  <a:pt x="738" y="1499"/>
                </a:lnTo>
                <a:lnTo>
                  <a:pt x="739" y="1499"/>
                </a:lnTo>
                <a:lnTo>
                  <a:pt x="752" y="1507"/>
                </a:lnTo>
                <a:lnTo>
                  <a:pt x="759" y="1511"/>
                </a:lnTo>
                <a:lnTo>
                  <a:pt x="759" y="1512"/>
                </a:lnTo>
                <a:lnTo>
                  <a:pt x="762" y="1513"/>
                </a:lnTo>
                <a:lnTo>
                  <a:pt x="766" y="1515"/>
                </a:lnTo>
                <a:lnTo>
                  <a:pt x="767" y="1515"/>
                </a:lnTo>
                <a:lnTo>
                  <a:pt x="769" y="1516"/>
                </a:lnTo>
                <a:lnTo>
                  <a:pt x="770" y="1517"/>
                </a:lnTo>
                <a:lnTo>
                  <a:pt x="770" y="1518"/>
                </a:lnTo>
                <a:lnTo>
                  <a:pt x="769" y="1520"/>
                </a:lnTo>
                <a:lnTo>
                  <a:pt x="769" y="1522"/>
                </a:lnTo>
                <a:lnTo>
                  <a:pt x="767" y="1522"/>
                </a:lnTo>
                <a:lnTo>
                  <a:pt x="766" y="1523"/>
                </a:lnTo>
                <a:lnTo>
                  <a:pt x="764" y="1523"/>
                </a:lnTo>
                <a:lnTo>
                  <a:pt x="762" y="1523"/>
                </a:lnTo>
                <a:lnTo>
                  <a:pt x="761" y="1522"/>
                </a:lnTo>
                <a:lnTo>
                  <a:pt x="759" y="1522"/>
                </a:lnTo>
                <a:lnTo>
                  <a:pt x="755" y="1520"/>
                </a:lnTo>
                <a:lnTo>
                  <a:pt x="750" y="1518"/>
                </a:lnTo>
                <a:lnTo>
                  <a:pt x="749" y="1518"/>
                </a:lnTo>
                <a:lnTo>
                  <a:pt x="749" y="1517"/>
                </a:lnTo>
                <a:lnTo>
                  <a:pt x="747" y="1517"/>
                </a:lnTo>
                <a:lnTo>
                  <a:pt x="744" y="1516"/>
                </a:lnTo>
                <a:lnTo>
                  <a:pt x="742" y="1516"/>
                </a:lnTo>
                <a:lnTo>
                  <a:pt x="740" y="1515"/>
                </a:lnTo>
                <a:lnTo>
                  <a:pt x="739" y="1515"/>
                </a:lnTo>
                <a:lnTo>
                  <a:pt x="738" y="1514"/>
                </a:lnTo>
                <a:lnTo>
                  <a:pt x="737" y="1514"/>
                </a:lnTo>
                <a:lnTo>
                  <a:pt x="736" y="1514"/>
                </a:lnTo>
                <a:lnTo>
                  <a:pt x="735" y="1513"/>
                </a:lnTo>
                <a:lnTo>
                  <a:pt x="732" y="1513"/>
                </a:lnTo>
                <a:lnTo>
                  <a:pt x="727" y="1512"/>
                </a:lnTo>
                <a:lnTo>
                  <a:pt x="724" y="1511"/>
                </a:lnTo>
                <a:lnTo>
                  <a:pt x="723" y="1511"/>
                </a:lnTo>
                <a:lnTo>
                  <a:pt x="723" y="1509"/>
                </a:lnTo>
                <a:lnTo>
                  <a:pt x="722" y="1508"/>
                </a:lnTo>
                <a:lnTo>
                  <a:pt x="722" y="1506"/>
                </a:lnTo>
                <a:lnTo>
                  <a:pt x="721" y="1506"/>
                </a:lnTo>
                <a:lnTo>
                  <a:pt x="721" y="1505"/>
                </a:lnTo>
                <a:lnTo>
                  <a:pt x="720" y="1503"/>
                </a:lnTo>
                <a:lnTo>
                  <a:pt x="716" y="1496"/>
                </a:lnTo>
                <a:lnTo>
                  <a:pt x="715" y="1494"/>
                </a:lnTo>
                <a:lnTo>
                  <a:pt x="714" y="1494"/>
                </a:lnTo>
                <a:lnTo>
                  <a:pt x="713" y="1492"/>
                </a:lnTo>
                <a:lnTo>
                  <a:pt x="711" y="1492"/>
                </a:lnTo>
                <a:lnTo>
                  <a:pt x="710" y="1491"/>
                </a:lnTo>
                <a:lnTo>
                  <a:pt x="709" y="1491"/>
                </a:lnTo>
                <a:lnTo>
                  <a:pt x="709" y="1490"/>
                </a:lnTo>
                <a:lnTo>
                  <a:pt x="710" y="1490"/>
                </a:lnTo>
                <a:lnTo>
                  <a:pt x="712" y="1489"/>
                </a:lnTo>
                <a:lnTo>
                  <a:pt x="712" y="1487"/>
                </a:lnTo>
                <a:lnTo>
                  <a:pt x="713" y="1486"/>
                </a:lnTo>
                <a:lnTo>
                  <a:pt x="716" y="1487"/>
                </a:lnTo>
                <a:close/>
                <a:moveTo>
                  <a:pt x="730" y="8"/>
                </a:moveTo>
                <a:lnTo>
                  <a:pt x="730" y="6"/>
                </a:lnTo>
                <a:lnTo>
                  <a:pt x="730" y="5"/>
                </a:lnTo>
                <a:lnTo>
                  <a:pt x="730" y="3"/>
                </a:lnTo>
                <a:lnTo>
                  <a:pt x="730" y="2"/>
                </a:lnTo>
                <a:lnTo>
                  <a:pt x="730" y="1"/>
                </a:lnTo>
                <a:lnTo>
                  <a:pt x="730" y="0"/>
                </a:lnTo>
                <a:lnTo>
                  <a:pt x="731" y="1"/>
                </a:lnTo>
                <a:lnTo>
                  <a:pt x="733" y="1"/>
                </a:lnTo>
                <a:lnTo>
                  <a:pt x="735" y="1"/>
                </a:lnTo>
                <a:lnTo>
                  <a:pt x="737" y="2"/>
                </a:lnTo>
                <a:lnTo>
                  <a:pt x="738" y="2"/>
                </a:lnTo>
                <a:lnTo>
                  <a:pt x="739" y="2"/>
                </a:lnTo>
                <a:lnTo>
                  <a:pt x="740" y="2"/>
                </a:lnTo>
                <a:lnTo>
                  <a:pt x="741" y="3"/>
                </a:lnTo>
                <a:lnTo>
                  <a:pt x="742" y="3"/>
                </a:lnTo>
                <a:lnTo>
                  <a:pt x="744" y="3"/>
                </a:lnTo>
                <a:lnTo>
                  <a:pt x="745" y="3"/>
                </a:lnTo>
                <a:lnTo>
                  <a:pt x="748" y="3"/>
                </a:lnTo>
                <a:lnTo>
                  <a:pt x="752" y="5"/>
                </a:lnTo>
                <a:lnTo>
                  <a:pt x="753" y="5"/>
                </a:lnTo>
                <a:lnTo>
                  <a:pt x="754" y="5"/>
                </a:lnTo>
                <a:lnTo>
                  <a:pt x="759" y="6"/>
                </a:lnTo>
                <a:lnTo>
                  <a:pt x="759" y="7"/>
                </a:lnTo>
                <a:lnTo>
                  <a:pt x="759" y="8"/>
                </a:lnTo>
                <a:lnTo>
                  <a:pt x="761" y="8"/>
                </a:lnTo>
                <a:lnTo>
                  <a:pt x="764" y="8"/>
                </a:lnTo>
                <a:lnTo>
                  <a:pt x="767" y="8"/>
                </a:lnTo>
                <a:lnTo>
                  <a:pt x="769" y="8"/>
                </a:lnTo>
                <a:lnTo>
                  <a:pt x="772" y="8"/>
                </a:lnTo>
                <a:lnTo>
                  <a:pt x="775" y="8"/>
                </a:lnTo>
                <a:lnTo>
                  <a:pt x="780" y="8"/>
                </a:lnTo>
                <a:lnTo>
                  <a:pt x="787" y="8"/>
                </a:lnTo>
                <a:lnTo>
                  <a:pt x="795" y="8"/>
                </a:lnTo>
                <a:lnTo>
                  <a:pt x="797" y="8"/>
                </a:lnTo>
                <a:lnTo>
                  <a:pt x="800" y="8"/>
                </a:lnTo>
                <a:lnTo>
                  <a:pt x="801" y="8"/>
                </a:lnTo>
                <a:lnTo>
                  <a:pt x="809" y="8"/>
                </a:lnTo>
                <a:lnTo>
                  <a:pt x="824" y="8"/>
                </a:lnTo>
                <a:lnTo>
                  <a:pt x="826" y="8"/>
                </a:lnTo>
                <a:lnTo>
                  <a:pt x="839" y="8"/>
                </a:lnTo>
                <a:lnTo>
                  <a:pt x="848" y="8"/>
                </a:lnTo>
                <a:lnTo>
                  <a:pt x="852" y="8"/>
                </a:lnTo>
                <a:lnTo>
                  <a:pt x="861" y="8"/>
                </a:lnTo>
                <a:lnTo>
                  <a:pt x="869" y="8"/>
                </a:lnTo>
                <a:lnTo>
                  <a:pt x="877" y="8"/>
                </a:lnTo>
                <a:lnTo>
                  <a:pt x="887" y="8"/>
                </a:lnTo>
                <a:lnTo>
                  <a:pt x="893" y="9"/>
                </a:lnTo>
                <a:lnTo>
                  <a:pt x="904" y="9"/>
                </a:lnTo>
                <a:lnTo>
                  <a:pt x="908" y="9"/>
                </a:lnTo>
                <a:lnTo>
                  <a:pt x="914" y="9"/>
                </a:lnTo>
                <a:lnTo>
                  <a:pt x="917" y="8"/>
                </a:lnTo>
                <a:lnTo>
                  <a:pt x="919" y="8"/>
                </a:lnTo>
                <a:lnTo>
                  <a:pt x="921" y="8"/>
                </a:lnTo>
                <a:lnTo>
                  <a:pt x="930" y="8"/>
                </a:lnTo>
                <a:lnTo>
                  <a:pt x="940" y="7"/>
                </a:lnTo>
                <a:lnTo>
                  <a:pt x="945" y="7"/>
                </a:lnTo>
                <a:lnTo>
                  <a:pt x="951" y="6"/>
                </a:lnTo>
                <a:lnTo>
                  <a:pt x="960" y="6"/>
                </a:lnTo>
                <a:lnTo>
                  <a:pt x="968" y="5"/>
                </a:lnTo>
                <a:lnTo>
                  <a:pt x="977" y="5"/>
                </a:lnTo>
                <a:lnTo>
                  <a:pt x="981" y="3"/>
                </a:lnTo>
                <a:lnTo>
                  <a:pt x="987" y="3"/>
                </a:lnTo>
                <a:lnTo>
                  <a:pt x="990" y="3"/>
                </a:lnTo>
                <a:lnTo>
                  <a:pt x="994" y="3"/>
                </a:lnTo>
                <a:lnTo>
                  <a:pt x="1004" y="3"/>
                </a:lnTo>
                <a:lnTo>
                  <a:pt x="1007" y="3"/>
                </a:lnTo>
                <a:lnTo>
                  <a:pt x="1014" y="3"/>
                </a:lnTo>
                <a:lnTo>
                  <a:pt x="1015" y="3"/>
                </a:lnTo>
                <a:lnTo>
                  <a:pt x="1020" y="3"/>
                </a:lnTo>
                <a:lnTo>
                  <a:pt x="1031" y="5"/>
                </a:lnTo>
                <a:lnTo>
                  <a:pt x="1037" y="5"/>
                </a:lnTo>
                <a:lnTo>
                  <a:pt x="1043" y="5"/>
                </a:lnTo>
                <a:lnTo>
                  <a:pt x="1060" y="5"/>
                </a:lnTo>
                <a:lnTo>
                  <a:pt x="1063" y="5"/>
                </a:lnTo>
                <a:lnTo>
                  <a:pt x="1084" y="5"/>
                </a:lnTo>
                <a:lnTo>
                  <a:pt x="1101" y="5"/>
                </a:lnTo>
                <a:lnTo>
                  <a:pt x="1104" y="5"/>
                </a:lnTo>
                <a:lnTo>
                  <a:pt x="1111" y="5"/>
                </a:lnTo>
                <a:lnTo>
                  <a:pt x="1119" y="5"/>
                </a:lnTo>
                <a:lnTo>
                  <a:pt x="1123" y="5"/>
                </a:lnTo>
                <a:lnTo>
                  <a:pt x="1143" y="5"/>
                </a:lnTo>
                <a:lnTo>
                  <a:pt x="1160" y="5"/>
                </a:lnTo>
                <a:lnTo>
                  <a:pt x="1173" y="5"/>
                </a:lnTo>
                <a:lnTo>
                  <a:pt x="1187" y="5"/>
                </a:lnTo>
                <a:lnTo>
                  <a:pt x="1193" y="5"/>
                </a:lnTo>
                <a:lnTo>
                  <a:pt x="1194" y="5"/>
                </a:lnTo>
                <a:lnTo>
                  <a:pt x="1197" y="5"/>
                </a:lnTo>
                <a:lnTo>
                  <a:pt x="1202" y="5"/>
                </a:lnTo>
                <a:lnTo>
                  <a:pt x="1205" y="5"/>
                </a:lnTo>
                <a:lnTo>
                  <a:pt x="1206" y="5"/>
                </a:lnTo>
                <a:lnTo>
                  <a:pt x="1212" y="6"/>
                </a:lnTo>
                <a:lnTo>
                  <a:pt x="1214" y="6"/>
                </a:lnTo>
                <a:lnTo>
                  <a:pt x="1230" y="7"/>
                </a:lnTo>
                <a:lnTo>
                  <a:pt x="1237" y="7"/>
                </a:lnTo>
                <a:lnTo>
                  <a:pt x="1238" y="7"/>
                </a:lnTo>
                <a:lnTo>
                  <a:pt x="1239" y="8"/>
                </a:lnTo>
                <a:lnTo>
                  <a:pt x="1241" y="10"/>
                </a:lnTo>
                <a:lnTo>
                  <a:pt x="1242" y="10"/>
                </a:lnTo>
                <a:lnTo>
                  <a:pt x="1245" y="13"/>
                </a:lnTo>
                <a:lnTo>
                  <a:pt x="1246" y="14"/>
                </a:lnTo>
                <a:lnTo>
                  <a:pt x="1257" y="24"/>
                </a:lnTo>
                <a:lnTo>
                  <a:pt x="1258" y="25"/>
                </a:lnTo>
                <a:lnTo>
                  <a:pt x="1259" y="25"/>
                </a:lnTo>
                <a:lnTo>
                  <a:pt x="1270" y="34"/>
                </a:lnTo>
                <a:lnTo>
                  <a:pt x="1270" y="33"/>
                </a:lnTo>
                <a:lnTo>
                  <a:pt x="1271" y="34"/>
                </a:lnTo>
                <a:lnTo>
                  <a:pt x="1275" y="39"/>
                </a:lnTo>
                <a:lnTo>
                  <a:pt x="1277" y="40"/>
                </a:lnTo>
                <a:lnTo>
                  <a:pt x="1288" y="49"/>
                </a:lnTo>
                <a:lnTo>
                  <a:pt x="1289" y="50"/>
                </a:lnTo>
                <a:lnTo>
                  <a:pt x="1292" y="53"/>
                </a:lnTo>
                <a:lnTo>
                  <a:pt x="1293" y="53"/>
                </a:lnTo>
                <a:lnTo>
                  <a:pt x="1293" y="55"/>
                </a:lnTo>
                <a:lnTo>
                  <a:pt x="1294" y="56"/>
                </a:lnTo>
                <a:lnTo>
                  <a:pt x="1297" y="57"/>
                </a:lnTo>
                <a:lnTo>
                  <a:pt x="1301" y="61"/>
                </a:lnTo>
                <a:lnTo>
                  <a:pt x="1304" y="62"/>
                </a:lnTo>
                <a:lnTo>
                  <a:pt x="1306" y="65"/>
                </a:lnTo>
                <a:lnTo>
                  <a:pt x="1309" y="68"/>
                </a:lnTo>
                <a:lnTo>
                  <a:pt x="1316" y="75"/>
                </a:lnTo>
                <a:lnTo>
                  <a:pt x="1322" y="78"/>
                </a:lnTo>
                <a:lnTo>
                  <a:pt x="1326" y="83"/>
                </a:lnTo>
                <a:lnTo>
                  <a:pt x="1332" y="87"/>
                </a:lnTo>
                <a:lnTo>
                  <a:pt x="1335" y="91"/>
                </a:lnTo>
                <a:lnTo>
                  <a:pt x="1339" y="93"/>
                </a:lnTo>
                <a:lnTo>
                  <a:pt x="1358" y="110"/>
                </a:lnTo>
                <a:lnTo>
                  <a:pt x="1359" y="111"/>
                </a:lnTo>
                <a:lnTo>
                  <a:pt x="1362" y="114"/>
                </a:lnTo>
                <a:lnTo>
                  <a:pt x="1366" y="117"/>
                </a:lnTo>
                <a:lnTo>
                  <a:pt x="1368" y="118"/>
                </a:lnTo>
                <a:lnTo>
                  <a:pt x="1369" y="119"/>
                </a:lnTo>
                <a:lnTo>
                  <a:pt x="1380" y="128"/>
                </a:lnTo>
                <a:lnTo>
                  <a:pt x="1384" y="131"/>
                </a:lnTo>
                <a:lnTo>
                  <a:pt x="1388" y="134"/>
                </a:lnTo>
                <a:lnTo>
                  <a:pt x="1394" y="139"/>
                </a:lnTo>
                <a:lnTo>
                  <a:pt x="1400" y="143"/>
                </a:lnTo>
                <a:lnTo>
                  <a:pt x="1402" y="145"/>
                </a:lnTo>
                <a:lnTo>
                  <a:pt x="1406" y="149"/>
                </a:lnTo>
                <a:lnTo>
                  <a:pt x="1408" y="150"/>
                </a:lnTo>
                <a:lnTo>
                  <a:pt x="1410" y="151"/>
                </a:lnTo>
                <a:lnTo>
                  <a:pt x="1412" y="153"/>
                </a:lnTo>
                <a:lnTo>
                  <a:pt x="1413" y="154"/>
                </a:lnTo>
                <a:lnTo>
                  <a:pt x="1414" y="154"/>
                </a:lnTo>
                <a:lnTo>
                  <a:pt x="1414" y="156"/>
                </a:lnTo>
                <a:lnTo>
                  <a:pt x="1418" y="158"/>
                </a:lnTo>
                <a:lnTo>
                  <a:pt x="1426" y="164"/>
                </a:lnTo>
                <a:lnTo>
                  <a:pt x="1426" y="168"/>
                </a:lnTo>
                <a:lnTo>
                  <a:pt x="1434" y="174"/>
                </a:lnTo>
                <a:lnTo>
                  <a:pt x="1447" y="184"/>
                </a:lnTo>
                <a:lnTo>
                  <a:pt x="1453" y="189"/>
                </a:lnTo>
                <a:lnTo>
                  <a:pt x="1457" y="192"/>
                </a:lnTo>
                <a:lnTo>
                  <a:pt x="1460" y="193"/>
                </a:lnTo>
                <a:lnTo>
                  <a:pt x="1462" y="195"/>
                </a:lnTo>
                <a:lnTo>
                  <a:pt x="1465" y="198"/>
                </a:lnTo>
                <a:lnTo>
                  <a:pt x="1470" y="201"/>
                </a:lnTo>
                <a:lnTo>
                  <a:pt x="1479" y="208"/>
                </a:lnTo>
                <a:lnTo>
                  <a:pt x="1483" y="211"/>
                </a:lnTo>
                <a:lnTo>
                  <a:pt x="1489" y="216"/>
                </a:lnTo>
                <a:lnTo>
                  <a:pt x="1490" y="216"/>
                </a:lnTo>
                <a:lnTo>
                  <a:pt x="1508" y="229"/>
                </a:lnTo>
                <a:lnTo>
                  <a:pt x="1517" y="236"/>
                </a:lnTo>
                <a:lnTo>
                  <a:pt x="1520" y="239"/>
                </a:lnTo>
                <a:lnTo>
                  <a:pt x="1521" y="239"/>
                </a:lnTo>
                <a:lnTo>
                  <a:pt x="1530" y="245"/>
                </a:lnTo>
                <a:lnTo>
                  <a:pt x="1552" y="262"/>
                </a:lnTo>
                <a:lnTo>
                  <a:pt x="1558" y="267"/>
                </a:lnTo>
                <a:lnTo>
                  <a:pt x="1592" y="292"/>
                </a:lnTo>
                <a:lnTo>
                  <a:pt x="1610" y="306"/>
                </a:lnTo>
                <a:lnTo>
                  <a:pt x="1624" y="315"/>
                </a:lnTo>
                <a:lnTo>
                  <a:pt x="1624" y="316"/>
                </a:lnTo>
                <a:lnTo>
                  <a:pt x="1626" y="318"/>
                </a:lnTo>
                <a:lnTo>
                  <a:pt x="1632" y="326"/>
                </a:lnTo>
                <a:lnTo>
                  <a:pt x="1636" y="331"/>
                </a:lnTo>
                <a:lnTo>
                  <a:pt x="1637" y="332"/>
                </a:lnTo>
                <a:lnTo>
                  <a:pt x="1641" y="336"/>
                </a:lnTo>
                <a:lnTo>
                  <a:pt x="1647" y="345"/>
                </a:lnTo>
                <a:lnTo>
                  <a:pt x="1646" y="345"/>
                </a:lnTo>
                <a:lnTo>
                  <a:pt x="1647" y="346"/>
                </a:lnTo>
                <a:lnTo>
                  <a:pt x="1649" y="348"/>
                </a:lnTo>
                <a:lnTo>
                  <a:pt x="1650" y="349"/>
                </a:lnTo>
                <a:lnTo>
                  <a:pt x="1650" y="350"/>
                </a:lnTo>
                <a:lnTo>
                  <a:pt x="1651" y="350"/>
                </a:lnTo>
                <a:lnTo>
                  <a:pt x="1651" y="351"/>
                </a:lnTo>
                <a:lnTo>
                  <a:pt x="1652" y="351"/>
                </a:lnTo>
                <a:lnTo>
                  <a:pt x="1652" y="352"/>
                </a:lnTo>
                <a:lnTo>
                  <a:pt x="1652" y="353"/>
                </a:lnTo>
                <a:lnTo>
                  <a:pt x="1651" y="353"/>
                </a:lnTo>
                <a:lnTo>
                  <a:pt x="1649" y="352"/>
                </a:lnTo>
                <a:lnTo>
                  <a:pt x="1645" y="354"/>
                </a:lnTo>
                <a:lnTo>
                  <a:pt x="1644" y="354"/>
                </a:lnTo>
                <a:lnTo>
                  <a:pt x="1639" y="356"/>
                </a:lnTo>
                <a:lnTo>
                  <a:pt x="1639" y="358"/>
                </a:lnTo>
                <a:lnTo>
                  <a:pt x="1641" y="363"/>
                </a:lnTo>
                <a:lnTo>
                  <a:pt x="1641" y="376"/>
                </a:lnTo>
                <a:lnTo>
                  <a:pt x="1641" y="377"/>
                </a:lnTo>
                <a:lnTo>
                  <a:pt x="1642" y="382"/>
                </a:lnTo>
                <a:lnTo>
                  <a:pt x="1642" y="385"/>
                </a:lnTo>
                <a:lnTo>
                  <a:pt x="1642" y="386"/>
                </a:lnTo>
                <a:lnTo>
                  <a:pt x="1642" y="387"/>
                </a:lnTo>
                <a:lnTo>
                  <a:pt x="1642" y="395"/>
                </a:lnTo>
                <a:lnTo>
                  <a:pt x="1642" y="400"/>
                </a:lnTo>
                <a:lnTo>
                  <a:pt x="1643" y="404"/>
                </a:lnTo>
                <a:lnTo>
                  <a:pt x="1651" y="404"/>
                </a:lnTo>
                <a:lnTo>
                  <a:pt x="1675" y="405"/>
                </a:lnTo>
                <a:lnTo>
                  <a:pt x="1682" y="405"/>
                </a:lnTo>
                <a:lnTo>
                  <a:pt x="1684" y="405"/>
                </a:lnTo>
                <a:lnTo>
                  <a:pt x="1687" y="405"/>
                </a:lnTo>
                <a:lnTo>
                  <a:pt x="1688" y="405"/>
                </a:lnTo>
                <a:lnTo>
                  <a:pt x="1694" y="413"/>
                </a:lnTo>
                <a:lnTo>
                  <a:pt x="1706" y="430"/>
                </a:lnTo>
                <a:lnTo>
                  <a:pt x="1711" y="435"/>
                </a:lnTo>
                <a:lnTo>
                  <a:pt x="1714" y="441"/>
                </a:lnTo>
                <a:lnTo>
                  <a:pt x="1715" y="442"/>
                </a:lnTo>
                <a:lnTo>
                  <a:pt x="1716" y="443"/>
                </a:lnTo>
                <a:lnTo>
                  <a:pt x="1716" y="444"/>
                </a:lnTo>
                <a:lnTo>
                  <a:pt x="1724" y="453"/>
                </a:lnTo>
                <a:lnTo>
                  <a:pt x="1727" y="457"/>
                </a:lnTo>
                <a:lnTo>
                  <a:pt x="1745" y="480"/>
                </a:lnTo>
                <a:lnTo>
                  <a:pt x="1751" y="490"/>
                </a:lnTo>
                <a:lnTo>
                  <a:pt x="1757" y="497"/>
                </a:lnTo>
                <a:lnTo>
                  <a:pt x="1773" y="518"/>
                </a:lnTo>
                <a:lnTo>
                  <a:pt x="1776" y="521"/>
                </a:lnTo>
                <a:lnTo>
                  <a:pt x="1780" y="526"/>
                </a:lnTo>
                <a:lnTo>
                  <a:pt x="1782" y="529"/>
                </a:lnTo>
                <a:lnTo>
                  <a:pt x="1790" y="541"/>
                </a:lnTo>
                <a:lnTo>
                  <a:pt x="1797" y="549"/>
                </a:lnTo>
                <a:lnTo>
                  <a:pt x="1808" y="564"/>
                </a:lnTo>
                <a:lnTo>
                  <a:pt x="1815" y="572"/>
                </a:lnTo>
                <a:lnTo>
                  <a:pt x="1823" y="584"/>
                </a:lnTo>
                <a:lnTo>
                  <a:pt x="1827" y="591"/>
                </a:lnTo>
                <a:lnTo>
                  <a:pt x="1836" y="602"/>
                </a:lnTo>
                <a:lnTo>
                  <a:pt x="1861" y="636"/>
                </a:lnTo>
                <a:lnTo>
                  <a:pt x="1878" y="658"/>
                </a:lnTo>
                <a:lnTo>
                  <a:pt x="1891" y="675"/>
                </a:lnTo>
                <a:lnTo>
                  <a:pt x="1892" y="676"/>
                </a:lnTo>
                <a:lnTo>
                  <a:pt x="1898" y="685"/>
                </a:lnTo>
                <a:lnTo>
                  <a:pt x="1900" y="687"/>
                </a:lnTo>
                <a:lnTo>
                  <a:pt x="1912" y="703"/>
                </a:lnTo>
                <a:lnTo>
                  <a:pt x="1914" y="704"/>
                </a:lnTo>
                <a:lnTo>
                  <a:pt x="1926" y="719"/>
                </a:lnTo>
                <a:lnTo>
                  <a:pt x="1934" y="730"/>
                </a:lnTo>
                <a:lnTo>
                  <a:pt x="1939" y="737"/>
                </a:lnTo>
                <a:lnTo>
                  <a:pt x="1956" y="759"/>
                </a:lnTo>
                <a:lnTo>
                  <a:pt x="1962" y="766"/>
                </a:lnTo>
                <a:lnTo>
                  <a:pt x="1964" y="768"/>
                </a:lnTo>
                <a:lnTo>
                  <a:pt x="1970" y="776"/>
                </a:lnTo>
                <a:lnTo>
                  <a:pt x="1971" y="778"/>
                </a:lnTo>
                <a:lnTo>
                  <a:pt x="1974" y="781"/>
                </a:lnTo>
                <a:lnTo>
                  <a:pt x="1980" y="788"/>
                </a:lnTo>
                <a:lnTo>
                  <a:pt x="1983" y="793"/>
                </a:lnTo>
                <a:lnTo>
                  <a:pt x="1986" y="796"/>
                </a:lnTo>
                <a:lnTo>
                  <a:pt x="1987" y="797"/>
                </a:lnTo>
                <a:lnTo>
                  <a:pt x="1990" y="802"/>
                </a:lnTo>
                <a:lnTo>
                  <a:pt x="1991" y="804"/>
                </a:lnTo>
                <a:lnTo>
                  <a:pt x="1992" y="809"/>
                </a:lnTo>
                <a:lnTo>
                  <a:pt x="1995" y="809"/>
                </a:lnTo>
                <a:lnTo>
                  <a:pt x="1996" y="809"/>
                </a:lnTo>
                <a:lnTo>
                  <a:pt x="2004" y="812"/>
                </a:lnTo>
                <a:lnTo>
                  <a:pt x="2005" y="812"/>
                </a:lnTo>
                <a:lnTo>
                  <a:pt x="2012" y="814"/>
                </a:lnTo>
                <a:lnTo>
                  <a:pt x="2013" y="815"/>
                </a:lnTo>
                <a:lnTo>
                  <a:pt x="2018" y="818"/>
                </a:lnTo>
                <a:lnTo>
                  <a:pt x="2022" y="819"/>
                </a:lnTo>
                <a:lnTo>
                  <a:pt x="2031" y="822"/>
                </a:lnTo>
                <a:lnTo>
                  <a:pt x="2033" y="823"/>
                </a:lnTo>
                <a:lnTo>
                  <a:pt x="2043" y="826"/>
                </a:lnTo>
                <a:lnTo>
                  <a:pt x="2073" y="834"/>
                </a:lnTo>
                <a:lnTo>
                  <a:pt x="2082" y="836"/>
                </a:lnTo>
                <a:lnTo>
                  <a:pt x="2083" y="836"/>
                </a:lnTo>
                <a:lnTo>
                  <a:pt x="2093" y="839"/>
                </a:lnTo>
                <a:lnTo>
                  <a:pt x="2108" y="843"/>
                </a:lnTo>
                <a:lnTo>
                  <a:pt x="2111" y="844"/>
                </a:lnTo>
                <a:lnTo>
                  <a:pt x="2112" y="844"/>
                </a:lnTo>
                <a:lnTo>
                  <a:pt x="2124" y="847"/>
                </a:lnTo>
                <a:lnTo>
                  <a:pt x="2134" y="850"/>
                </a:lnTo>
                <a:lnTo>
                  <a:pt x="2137" y="851"/>
                </a:lnTo>
                <a:lnTo>
                  <a:pt x="2144" y="852"/>
                </a:lnTo>
                <a:lnTo>
                  <a:pt x="2145" y="853"/>
                </a:lnTo>
                <a:lnTo>
                  <a:pt x="2148" y="853"/>
                </a:lnTo>
                <a:lnTo>
                  <a:pt x="2151" y="853"/>
                </a:lnTo>
                <a:lnTo>
                  <a:pt x="2155" y="854"/>
                </a:lnTo>
                <a:lnTo>
                  <a:pt x="2155" y="861"/>
                </a:lnTo>
                <a:lnTo>
                  <a:pt x="2155" y="863"/>
                </a:lnTo>
                <a:lnTo>
                  <a:pt x="2155" y="875"/>
                </a:lnTo>
                <a:lnTo>
                  <a:pt x="2156" y="880"/>
                </a:lnTo>
                <a:lnTo>
                  <a:pt x="2156" y="881"/>
                </a:lnTo>
                <a:lnTo>
                  <a:pt x="2156" y="884"/>
                </a:lnTo>
                <a:lnTo>
                  <a:pt x="2156" y="885"/>
                </a:lnTo>
                <a:lnTo>
                  <a:pt x="2157" y="888"/>
                </a:lnTo>
                <a:lnTo>
                  <a:pt x="2157" y="889"/>
                </a:lnTo>
                <a:lnTo>
                  <a:pt x="2157" y="890"/>
                </a:lnTo>
                <a:lnTo>
                  <a:pt x="2157" y="894"/>
                </a:lnTo>
                <a:lnTo>
                  <a:pt x="2157" y="895"/>
                </a:lnTo>
                <a:lnTo>
                  <a:pt x="2157" y="897"/>
                </a:lnTo>
                <a:lnTo>
                  <a:pt x="2157" y="903"/>
                </a:lnTo>
                <a:lnTo>
                  <a:pt x="2157" y="904"/>
                </a:lnTo>
                <a:lnTo>
                  <a:pt x="2157" y="905"/>
                </a:lnTo>
                <a:lnTo>
                  <a:pt x="2157" y="914"/>
                </a:lnTo>
                <a:lnTo>
                  <a:pt x="2159" y="943"/>
                </a:lnTo>
                <a:lnTo>
                  <a:pt x="2159" y="952"/>
                </a:lnTo>
                <a:lnTo>
                  <a:pt x="2160" y="959"/>
                </a:lnTo>
                <a:lnTo>
                  <a:pt x="2160" y="978"/>
                </a:lnTo>
                <a:lnTo>
                  <a:pt x="2160" y="980"/>
                </a:lnTo>
                <a:lnTo>
                  <a:pt x="2160" y="988"/>
                </a:lnTo>
                <a:lnTo>
                  <a:pt x="2160" y="989"/>
                </a:lnTo>
                <a:lnTo>
                  <a:pt x="2160" y="993"/>
                </a:lnTo>
                <a:lnTo>
                  <a:pt x="2161" y="1004"/>
                </a:lnTo>
                <a:lnTo>
                  <a:pt x="2161" y="1006"/>
                </a:lnTo>
                <a:lnTo>
                  <a:pt x="2161" y="1012"/>
                </a:lnTo>
                <a:lnTo>
                  <a:pt x="2161" y="1019"/>
                </a:lnTo>
                <a:lnTo>
                  <a:pt x="2162" y="1039"/>
                </a:lnTo>
                <a:lnTo>
                  <a:pt x="2163" y="1047"/>
                </a:lnTo>
                <a:lnTo>
                  <a:pt x="2163" y="1049"/>
                </a:lnTo>
                <a:lnTo>
                  <a:pt x="2162" y="1055"/>
                </a:lnTo>
                <a:lnTo>
                  <a:pt x="2162" y="1056"/>
                </a:lnTo>
                <a:lnTo>
                  <a:pt x="2163" y="1057"/>
                </a:lnTo>
                <a:lnTo>
                  <a:pt x="2163" y="1059"/>
                </a:lnTo>
                <a:lnTo>
                  <a:pt x="2163" y="1060"/>
                </a:lnTo>
                <a:lnTo>
                  <a:pt x="2163" y="1061"/>
                </a:lnTo>
                <a:lnTo>
                  <a:pt x="2163" y="1063"/>
                </a:lnTo>
                <a:lnTo>
                  <a:pt x="2164" y="1063"/>
                </a:lnTo>
                <a:lnTo>
                  <a:pt x="2164" y="1064"/>
                </a:lnTo>
                <a:lnTo>
                  <a:pt x="2164" y="1065"/>
                </a:lnTo>
                <a:lnTo>
                  <a:pt x="2164" y="1066"/>
                </a:lnTo>
                <a:lnTo>
                  <a:pt x="2173" y="1069"/>
                </a:lnTo>
                <a:lnTo>
                  <a:pt x="2203" y="1073"/>
                </a:lnTo>
                <a:lnTo>
                  <a:pt x="2213" y="1074"/>
                </a:lnTo>
                <a:lnTo>
                  <a:pt x="2215" y="1076"/>
                </a:lnTo>
                <a:lnTo>
                  <a:pt x="2220" y="1076"/>
                </a:lnTo>
                <a:lnTo>
                  <a:pt x="2221" y="1076"/>
                </a:lnTo>
                <a:lnTo>
                  <a:pt x="2222" y="1077"/>
                </a:lnTo>
                <a:lnTo>
                  <a:pt x="2226" y="1077"/>
                </a:lnTo>
                <a:lnTo>
                  <a:pt x="2228" y="1077"/>
                </a:lnTo>
                <a:lnTo>
                  <a:pt x="2229" y="1078"/>
                </a:lnTo>
                <a:lnTo>
                  <a:pt x="2234" y="1078"/>
                </a:lnTo>
                <a:lnTo>
                  <a:pt x="2237" y="1079"/>
                </a:lnTo>
                <a:lnTo>
                  <a:pt x="2249" y="1080"/>
                </a:lnTo>
                <a:lnTo>
                  <a:pt x="2286" y="1087"/>
                </a:lnTo>
                <a:lnTo>
                  <a:pt x="2299" y="1088"/>
                </a:lnTo>
                <a:lnTo>
                  <a:pt x="2301" y="1089"/>
                </a:lnTo>
                <a:lnTo>
                  <a:pt x="2331" y="1091"/>
                </a:lnTo>
                <a:lnTo>
                  <a:pt x="2385" y="1096"/>
                </a:lnTo>
                <a:lnTo>
                  <a:pt x="2404" y="1114"/>
                </a:lnTo>
                <a:lnTo>
                  <a:pt x="2415" y="1127"/>
                </a:lnTo>
                <a:lnTo>
                  <a:pt x="2440" y="1151"/>
                </a:lnTo>
                <a:lnTo>
                  <a:pt x="2441" y="1152"/>
                </a:lnTo>
                <a:lnTo>
                  <a:pt x="2445" y="1156"/>
                </a:lnTo>
                <a:lnTo>
                  <a:pt x="2447" y="1157"/>
                </a:lnTo>
                <a:lnTo>
                  <a:pt x="2448" y="1158"/>
                </a:lnTo>
                <a:lnTo>
                  <a:pt x="2453" y="1161"/>
                </a:lnTo>
                <a:lnTo>
                  <a:pt x="2454" y="1162"/>
                </a:lnTo>
                <a:lnTo>
                  <a:pt x="2454" y="1163"/>
                </a:lnTo>
                <a:lnTo>
                  <a:pt x="2455" y="1163"/>
                </a:lnTo>
                <a:lnTo>
                  <a:pt x="2455" y="1164"/>
                </a:lnTo>
                <a:lnTo>
                  <a:pt x="2458" y="1166"/>
                </a:lnTo>
                <a:lnTo>
                  <a:pt x="2459" y="1168"/>
                </a:lnTo>
                <a:lnTo>
                  <a:pt x="2464" y="1171"/>
                </a:lnTo>
                <a:lnTo>
                  <a:pt x="2469" y="1174"/>
                </a:lnTo>
                <a:lnTo>
                  <a:pt x="2479" y="1183"/>
                </a:lnTo>
                <a:lnTo>
                  <a:pt x="2483" y="1187"/>
                </a:lnTo>
                <a:lnTo>
                  <a:pt x="2493" y="1196"/>
                </a:lnTo>
                <a:lnTo>
                  <a:pt x="2501" y="1202"/>
                </a:lnTo>
                <a:lnTo>
                  <a:pt x="2519" y="1216"/>
                </a:lnTo>
                <a:lnTo>
                  <a:pt x="2555" y="1246"/>
                </a:lnTo>
                <a:lnTo>
                  <a:pt x="2573" y="1262"/>
                </a:lnTo>
                <a:lnTo>
                  <a:pt x="2577" y="1264"/>
                </a:lnTo>
                <a:lnTo>
                  <a:pt x="2587" y="1273"/>
                </a:lnTo>
                <a:lnTo>
                  <a:pt x="2592" y="1277"/>
                </a:lnTo>
                <a:lnTo>
                  <a:pt x="2596" y="1280"/>
                </a:lnTo>
                <a:lnTo>
                  <a:pt x="2602" y="1287"/>
                </a:lnTo>
                <a:lnTo>
                  <a:pt x="2609" y="1292"/>
                </a:lnTo>
                <a:lnTo>
                  <a:pt x="2610" y="1294"/>
                </a:lnTo>
                <a:lnTo>
                  <a:pt x="2612" y="1296"/>
                </a:lnTo>
                <a:lnTo>
                  <a:pt x="2613" y="1297"/>
                </a:lnTo>
                <a:lnTo>
                  <a:pt x="2614" y="1297"/>
                </a:lnTo>
                <a:lnTo>
                  <a:pt x="2612" y="1302"/>
                </a:lnTo>
                <a:lnTo>
                  <a:pt x="2611" y="1303"/>
                </a:lnTo>
                <a:lnTo>
                  <a:pt x="2611" y="1304"/>
                </a:lnTo>
                <a:lnTo>
                  <a:pt x="2610" y="1304"/>
                </a:lnTo>
                <a:lnTo>
                  <a:pt x="2608" y="1307"/>
                </a:lnTo>
                <a:lnTo>
                  <a:pt x="2607" y="1310"/>
                </a:lnTo>
                <a:lnTo>
                  <a:pt x="2604" y="1313"/>
                </a:lnTo>
                <a:lnTo>
                  <a:pt x="2603" y="1314"/>
                </a:lnTo>
                <a:lnTo>
                  <a:pt x="2596" y="1324"/>
                </a:lnTo>
                <a:lnTo>
                  <a:pt x="2593" y="1330"/>
                </a:lnTo>
                <a:lnTo>
                  <a:pt x="2590" y="1335"/>
                </a:lnTo>
                <a:lnTo>
                  <a:pt x="2587" y="1338"/>
                </a:lnTo>
                <a:lnTo>
                  <a:pt x="2585" y="1341"/>
                </a:lnTo>
                <a:lnTo>
                  <a:pt x="2584" y="1344"/>
                </a:lnTo>
                <a:lnTo>
                  <a:pt x="2584" y="1345"/>
                </a:lnTo>
                <a:lnTo>
                  <a:pt x="2583" y="1345"/>
                </a:lnTo>
                <a:lnTo>
                  <a:pt x="2579" y="1350"/>
                </a:lnTo>
                <a:lnTo>
                  <a:pt x="2578" y="1352"/>
                </a:lnTo>
                <a:lnTo>
                  <a:pt x="2570" y="1365"/>
                </a:lnTo>
                <a:lnTo>
                  <a:pt x="2567" y="1370"/>
                </a:lnTo>
                <a:lnTo>
                  <a:pt x="2565" y="1373"/>
                </a:lnTo>
                <a:lnTo>
                  <a:pt x="2558" y="1383"/>
                </a:lnTo>
                <a:lnTo>
                  <a:pt x="2556" y="1387"/>
                </a:lnTo>
                <a:lnTo>
                  <a:pt x="2548" y="1399"/>
                </a:lnTo>
                <a:lnTo>
                  <a:pt x="2521" y="1440"/>
                </a:lnTo>
                <a:lnTo>
                  <a:pt x="2516" y="1446"/>
                </a:lnTo>
                <a:lnTo>
                  <a:pt x="2448" y="1549"/>
                </a:lnTo>
                <a:lnTo>
                  <a:pt x="2447" y="1553"/>
                </a:lnTo>
                <a:lnTo>
                  <a:pt x="2446" y="1553"/>
                </a:lnTo>
                <a:lnTo>
                  <a:pt x="2436" y="1571"/>
                </a:lnTo>
                <a:lnTo>
                  <a:pt x="2435" y="1572"/>
                </a:lnTo>
                <a:lnTo>
                  <a:pt x="2435" y="1573"/>
                </a:lnTo>
                <a:lnTo>
                  <a:pt x="2433" y="1575"/>
                </a:lnTo>
                <a:lnTo>
                  <a:pt x="2432" y="1575"/>
                </a:lnTo>
                <a:lnTo>
                  <a:pt x="2429" y="1581"/>
                </a:lnTo>
                <a:lnTo>
                  <a:pt x="2423" y="1589"/>
                </a:lnTo>
                <a:lnTo>
                  <a:pt x="2419" y="1597"/>
                </a:lnTo>
                <a:lnTo>
                  <a:pt x="2415" y="1601"/>
                </a:lnTo>
                <a:lnTo>
                  <a:pt x="2409" y="1613"/>
                </a:lnTo>
                <a:lnTo>
                  <a:pt x="2398" y="1629"/>
                </a:lnTo>
                <a:lnTo>
                  <a:pt x="2388" y="1645"/>
                </a:lnTo>
                <a:lnTo>
                  <a:pt x="2381" y="1655"/>
                </a:lnTo>
                <a:lnTo>
                  <a:pt x="2371" y="1670"/>
                </a:lnTo>
                <a:lnTo>
                  <a:pt x="2359" y="1688"/>
                </a:lnTo>
                <a:lnTo>
                  <a:pt x="2343" y="1712"/>
                </a:lnTo>
                <a:lnTo>
                  <a:pt x="2336" y="1722"/>
                </a:lnTo>
                <a:lnTo>
                  <a:pt x="2334" y="1726"/>
                </a:lnTo>
                <a:lnTo>
                  <a:pt x="2331" y="1731"/>
                </a:lnTo>
                <a:lnTo>
                  <a:pt x="2320" y="1747"/>
                </a:lnTo>
                <a:lnTo>
                  <a:pt x="2318" y="1751"/>
                </a:lnTo>
                <a:lnTo>
                  <a:pt x="2315" y="1756"/>
                </a:lnTo>
                <a:lnTo>
                  <a:pt x="2306" y="1769"/>
                </a:lnTo>
                <a:lnTo>
                  <a:pt x="2302" y="1774"/>
                </a:lnTo>
                <a:lnTo>
                  <a:pt x="2301" y="1776"/>
                </a:lnTo>
                <a:lnTo>
                  <a:pt x="2298" y="1784"/>
                </a:lnTo>
                <a:lnTo>
                  <a:pt x="2297" y="1787"/>
                </a:lnTo>
                <a:lnTo>
                  <a:pt x="2295" y="1787"/>
                </a:lnTo>
                <a:lnTo>
                  <a:pt x="2294" y="1790"/>
                </a:lnTo>
                <a:lnTo>
                  <a:pt x="2288" y="1801"/>
                </a:lnTo>
                <a:lnTo>
                  <a:pt x="2286" y="1805"/>
                </a:lnTo>
                <a:lnTo>
                  <a:pt x="2285" y="1805"/>
                </a:lnTo>
                <a:lnTo>
                  <a:pt x="2284" y="1808"/>
                </a:lnTo>
                <a:lnTo>
                  <a:pt x="2280" y="1815"/>
                </a:lnTo>
                <a:lnTo>
                  <a:pt x="2279" y="1817"/>
                </a:lnTo>
                <a:lnTo>
                  <a:pt x="2277" y="1818"/>
                </a:lnTo>
                <a:lnTo>
                  <a:pt x="2276" y="1821"/>
                </a:lnTo>
                <a:lnTo>
                  <a:pt x="2269" y="1830"/>
                </a:lnTo>
                <a:lnTo>
                  <a:pt x="2267" y="1833"/>
                </a:lnTo>
                <a:lnTo>
                  <a:pt x="2266" y="1835"/>
                </a:lnTo>
                <a:lnTo>
                  <a:pt x="2259" y="1846"/>
                </a:lnTo>
                <a:lnTo>
                  <a:pt x="2253" y="1858"/>
                </a:lnTo>
                <a:lnTo>
                  <a:pt x="2253" y="1891"/>
                </a:lnTo>
                <a:lnTo>
                  <a:pt x="2253" y="1892"/>
                </a:lnTo>
                <a:lnTo>
                  <a:pt x="2254" y="1906"/>
                </a:lnTo>
                <a:lnTo>
                  <a:pt x="2254" y="1907"/>
                </a:lnTo>
                <a:lnTo>
                  <a:pt x="2254" y="1908"/>
                </a:lnTo>
                <a:lnTo>
                  <a:pt x="2254" y="1909"/>
                </a:lnTo>
                <a:lnTo>
                  <a:pt x="2254" y="1916"/>
                </a:lnTo>
                <a:lnTo>
                  <a:pt x="2254" y="1918"/>
                </a:lnTo>
                <a:lnTo>
                  <a:pt x="2255" y="1918"/>
                </a:lnTo>
                <a:lnTo>
                  <a:pt x="2256" y="1918"/>
                </a:lnTo>
                <a:lnTo>
                  <a:pt x="2257" y="1918"/>
                </a:lnTo>
                <a:lnTo>
                  <a:pt x="2259" y="1917"/>
                </a:lnTo>
                <a:lnTo>
                  <a:pt x="2260" y="1917"/>
                </a:lnTo>
                <a:lnTo>
                  <a:pt x="2263" y="1917"/>
                </a:lnTo>
                <a:lnTo>
                  <a:pt x="2266" y="1918"/>
                </a:lnTo>
                <a:lnTo>
                  <a:pt x="2267" y="1918"/>
                </a:lnTo>
                <a:lnTo>
                  <a:pt x="2279" y="1918"/>
                </a:lnTo>
                <a:lnTo>
                  <a:pt x="2279" y="1931"/>
                </a:lnTo>
                <a:lnTo>
                  <a:pt x="2277" y="1940"/>
                </a:lnTo>
                <a:lnTo>
                  <a:pt x="2277" y="1941"/>
                </a:lnTo>
                <a:lnTo>
                  <a:pt x="2277" y="1949"/>
                </a:lnTo>
                <a:lnTo>
                  <a:pt x="2277" y="1951"/>
                </a:lnTo>
                <a:lnTo>
                  <a:pt x="2276" y="1969"/>
                </a:lnTo>
                <a:lnTo>
                  <a:pt x="2264" y="1969"/>
                </a:lnTo>
                <a:lnTo>
                  <a:pt x="2255" y="1969"/>
                </a:lnTo>
                <a:lnTo>
                  <a:pt x="2255" y="1972"/>
                </a:lnTo>
                <a:lnTo>
                  <a:pt x="2255" y="1978"/>
                </a:lnTo>
                <a:lnTo>
                  <a:pt x="2255" y="1981"/>
                </a:lnTo>
                <a:lnTo>
                  <a:pt x="2255" y="1982"/>
                </a:lnTo>
                <a:lnTo>
                  <a:pt x="2255" y="1986"/>
                </a:lnTo>
                <a:lnTo>
                  <a:pt x="2255" y="1988"/>
                </a:lnTo>
                <a:lnTo>
                  <a:pt x="2255" y="2010"/>
                </a:lnTo>
                <a:lnTo>
                  <a:pt x="2255" y="2018"/>
                </a:lnTo>
                <a:lnTo>
                  <a:pt x="2255" y="2031"/>
                </a:lnTo>
                <a:lnTo>
                  <a:pt x="2256" y="2047"/>
                </a:lnTo>
                <a:lnTo>
                  <a:pt x="2256" y="2049"/>
                </a:lnTo>
                <a:lnTo>
                  <a:pt x="2255" y="2082"/>
                </a:lnTo>
                <a:lnTo>
                  <a:pt x="2255" y="2106"/>
                </a:lnTo>
                <a:lnTo>
                  <a:pt x="2255" y="2116"/>
                </a:lnTo>
                <a:lnTo>
                  <a:pt x="2255" y="2136"/>
                </a:lnTo>
                <a:lnTo>
                  <a:pt x="2256" y="2139"/>
                </a:lnTo>
                <a:lnTo>
                  <a:pt x="2258" y="2142"/>
                </a:lnTo>
                <a:lnTo>
                  <a:pt x="2258" y="2143"/>
                </a:lnTo>
                <a:lnTo>
                  <a:pt x="2258" y="2145"/>
                </a:lnTo>
                <a:lnTo>
                  <a:pt x="2258" y="2147"/>
                </a:lnTo>
                <a:lnTo>
                  <a:pt x="2241" y="2152"/>
                </a:lnTo>
                <a:lnTo>
                  <a:pt x="2239" y="2152"/>
                </a:lnTo>
                <a:lnTo>
                  <a:pt x="2238" y="2153"/>
                </a:lnTo>
                <a:lnTo>
                  <a:pt x="2238" y="2155"/>
                </a:lnTo>
                <a:lnTo>
                  <a:pt x="2237" y="2155"/>
                </a:lnTo>
                <a:lnTo>
                  <a:pt x="2234" y="2155"/>
                </a:lnTo>
                <a:lnTo>
                  <a:pt x="2233" y="2156"/>
                </a:lnTo>
                <a:lnTo>
                  <a:pt x="2190" y="2181"/>
                </a:lnTo>
                <a:lnTo>
                  <a:pt x="2189" y="2182"/>
                </a:lnTo>
                <a:lnTo>
                  <a:pt x="2188" y="2184"/>
                </a:lnTo>
                <a:lnTo>
                  <a:pt x="2150" y="2207"/>
                </a:lnTo>
                <a:lnTo>
                  <a:pt x="2147" y="2208"/>
                </a:lnTo>
                <a:lnTo>
                  <a:pt x="2145" y="2208"/>
                </a:lnTo>
                <a:lnTo>
                  <a:pt x="2144" y="2208"/>
                </a:lnTo>
                <a:lnTo>
                  <a:pt x="2144" y="2209"/>
                </a:lnTo>
                <a:lnTo>
                  <a:pt x="2142" y="2209"/>
                </a:lnTo>
                <a:lnTo>
                  <a:pt x="2134" y="2211"/>
                </a:lnTo>
                <a:lnTo>
                  <a:pt x="2131" y="2211"/>
                </a:lnTo>
                <a:lnTo>
                  <a:pt x="2121" y="2215"/>
                </a:lnTo>
                <a:lnTo>
                  <a:pt x="2111" y="2217"/>
                </a:lnTo>
                <a:lnTo>
                  <a:pt x="2098" y="2219"/>
                </a:lnTo>
                <a:lnTo>
                  <a:pt x="2092" y="2222"/>
                </a:lnTo>
                <a:lnTo>
                  <a:pt x="2091" y="2222"/>
                </a:lnTo>
                <a:lnTo>
                  <a:pt x="2090" y="2223"/>
                </a:lnTo>
                <a:lnTo>
                  <a:pt x="2084" y="2225"/>
                </a:lnTo>
                <a:lnTo>
                  <a:pt x="2083" y="2225"/>
                </a:lnTo>
                <a:lnTo>
                  <a:pt x="2082" y="2226"/>
                </a:lnTo>
                <a:lnTo>
                  <a:pt x="2082" y="2227"/>
                </a:lnTo>
                <a:lnTo>
                  <a:pt x="2079" y="2227"/>
                </a:lnTo>
                <a:lnTo>
                  <a:pt x="2077" y="2228"/>
                </a:lnTo>
                <a:lnTo>
                  <a:pt x="2075" y="2227"/>
                </a:lnTo>
                <a:lnTo>
                  <a:pt x="2075" y="2226"/>
                </a:lnTo>
                <a:lnTo>
                  <a:pt x="2070" y="2226"/>
                </a:lnTo>
                <a:lnTo>
                  <a:pt x="2060" y="2224"/>
                </a:lnTo>
                <a:lnTo>
                  <a:pt x="2057" y="2224"/>
                </a:lnTo>
                <a:lnTo>
                  <a:pt x="2051" y="2223"/>
                </a:lnTo>
                <a:lnTo>
                  <a:pt x="2050" y="2223"/>
                </a:lnTo>
                <a:lnTo>
                  <a:pt x="2049" y="2223"/>
                </a:lnTo>
                <a:lnTo>
                  <a:pt x="2048" y="2223"/>
                </a:lnTo>
                <a:lnTo>
                  <a:pt x="2041" y="2222"/>
                </a:lnTo>
                <a:lnTo>
                  <a:pt x="2040" y="2222"/>
                </a:lnTo>
                <a:lnTo>
                  <a:pt x="2039" y="2220"/>
                </a:lnTo>
                <a:lnTo>
                  <a:pt x="2038" y="2220"/>
                </a:lnTo>
                <a:lnTo>
                  <a:pt x="2036" y="2220"/>
                </a:lnTo>
                <a:lnTo>
                  <a:pt x="2033" y="2220"/>
                </a:lnTo>
                <a:lnTo>
                  <a:pt x="2027" y="2219"/>
                </a:lnTo>
                <a:lnTo>
                  <a:pt x="2023" y="2219"/>
                </a:lnTo>
                <a:lnTo>
                  <a:pt x="2021" y="2219"/>
                </a:lnTo>
                <a:lnTo>
                  <a:pt x="2020" y="2219"/>
                </a:lnTo>
                <a:lnTo>
                  <a:pt x="2017" y="2219"/>
                </a:lnTo>
                <a:lnTo>
                  <a:pt x="2017" y="2218"/>
                </a:lnTo>
                <a:lnTo>
                  <a:pt x="2016" y="2218"/>
                </a:lnTo>
                <a:lnTo>
                  <a:pt x="2015" y="2218"/>
                </a:lnTo>
                <a:lnTo>
                  <a:pt x="2014" y="2218"/>
                </a:lnTo>
                <a:lnTo>
                  <a:pt x="2003" y="2217"/>
                </a:lnTo>
                <a:lnTo>
                  <a:pt x="1999" y="2216"/>
                </a:lnTo>
                <a:lnTo>
                  <a:pt x="1995" y="2234"/>
                </a:lnTo>
                <a:lnTo>
                  <a:pt x="1990" y="2252"/>
                </a:lnTo>
                <a:lnTo>
                  <a:pt x="1980" y="2299"/>
                </a:lnTo>
                <a:lnTo>
                  <a:pt x="1962" y="2383"/>
                </a:lnTo>
                <a:lnTo>
                  <a:pt x="1961" y="2390"/>
                </a:lnTo>
                <a:lnTo>
                  <a:pt x="1960" y="2393"/>
                </a:lnTo>
                <a:lnTo>
                  <a:pt x="1957" y="2403"/>
                </a:lnTo>
                <a:lnTo>
                  <a:pt x="1955" y="2412"/>
                </a:lnTo>
                <a:lnTo>
                  <a:pt x="1955" y="2415"/>
                </a:lnTo>
                <a:lnTo>
                  <a:pt x="1954" y="2420"/>
                </a:lnTo>
                <a:lnTo>
                  <a:pt x="1953" y="2424"/>
                </a:lnTo>
                <a:lnTo>
                  <a:pt x="1944" y="2467"/>
                </a:lnTo>
                <a:lnTo>
                  <a:pt x="1943" y="2470"/>
                </a:lnTo>
                <a:lnTo>
                  <a:pt x="1943" y="2471"/>
                </a:lnTo>
                <a:lnTo>
                  <a:pt x="1943" y="2473"/>
                </a:lnTo>
                <a:lnTo>
                  <a:pt x="1941" y="2474"/>
                </a:lnTo>
                <a:lnTo>
                  <a:pt x="1941" y="2476"/>
                </a:lnTo>
                <a:lnTo>
                  <a:pt x="1941" y="2477"/>
                </a:lnTo>
                <a:lnTo>
                  <a:pt x="1941" y="2478"/>
                </a:lnTo>
                <a:lnTo>
                  <a:pt x="1941" y="2479"/>
                </a:lnTo>
                <a:lnTo>
                  <a:pt x="1940" y="2480"/>
                </a:lnTo>
                <a:lnTo>
                  <a:pt x="1940" y="2482"/>
                </a:lnTo>
                <a:lnTo>
                  <a:pt x="1940" y="2483"/>
                </a:lnTo>
                <a:lnTo>
                  <a:pt x="1940" y="2484"/>
                </a:lnTo>
                <a:lnTo>
                  <a:pt x="1939" y="2485"/>
                </a:lnTo>
                <a:lnTo>
                  <a:pt x="1939" y="2487"/>
                </a:lnTo>
                <a:lnTo>
                  <a:pt x="1938" y="2490"/>
                </a:lnTo>
                <a:lnTo>
                  <a:pt x="1938" y="2491"/>
                </a:lnTo>
                <a:lnTo>
                  <a:pt x="1937" y="2496"/>
                </a:lnTo>
                <a:lnTo>
                  <a:pt x="1937" y="2499"/>
                </a:lnTo>
                <a:lnTo>
                  <a:pt x="1934" y="2510"/>
                </a:lnTo>
                <a:lnTo>
                  <a:pt x="1934" y="2513"/>
                </a:lnTo>
                <a:lnTo>
                  <a:pt x="1932" y="2516"/>
                </a:lnTo>
                <a:lnTo>
                  <a:pt x="1932" y="2515"/>
                </a:lnTo>
                <a:lnTo>
                  <a:pt x="1930" y="2510"/>
                </a:lnTo>
                <a:lnTo>
                  <a:pt x="1928" y="2505"/>
                </a:lnTo>
                <a:lnTo>
                  <a:pt x="1928" y="2504"/>
                </a:lnTo>
                <a:lnTo>
                  <a:pt x="1926" y="2499"/>
                </a:lnTo>
                <a:lnTo>
                  <a:pt x="1924" y="2496"/>
                </a:lnTo>
                <a:lnTo>
                  <a:pt x="1924" y="2495"/>
                </a:lnTo>
                <a:lnTo>
                  <a:pt x="1924" y="2494"/>
                </a:lnTo>
                <a:lnTo>
                  <a:pt x="1923" y="2492"/>
                </a:lnTo>
                <a:lnTo>
                  <a:pt x="1922" y="2487"/>
                </a:lnTo>
                <a:lnTo>
                  <a:pt x="1919" y="2478"/>
                </a:lnTo>
                <a:lnTo>
                  <a:pt x="1918" y="2476"/>
                </a:lnTo>
                <a:lnTo>
                  <a:pt x="1917" y="2474"/>
                </a:lnTo>
                <a:lnTo>
                  <a:pt x="1914" y="2468"/>
                </a:lnTo>
                <a:lnTo>
                  <a:pt x="1913" y="2467"/>
                </a:lnTo>
                <a:lnTo>
                  <a:pt x="1910" y="2459"/>
                </a:lnTo>
                <a:lnTo>
                  <a:pt x="1906" y="2455"/>
                </a:lnTo>
                <a:lnTo>
                  <a:pt x="1905" y="2454"/>
                </a:lnTo>
                <a:lnTo>
                  <a:pt x="1903" y="2451"/>
                </a:lnTo>
                <a:lnTo>
                  <a:pt x="1902" y="2448"/>
                </a:lnTo>
                <a:lnTo>
                  <a:pt x="1901" y="2446"/>
                </a:lnTo>
                <a:lnTo>
                  <a:pt x="1897" y="2442"/>
                </a:lnTo>
                <a:lnTo>
                  <a:pt x="1895" y="2437"/>
                </a:lnTo>
                <a:lnTo>
                  <a:pt x="1894" y="2436"/>
                </a:lnTo>
                <a:lnTo>
                  <a:pt x="1894" y="2435"/>
                </a:lnTo>
                <a:lnTo>
                  <a:pt x="1892" y="2433"/>
                </a:lnTo>
                <a:lnTo>
                  <a:pt x="1887" y="2427"/>
                </a:lnTo>
                <a:lnTo>
                  <a:pt x="1885" y="2425"/>
                </a:lnTo>
                <a:lnTo>
                  <a:pt x="1884" y="2423"/>
                </a:lnTo>
                <a:lnTo>
                  <a:pt x="1882" y="2420"/>
                </a:lnTo>
                <a:lnTo>
                  <a:pt x="1880" y="2419"/>
                </a:lnTo>
                <a:lnTo>
                  <a:pt x="1879" y="2417"/>
                </a:lnTo>
                <a:lnTo>
                  <a:pt x="1878" y="2415"/>
                </a:lnTo>
                <a:lnTo>
                  <a:pt x="1876" y="2411"/>
                </a:lnTo>
                <a:lnTo>
                  <a:pt x="1874" y="2409"/>
                </a:lnTo>
                <a:lnTo>
                  <a:pt x="1872" y="2407"/>
                </a:lnTo>
                <a:lnTo>
                  <a:pt x="1870" y="2404"/>
                </a:lnTo>
                <a:lnTo>
                  <a:pt x="1869" y="2403"/>
                </a:lnTo>
                <a:lnTo>
                  <a:pt x="1866" y="2399"/>
                </a:lnTo>
                <a:lnTo>
                  <a:pt x="1863" y="2396"/>
                </a:lnTo>
                <a:lnTo>
                  <a:pt x="1859" y="2393"/>
                </a:lnTo>
                <a:lnTo>
                  <a:pt x="1857" y="2391"/>
                </a:lnTo>
                <a:lnTo>
                  <a:pt x="1852" y="2386"/>
                </a:lnTo>
                <a:lnTo>
                  <a:pt x="1852" y="2385"/>
                </a:lnTo>
                <a:lnTo>
                  <a:pt x="1850" y="2382"/>
                </a:lnTo>
                <a:lnTo>
                  <a:pt x="1849" y="2379"/>
                </a:lnTo>
                <a:lnTo>
                  <a:pt x="1848" y="2378"/>
                </a:lnTo>
                <a:lnTo>
                  <a:pt x="1848" y="2377"/>
                </a:lnTo>
                <a:lnTo>
                  <a:pt x="1844" y="2373"/>
                </a:lnTo>
                <a:lnTo>
                  <a:pt x="1843" y="2371"/>
                </a:lnTo>
                <a:lnTo>
                  <a:pt x="1843" y="2370"/>
                </a:lnTo>
                <a:lnTo>
                  <a:pt x="1842" y="2370"/>
                </a:lnTo>
                <a:lnTo>
                  <a:pt x="1840" y="2367"/>
                </a:lnTo>
                <a:lnTo>
                  <a:pt x="1837" y="2365"/>
                </a:lnTo>
                <a:lnTo>
                  <a:pt x="1836" y="2362"/>
                </a:lnTo>
                <a:lnTo>
                  <a:pt x="1835" y="2360"/>
                </a:lnTo>
                <a:lnTo>
                  <a:pt x="1833" y="2358"/>
                </a:lnTo>
                <a:lnTo>
                  <a:pt x="1832" y="2357"/>
                </a:lnTo>
                <a:lnTo>
                  <a:pt x="1828" y="2354"/>
                </a:lnTo>
                <a:lnTo>
                  <a:pt x="1826" y="2352"/>
                </a:lnTo>
                <a:lnTo>
                  <a:pt x="1824" y="2351"/>
                </a:lnTo>
                <a:lnTo>
                  <a:pt x="1824" y="2350"/>
                </a:lnTo>
                <a:lnTo>
                  <a:pt x="1823" y="2349"/>
                </a:lnTo>
                <a:lnTo>
                  <a:pt x="1823" y="2348"/>
                </a:lnTo>
                <a:lnTo>
                  <a:pt x="1820" y="2346"/>
                </a:lnTo>
                <a:lnTo>
                  <a:pt x="1820" y="2345"/>
                </a:lnTo>
                <a:lnTo>
                  <a:pt x="1819" y="2344"/>
                </a:lnTo>
                <a:lnTo>
                  <a:pt x="1818" y="2344"/>
                </a:lnTo>
                <a:lnTo>
                  <a:pt x="1817" y="2343"/>
                </a:lnTo>
                <a:lnTo>
                  <a:pt x="1814" y="2338"/>
                </a:lnTo>
                <a:lnTo>
                  <a:pt x="1811" y="2335"/>
                </a:lnTo>
                <a:lnTo>
                  <a:pt x="1810" y="2334"/>
                </a:lnTo>
                <a:lnTo>
                  <a:pt x="1809" y="2332"/>
                </a:lnTo>
                <a:lnTo>
                  <a:pt x="1808" y="2329"/>
                </a:lnTo>
                <a:lnTo>
                  <a:pt x="1802" y="2324"/>
                </a:lnTo>
                <a:lnTo>
                  <a:pt x="1800" y="2321"/>
                </a:lnTo>
                <a:lnTo>
                  <a:pt x="1798" y="2319"/>
                </a:lnTo>
                <a:lnTo>
                  <a:pt x="1797" y="2319"/>
                </a:lnTo>
                <a:lnTo>
                  <a:pt x="1797" y="2317"/>
                </a:lnTo>
                <a:lnTo>
                  <a:pt x="1796" y="2316"/>
                </a:lnTo>
                <a:lnTo>
                  <a:pt x="1793" y="2315"/>
                </a:lnTo>
                <a:lnTo>
                  <a:pt x="1792" y="2314"/>
                </a:lnTo>
                <a:lnTo>
                  <a:pt x="1791" y="2312"/>
                </a:lnTo>
                <a:lnTo>
                  <a:pt x="1790" y="2312"/>
                </a:lnTo>
                <a:lnTo>
                  <a:pt x="1789" y="2311"/>
                </a:lnTo>
                <a:lnTo>
                  <a:pt x="1788" y="2310"/>
                </a:lnTo>
                <a:lnTo>
                  <a:pt x="1785" y="2309"/>
                </a:lnTo>
                <a:lnTo>
                  <a:pt x="1784" y="2308"/>
                </a:lnTo>
                <a:lnTo>
                  <a:pt x="1783" y="2307"/>
                </a:lnTo>
                <a:lnTo>
                  <a:pt x="1783" y="2306"/>
                </a:lnTo>
                <a:lnTo>
                  <a:pt x="1782" y="2304"/>
                </a:lnTo>
                <a:lnTo>
                  <a:pt x="1781" y="2304"/>
                </a:lnTo>
                <a:lnTo>
                  <a:pt x="1781" y="2303"/>
                </a:lnTo>
                <a:lnTo>
                  <a:pt x="1779" y="2301"/>
                </a:lnTo>
                <a:lnTo>
                  <a:pt x="1777" y="2301"/>
                </a:lnTo>
                <a:lnTo>
                  <a:pt x="1776" y="2299"/>
                </a:lnTo>
                <a:lnTo>
                  <a:pt x="1774" y="2296"/>
                </a:lnTo>
                <a:lnTo>
                  <a:pt x="1773" y="2295"/>
                </a:lnTo>
                <a:lnTo>
                  <a:pt x="1768" y="2291"/>
                </a:lnTo>
                <a:lnTo>
                  <a:pt x="1763" y="2286"/>
                </a:lnTo>
                <a:lnTo>
                  <a:pt x="1760" y="2284"/>
                </a:lnTo>
                <a:lnTo>
                  <a:pt x="1760" y="2283"/>
                </a:lnTo>
                <a:lnTo>
                  <a:pt x="1757" y="2282"/>
                </a:lnTo>
                <a:lnTo>
                  <a:pt x="1755" y="2279"/>
                </a:lnTo>
                <a:lnTo>
                  <a:pt x="1751" y="2277"/>
                </a:lnTo>
                <a:lnTo>
                  <a:pt x="1750" y="2276"/>
                </a:lnTo>
                <a:lnTo>
                  <a:pt x="1749" y="2276"/>
                </a:lnTo>
                <a:lnTo>
                  <a:pt x="1746" y="2274"/>
                </a:lnTo>
                <a:lnTo>
                  <a:pt x="1745" y="2273"/>
                </a:lnTo>
                <a:lnTo>
                  <a:pt x="1744" y="2273"/>
                </a:lnTo>
                <a:lnTo>
                  <a:pt x="1742" y="2271"/>
                </a:lnTo>
                <a:lnTo>
                  <a:pt x="1740" y="2269"/>
                </a:lnTo>
                <a:lnTo>
                  <a:pt x="1740" y="2268"/>
                </a:lnTo>
                <a:lnTo>
                  <a:pt x="1737" y="2265"/>
                </a:lnTo>
                <a:lnTo>
                  <a:pt x="1730" y="2258"/>
                </a:lnTo>
                <a:lnTo>
                  <a:pt x="1727" y="2256"/>
                </a:lnTo>
                <a:lnTo>
                  <a:pt x="1725" y="2253"/>
                </a:lnTo>
                <a:lnTo>
                  <a:pt x="1724" y="2252"/>
                </a:lnTo>
                <a:lnTo>
                  <a:pt x="1723" y="2252"/>
                </a:lnTo>
                <a:lnTo>
                  <a:pt x="1722" y="2251"/>
                </a:lnTo>
                <a:lnTo>
                  <a:pt x="1717" y="2248"/>
                </a:lnTo>
                <a:lnTo>
                  <a:pt x="1713" y="2244"/>
                </a:lnTo>
                <a:lnTo>
                  <a:pt x="1712" y="2243"/>
                </a:lnTo>
                <a:lnTo>
                  <a:pt x="1708" y="2240"/>
                </a:lnTo>
                <a:lnTo>
                  <a:pt x="1704" y="2237"/>
                </a:lnTo>
                <a:lnTo>
                  <a:pt x="1702" y="2236"/>
                </a:lnTo>
                <a:lnTo>
                  <a:pt x="1697" y="2233"/>
                </a:lnTo>
                <a:lnTo>
                  <a:pt x="1695" y="2232"/>
                </a:lnTo>
                <a:lnTo>
                  <a:pt x="1693" y="2231"/>
                </a:lnTo>
                <a:lnTo>
                  <a:pt x="1689" y="2229"/>
                </a:lnTo>
                <a:lnTo>
                  <a:pt x="1686" y="2227"/>
                </a:lnTo>
                <a:lnTo>
                  <a:pt x="1682" y="2226"/>
                </a:lnTo>
                <a:lnTo>
                  <a:pt x="1681" y="2225"/>
                </a:lnTo>
                <a:lnTo>
                  <a:pt x="1679" y="2225"/>
                </a:lnTo>
                <a:lnTo>
                  <a:pt x="1678" y="2224"/>
                </a:lnTo>
                <a:lnTo>
                  <a:pt x="1673" y="2222"/>
                </a:lnTo>
                <a:lnTo>
                  <a:pt x="1672" y="2220"/>
                </a:lnTo>
                <a:lnTo>
                  <a:pt x="1672" y="2219"/>
                </a:lnTo>
                <a:lnTo>
                  <a:pt x="1669" y="2217"/>
                </a:lnTo>
                <a:lnTo>
                  <a:pt x="1663" y="2214"/>
                </a:lnTo>
                <a:lnTo>
                  <a:pt x="1660" y="2210"/>
                </a:lnTo>
                <a:lnTo>
                  <a:pt x="1658" y="2209"/>
                </a:lnTo>
                <a:lnTo>
                  <a:pt x="1658" y="2208"/>
                </a:lnTo>
                <a:lnTo>
                  <a:pt x="1655" y="2207"/>
                </a:lnTo>
                <a:lnTo>
                  <a:pt x="1653" y="2207"/>
                </a:lnTo>
                <a:lnTo>
                  <a:pt x="1650" y="2204"/>
                </a:lnTo>
                <a:lnTo>
                  <a:pt x="1646" y="2201"/>
                </a:lnTo>
                <a:lnTo>
                  <a:pt x="1644" y="2199"/>
                </a:lnTo>
                <a:lnTo>
                  <a:pt x="1641" y="2195"/>
                </a:lnTo>
                <a:lnTo>
                  <a:pt x="1639" y="2195"/>
                </a:lnTo>
                <a:lnTo>
                  <a:pt x="1639" y="2194"/>
                </a:lnTo>
                <a:lnTo>
                  <a:pt x="1637" y="2193"/>
                </a:lnTo>
                <a:lnTo>
                  <a:pt x="1634" y="2191"/>
                </a:lnTo>
                <a:lnTo>
                  <a:pt x="1628" y="2187"/>
                </a:lnTo>
                <a:lnTo>
                  <a:pt x="1626" y="2186"/>
                </a:lnTo>
                <a:lnTo>
                  <a:pt x="1625" y="2185"/>
                </a:lnTo>
                <a:lnTo>
                  <a:pt x="1620" y="2184"/>
                </a:lnTo>
                <a:lnTo>
                  <a:pt x="1619" y="2183"/>
                </a:lnTo>
                <a:lnTo>
                  <a:pt x="1615" y="2182"/>
                </a:lnTo>
                <a:lnTo>
                  <a:pt x="1612" y="2182"/>
                </a:lnTo>
                <a:lnTo>
                  <a:pt x="1609" y="2182"/>
                </a:lnTo>
                <a:lnTo>
                  <a:pt x="1608" y="2181"/>
                </a:lnTo>
                <a:lnTo>
                  <a:pt x="1607" y="2181"/>
                </a:lnTo>
                <a:lnTo>
                  <a:pt x="1606" y="2181"/>
                </a:lnTo>
                <a:lnTo>
                  <a:pt x="1606" y="2179"/>
                </a:lnTo>
                <a:lnTo>
                  <a:pt x="1604" y="2182"/>
                </a:lnTo>
                <a:lnTo>
                  <a:pt x="1602" y="2181"/>
                </a:lnTo>
                <a:lnTo>
                  <a:pt x="1600" y="2181"/>
                </a:lnTo>
                <a:lnTo>
                  <a:pt x="1598" y="2181"/>
                </a:lnTo>
                <a:lnTo>
                  <a:pt x="1595" y="2182"/>
                </a:lnTo>
                <a:lnTo>
                  <a:pt x="1592" y="2183"/>
                </a:lnTo>
                <a:lnTo>
                  <a:pt x="1591" y="2183"/>
                </a:lnTo>
                <a:lnTo>
                  <a:pt x="1589" y="2183"/>
                </a:lnTo>
                <a:lnTo>
                  <a:pt x="1587" y="2183"/>
                </a:lnTo>
                <a:lnTo>
                  <a:pt x="1586" y="2184"/>
                </a:lnTo>
                <a:lnTo>
                  <a:pt x="1585" y="2186"/>
                </a:lnTo>
                <a:lnTo>
                  <a:pt x="1585" y="2192"/>
                </a:lnTo>
                <a:lnTo>
                  <a:pt x="1584" y="2192"/>
                </a:lnTo>
                <a:lnTo>
                  <a:pt x="1581" y="2191"/>
                </a:lnTo>
                <a:lnTo>
                  <a:pt x="1581" y="2189"/>
                </a:lnTo>
                <a:lnTo>
                  <a:pt x="1581" y="2184"/>
                </a:lnTo>
                <a:lnTo>
                  <a:pt x="1577" y="2183"/>
                </a:lnTo>
                <a:lnTo>
                  <a:pt x="1576" y="2184"/>
                </a:lnTo>
                <a:lnTo>
                  <a:pt x="1577" y="2184"/>
                </a:lnTo>
                <a:lnTo>
                  <a:pt x="1576" y="2186"/>
                </a:lnTo>
                <a:lnTo>
                  <a:pt x="1578" y="2187"/>
                </a:lnTo>
                <a:lnTo>
                  <a:pt x="1577" y="2190"/>
                </a:lnTo>
                <a:lnTo>
                  <a:pt x="1576" y="2190"/>
                </a:lnTo>
                <a:lnTo>
                  <a:pt x="1575" y="2194"/>
                </a:lnTo>
                <a:lnTo>
                  <a:pt x="1573" y="2193"/>
                </a:lnTo>
                <a:lnTo>
                  <a:pt x="1574" y="2189"/>
                </a:lnTo>
                <a:lnTo>
                  <a:pt x="1551" y="2183"/>
                </a:lnTo>
                <a:lnTo>
                  <a:pt x="1549" y="2190"/>
                </a:lnTo>
                <a:lnTo>
                  <a:pt x="1548" y="2194"/>
                </a:lnTo>
                <a:lnTo>
                  <a:pt x="1569" y="2200"/>
                </a:lnTo>
                <a:lnTo>
                  <a:pt x="1570" y="2198"/>
                </a:lnTo>
                <a:lnTo>
                  <a:pt x="1573" y="2199"/>
                </a:lnTo>
                <a:lnTo>
                  <a:pt x="1573" y="2195"/>
                </a:lnTo>
                <a:lnTo>
                  <a:pt x="1575" y="2197"/>
                </a:lnTo>
                <a:lnTo>
                  <a:pt x="1575" y="2198"/>
                </a:lnTo>
                <a:lnTo>
                  <a:pt x="1575" y="2199"/>
                </a:lnTo>
                <a:lnTo>
                  <a:pt x="1574" y="2200"/>
                </a:lnTo>
                <a:lnTo>
                  <a:pt x="1570" y="2202"/>
                </a:lnTo>
                <a:lnTo>
                  <a:pt x="1569" y="2202"/>
                </a:lnTo>
                <a:lnTo>
                  <a:pt x="1568" y="2203"/>
                </a:lnTo>
                <a:lnTo>
                  <a:pt x="1567" y="2203"/>
                </a:lnTo>
                <a:lnTo>
                  <a:pt x="1543" y="2197"/>
                </a:lnTo>
                <a:lnTo>
                  <a:pt x="1533" y="2193"/>
                </a:lnTo>
                <a:lnTo>
                  <a:pt x="1532" y="2193"/>
                </a:lnTo>
                <a:lnTo>
                  <a:pt x="1531" y="2191"/>
                </a:lnTo>
                <a:lnTo>
                  <a:pt x="1530" y="2187"/>
                </a:lnTo>
                <a:lnTo>
                  <a:pt x="1530" y="2186"/>
                </a:lnTo>
                <a:lnTo>
                  <a:pt x="1530" y="2189"/>
                </a:lnTo>
                <a:lnTo>
                  <a:pt x="1530" y="2186"/>
                </a:lnTo>
                <a:lnTo>
                  <a:pt x="1530" y="2185"/>
                </a:lnTo>
                <a:lnTo>
                  <a:pt x="1530" y="2184"/>
                </a:lnTo>
                <a:lnTo>
                  <a:pt x="1531" y="2184"/>
                </a:lnTo>
                <a:lnTo>
                  <a:pt x="1532" y="2184"/>
                </a:lnTo>
                <a:lnTo>
                  <a:pt x="1531" y="2186"/>
                </a:lnTo>
                <a:lnTo>
                  <a:pt x="1533" y="2187"/>
                </a:lnTo>
                <a:lnTo>
                  <a:pt x="1532" y="2190"/>
                </a:lnTo>
                <a:lnTo>
                  <a:pt x="1547" y="2194"/>
                </a:lnTo>
                <a:lnTo>
                  <a:pt x="1548" y="2189"/>
                </a:lnTo>
                <a:lnTo>
                  <a:pt x="1549" y="2187"/>
                </a:lnTo>
                <a:lnTo>
                  <a:pt x="1550" y="2182"/>
                </a:lnTo>
                <a:lnTo>
                  <a:pt x="1534" y="2177"/>
                </a:lnTo>
                <a:lnTo>
                  <a:pt x="1532" y="2182"/>
                </a:lnTo>
                <a:lnTo>
                  <a:pt x="1532" y="2178"/>
                </a:lnTo>
                <a:lnTo>
                  <a:pt x="1532" y="2177"/>
                </a:lnTo>
                <a:lnTo>
                  <a:pt x="1532" y="2176"/>
                </a:lnTo>
                <a:lnTo>
                  <a:pt x="1531" y="2176"/>
                </a:lnTo>
                <a:lnTo>
                  <a:pt x="1530" y="2176"/>
                </a:lnTo>
                <a:lnTo>
                  <a:pt x="1529" y="2176"/>
                </a:lnTo>
                <a:lnTo>
                  <a:pt x="1527" y="2176"/>
                </a:lnTo>
                <a:lnTo>
                  <a:pt x="1525" y="2175"/>
                </a:lnTo>
                <a:lnTo>
                  <a:pt x="1525" y="2176"/>
                </a:lnTo>
                <a:lnTo>
                  <a:pt x="1524" y="2178"/>
                </a:lnTo>
                <a:lnTo>
                  <a:pt x="1523" y="2179"/>
                </a:lnTo>
                <a:lnTo>
                  <a:pt x="1524" y="2181"/>
                </a:lnTo>
                <a:lnTo>
                  <a:pt x="1524" y="2182"/>
                </a:lnTo>
                <a:lnTo>
                  <a:pt x="1524" y="2183"/>
                </a:lnTo>
                <a:lnTo>
                  <a:pt x="1523" y="2184"/>
                </a:lnTo>
                <a:lnTo>
                  <a:pt x="1523" y="2186"/>
                </a:lnTo>
                <a:lnTo>
                  <a:pt x="1521" y="2187"/>
                </a:lnTo>
                <a:lnTo>
                  <a:pt x="1520" y="2187"/>
                </a:lnTo>
                <a:lnTo>
                  <a:pt x="1518" y="2187"/>
                </a:lnTo>
                <a:lnTo>
                  <a:pt x="1517" y="2186"/>
                </a:lnTo>
                <a:lnTo>
                  <a:pt x="1515" y="2186"/>
                </a:lnTo>
                <a:lnTo>
                  <a:pt x="1512" y="2187"/>
                </a:lnTo>
                <a:lnTo>
                  <a:pt x="1509" y="2187"/>
                </a:lnTo>
                <a:lnTo>
                  <a:pt x="1506" y="2189"/>
                </a:lnTo>
                <a:lnTo>
                  <a:pt x="1505" y="2189"/>
                </a:lnTo>
                <a:lnTo>
                  <a:pt x="1503" y="2189"/>
                </a:lnTo>
                <a:lnTo>
                  <a:pt x="1500" y="2189"/>
                </a:lnTo>
                <a:lnTo>
                  <a:pt x="1499" y="2189"/>
                </a:lnTo>
                <a:lnTo>
                  <a:pt x="1498" y="2189"/>
                </a:lnTo>
                <a:lnTo>
                  <a:pt x="1497" y="2189"/>
                </a:lnTo>
                <a:lnTo>
                  <a:pt x="1494" y="2190"/>
                </a:lnTo>
                <a:lnTo>
                  <a:pt x="1492" y="2190"/>
                </a:lnTo>
                <a:lnTo>
                  <a:pt x="1492" y="2189"/>
                </a:lnTo>
                <a:lnTo>
                  <a:pt x="1490" y="2187"/>
                </a:lnTo>
                <a:lnTo>
                  <a:pt x="1490" y="2186"/>
                </a:lnTo>
                <a:lnTo>
                  <a:pt x="1489" y="2186"/>
                </a:lnTo>
                <a:lnTo>
                  <a:pt x="1489" y="2185"/>
                </a:lnTo>
                <a:lnTo>
                  <a:pt x="1488" y="2184"/>
                </a:lnTo>
                <a:lnTo>
                  <a:pt x="1488" y="2183"/>
                </a:lnTo>
                <a:lnTo>
                  <a:pt x="1489" y="2183"/>
                </a:lnTo>
                <a:lnTo>
                  <a:pt x="1488" y="2182"/>
                </a:lnTo>
                <a:lnTo>
                  <a:pt x="1489" y="2181"/>
                </a:lnTo>
                <a:lnTo>
                  <a:pt x="1489" y="2179"/>
                </a:lnTo>
                <a:lnTo>
                  <a:pt x="1489" y="2178"/>
                </a:lnTo>
                <a:lnTo>
                  <a:pt x="1488" y="2177"/>
                </a:lnTo>
                <a:lnTo>
                  <a:pt x="1489" y="2176"/>
                </a:lnTo>
                <a:lnTo>
                  <a:pt x="1490" y="2176"/>
                </a:lnTo>
                <a:lnTo>
                  <a:pt x="1490" y="2175"/>
                </a:lnTo>
                <a:lnTo>
                  <a:pt x="1491" y="2176"/>
                </a:lnTo>
                <a:lnTo>
                  <a:pt x="1491" y="2175"/>
                </a:lnTo>
                <a:lnTo>
                  <a:pt x="1491" y="2174"/>
                </a:lnTo>
                <a:lnTo>
                  <a:pt x="1491" y="2173"/>
                </a:lnTo>
                <a:lnTo>
                  <a:pt x="1491" y="2170"/>
                </a:lnTo>
                <a:lnTo>
                  <a:pt x="1490" y="2169"/>
                </a:lnTo>
                <a:lnTo>
                  <a:pt x="1490" y="2168"/>
                </a:lnTo>
                <a:lnTo>
                  <a:pt x="1489" y="2166"/>
                </a:lnTo>
                <a:lnTo>
                  <a:pt x="1488" y="2164"/>
                </a:lnTo>
                <a:lnTo>
                  <a:pt x="1487" y="2162"/>
                </a:lnTo>
                <a:lnTo>
                  <a:pt x="1487" y="2161"/>
                </a:lnTo>
                <a:lnTo>
                  <a:pt x="1486" y="2159"/>
                </a:lnTo>
                <a:lnTo>
                  <a:pt x="1483" y="2156"/>
                </a:lnTo>
                <a:lnTo>
                  <a:pt x="1483" y="2155"/>
                </a:lnTo>
                <a:lnTo>
                  <a:pt x="1483" y="2153"/>
                </a:lnTo>
                <a:lnTo>
                  <a:pt x="1482" y="2152"/>
                </a:lnTo>
                <a:lnTo>
                  <a:pt x="1482" y="2151"/>
                </a:lnTo>
                <a:lnTo>
                  <a:pt x="1481" y="2150"/>
                </a:lnTo>
                <a:lnTo>
                  <a:pt x="1480" y="2149"/>
                </a:lnTo>
                <a:lnTo>
                  <a:pt x="1480" y="2148"/>
                </a:lnTo>
                <a:lnTo>
                  <a:pt x="1479" y="2147"/>
                </a:lnTo>
                <a:lnTo>
                  <a:pt x="1479" y="2145"/>
                </a:lnTo>
                <a:lnTo>
                  <a:pt x="1478" y="2144"/>
                </a:lnTo>
                <a:lnTo>
                  <a:pt x="1478" y="2143"/>
                </a:lnTo>
                <a:lnTo>
                  <a:pt x="1477" y="2140"/>
                </a:lnTo>
                <a:lnTo>
                  <a:pt x="1475" y="2137"/>
                </a:lnTo>
                <a:lnTo>
                  <a:pt x="1473" y="2135"/>
                </a:lnTo>
                <a:lnTo>
                  <a:pt x="1473" y="2134"/>
                </a:lnTo>
                <a:lnTo>
                  <a:pt x="1472" y="2132"/>
                </a:lnTo>
                <a:lnTo>
                  <a:pt x="1471" y="2131"/>
                </a:lnTo>
                <a:lnTo>
                  <a:pt x="1468" y="2130"/>
                </a:lnTo>
                <a:lnTo>
                  <a:pt x="1468" y="2128"/>
                </a:lnTo>
                <a:lnTo>
                  <a:pt x="1466" y="2128"/>
                </a:lnTo>
                <a:lnTo>
                  <a:pt x="1466" y="2127"/>
                </a:lnTo>
                <a:lnTo>
                  <a:pt x="1466" y="2126"/>
                </a:lnTo>
                <a:lnTo>
                  <a:pt x="1466" y="2125"/>
                </a:lnTo>
                <a:lnTo>
                  <a:pt x="1465" y="2123"/>
                </a:lnTo>
                <a:lnTo>
                  <a:pt x="1465" y="2120"/>
                </a:lnTo>
                <a:lnTo>
                  <a:pt x="1464" y="2118"/>
                </a:lnTo>
                <a:lnTo>
                  <a:pt x="1463" y="2117"/>
                </a:lnTo>
                <a:lnTo>
                  <a:pt x="1463" y="2114"/>
                </a:lnTo>
                <a:lnTo>
                  <a:pt x="1462" y="2111"/>
                </a:lnTo>
                <a:lnTo>
                  <a:pt x="1461" y="2108"/>
                </a:lnTo>
                <a:lnTo>
                  <a:pt x="1460" y="2106"/>
                </a:lnTo>
                <a:lnTo>
                  <a:pt x="1457" y="2102"/>
                </a:lnTo>
                <a:lnTo>
                  <a:pt x="1455" y="2097"/>
                </a:lnTo>
                <a:lnTo>
                  <a:pt x="1455" y="2095"/>
                </a:lnTo>
                <a:lnTo>
                  <a:pt x="1455" y="2094"/>
                </a:lnTo>
                <a:lnTo>
                  <a:pt x="1454" y="2094"/>
                </a:lnTo>
                <a:lnTo>
                  <a:pt x="1454" y="2093"/>
                </a:lnTo>
                <a:lnTo>
                  <a:pt x="1454" y="2092"/>
                </a:lnTo>
                <a:lnTo>
                  <a:pt x="1453" y="2092"/>
                </a:lnTo>
                <a:lnTo>
                  <a:pt x="1453" y="2091"/>
                </a:lnTo>
                <a:lnTo>
                  <a:pt x="1453" y="2090"/>
                </a:lnTo>
                <a:lnTo>
                  <a:pt x="1452" y="2089"/>
                </a:lnTo>
                <a:lnTo>
                  <a:pt x="1449" y="2085"/>
                </a:lnTo>
                <a:lnTo>
                  <a:pt x="1448" y="2084"/>
                </a:lnTo>
                <a:lnTo>
                  <a:pt x="1447" y="2084"/>
                </a:lnTo>
                <a:lnTo>
                  <a:pt x="1447" y="2083"/>
                </a:lnTo>
                <a:lnTo>
                  <a:pt x="1446" y="2083"/>
                </a:lnTo>
                <a:lnTo>
                  <a:pt x="1445" y="2083"/>
                </a:lnTo>
                <a:lnTo>
                  <a:pt x="1444" y="2083"/>
                </a:lnTo>
                <a:lnTo>
                  <a:pt x="1443" y="2083"/>
                </a:lnTo>
                <a:lnTo>
                  <a:pt x="1442" y="2083"/>
                </a:lnTo>
                <a:lnTo>
                  <a:pt x="1439" y="2082"/>
                </a:lnTo>
                <a:lnTo>
                  <a:pt x="1436" y="2082"/>
                </a:lnTo>
                <a:lnTo>
                  <a:pt x="1435" y="2082"/>
                </a:lnTo>
                <a:lnTo>
                  <a:pt x="1434" y="2081"/>
                </a:lnTo>
                <a:lnTo>
                  <a:pt x="1432" y="2081"/>
                </a:lnTo>
                <a:lnTo>
                  <a:pt x="1430" y="2080"/>
                </a:lnTo>
                <a:lnTo>
                  <a:pt x="1429" y="2080"/>
                </a:lnTo>
                <a:lnTo>
                  <a:pt x="1428" y="2078"/>
                </a:lnTo>
                <a:lnTo>
                  <a:pt x="1427" y="2078"/>
                </a:lnTo>
                <a:lnTo>
                  <a:pt x="1427" y="2077"/>
                </a:lnTo>
                <a:lnTo>
                  <a:pt x="1426" y="2077"/>
                </a:lnTo>
                <a:lnTo>
                  <a:pt x="1425" y="2077"/>
                </a:lnTo>
                <a:lnTo>
                  <a:pt x="1423" y="2077"/>
                </a:lnTo>
                <a:lnTo>
                  <a:pt x="1422" y="2077"/>
                </a:lnTo>
                <a:lnTo>
                  <a:pt x="1422" y="2078"/>
                </a:lnTo>
                <a:lnTo>
                  <a:pt x="1422" y="2080"/>
                </a:lnTo>
                <a:lnTo>
                  <a:pt x="1422" y="2081"/>
                </a:lnTo>
                <a:lnTo>
                  <a:pt x="1421" y="2081"/>
                </a:lnTo>
                <a:lnTo>
                  <a:pt x="1421" y="2080"/>
                </a:lnTo>
                <a:lnTo>
                  <a:pt x="1420" y="2078"/>
                </a:lnTo>
                <a:lnTo>
                  <a:pt x="1420" y="2080"/>
                </a:lnTo>
                <a:lnTo>
                  <a:pt x="1419" y="2078"/>
                </a:lnTo>
                <a:lnTo>
                  <a:pt x="1419" y="2077"/>
                </a:lnTo>
                <a:lnTo>
                  <a:pt x="1419" y="2075"/>
                </a:lnTo>
                <a:lnTo>
                  <a:pt x="1419" y="2074"/>
                </a:lnTo>
                <a:lnTo>
                  <a:pt x="1420" y="2073"/>
                </a:lnTo>
                <a:lnTo>
                  <a:pt x="1421" y="2073"/>
                </a:lnTo>
                <a:lnTo>
                  <a:pt x="1421" y="2072"/>
                </a:lnTo>
                <a:lnTo>
                  <a:pt x="1421" y="2070"/>
                </a:lnTo>
                <a:lnTo>
                  <a:pt x="1422" y="2070"/>
                </a:lnTo>
                <a:lnTo>
                  <a:pt x="1422" y="2069"/>
                </a:lnTo>
                <a:lnTo>
                  <a:pt x="1421" y="2068"/>
                </a:lnTo>
                <a:lnTo>
                  <a:pt x="1421" y="2067"/>
                </a:lnTo>
                <a:lnTo>
                  <a:pt x="1420" y="2066"/>
                </a:lnTo>
                <a:lnTo>
                  <a:pt x="1418" y="2063"/>
                </a:lnTo>
                <a:lnTo>
                  <a:pt x="1418" y="2061"/>
                </a:lnTo>
                <a:lnTo>
                  <a:pt x="1417" y="2061"/>
                </a:lnTo>
                <a:lnTo>
                  <a:pt x="1415" y="2060"/>
                </a:lnTo>
                <a:lnTo>
                  <a:pt x="1414" y="2060"/>
                </a:lnTo>
                <a:lnTo>
                  <a:pt x="1412" y="2059"/>
                </a:lnTo>
                <a:lnTo>
                  <a:pt x="1411" y="2059"/>
                </a:lnTo>
                <a:lnTo>
                  <a:pt x="1410" y="2059"/>
                </a:lnTo>
                <a:lnTo>
                  <a:pt x="1409" y="2061"/>
                </a:lnTo>
                <a:lnTo>
                  <a:pt x="1408" y="2063"/>
                </a:lnTo>
                <a:lnTo>
                  <a:pt x="1406" y="2063"/>
                </a:lnTo>
                <a:lnTo>
                  <a:pt x="1406" y="2061"/>
                </a:lnTo>
                <a:lnTo>
                  <a:pt x="1406" y="2060"/>
                </a:lnTo>
                <a:lnTo>
                  <a:pt x="1408" y="2059"/>
                </a:lnTo>
                <a:lnTo>
                  <a:pt x="1409" y="2059"/>
                </a:lnTo>
                <a:lnTo>
                  <a:pt x="1410" y="2058"/>
                </a:lnTo>
                <a:lnTo>
                  <a:pt x="1409" y="2057"/>
                </a:lnTo>
                <a:lnTo>
                  <a:pt x="1408" y="2056"/>
                </a:lnTo>
                <a:lnTo>
                  <a:pt x="1406" y="2057"/>
                </a:lnTo>
                <a:lnTo>
                  <a:pt x="1405" y="2057"/>
                </a:lnTo>
                <a:lnTo>
                  <a:pt x="1404" y="2057"/>
                </a:lnTo>
                <a:lnTo>
                  <a:pt x="1405" y="2056"/>
                </a:lnTo>
                <a:lnTo>
                  <a:pt x="1404" y="2055"/>
                </a:lnTo>
                <a:lnTo>
                  <a:pt x="1404" y="2053"/>
                </a:lnTo>
                <a:lnTo>
                  <a:pt x="1403" y="2053"/>
                </a:lnTo>
                <a:lnTo>
                  <a:pt x="1403" y="2052"/>
                </a:lnTo>
                <a:lnTo>
                  <a:pt x="1402" y="2052"/>
                </a:lnTo>
                <a:lnTo>
                  <a:pt x="1402" y="2051"/>
                </a:lnTo>
                <a:lnTo>
                  <a:pt x="1403" y="2051"/>
                </a:lnTo>
                <a:lnTo>
                  <a:pt x="1403" y="2050"/>
                </a:lnTo>
                <a:lnTo>
                  <a:pt x="1402" y="2049"/>
                </a:lnTo>
                <a:lnTo>
                  <a:pt x="1402" y="2048"/>
                </a:lnTo>
                <a:lnTo>
                  <a:pt x="1403" y="2048"/>
                </a:lnTo>
                <a:lnTo>
                  <a:pt x="1403" y="2047"/>
                </a:lnTo>
                <a:lnTo>
                  <a:pt x="1404" y="2045"/>
                </a:lnTo>
                <a:lnTo>
                  <a:pt x="1403" y="2044"/>
                </a:lnTo>
                <a:lnTo>
                  <a:pt x="1402" y="2045"/>
                </a:lnTo>
                <a:lnTo>
                  <a:pt x="1402" y="2044"/>
                </a:lnTo>
                <a:lnTo>
                  <a:pt x="1402" y="2042"/>
                </a:lnTo>
                <a:lnTo>
                  <a:pt x="1402" y="2041"/>
                </a:lnTo>
                <a:lnTo>
                  <a:pt x="1401" y="2041"/>
                </a:lnTo>
                <a:lnTo>
                  <a:pt x="1401" y="2040"/>
                </a:lnTo>
                <a:lnTo>
                  <a:pt x="1402" y="2040"/>
                </a:lnTo>
                <a:lnTo>
                  <a:pt x="1402" y="2039"/>
                </a:lnTo>
                <a:lnTo>
                  <a:pt x="1402" y="2036"/>
                </a:lnTo>
                <a:lnTo>
                  <a:pt x="1402" y="2034"/>
                </a:lnTo>
                <a:lnTo>
                  <a:pt x="1402" y="2033"/>
                </a:lnTo>
                <a:lnTo>
                  <a:pt x="1401" y="2032"/>
                </a:lnTo>
                <a:lnTo>
                  <a:pt x="1400" y="2031"/>
                </a:lnTo>
                <a:lnTo>
                  <a:pt x="1400" y="2030"/>
                </a:lnTo>
                <a:lnTo>
                  <a:pt x="1399" y="2028"/>
                </a:lnTo>
                <a:lnTo>
                  <a:pt x="1397" y="2027"/>
                </a:lnTo>
                <a:lnTo>
                  <a:pt x="1396" y="2027"/>
                </a:lnTo>
                <a:lnTo>
                  <a:pt x="1396" y="2026"/>
                </a:lnTo>
                <a:lnTo>
                  <a:pt x="1395" y="2026"/>
                </a:lnTo>
                <a:lnTo>
                  <a:pt x="1395" y="2025"/>
                </a:lnTo>
                <a:lnTo>
                  <a:pt x="1395" y="2023"/>
                </a:lnTo>
                <a:lnTo>
                  <a:pt x="1393" y="2022"/>
                </a:lnTo>
                <a:lnTo>
                  <a:pt x="1393" y="2020"/>
                </a:lnTo>
                <a:lnTo>
                  <a:pt x="1393" y="2019"/>
                </a:lnTo>
                <a:lnTo>
                  <a:pt x="1392" y="2019"/>
                </a:lnTo>
                <a:lnTo>
                  <a:pt x="1389" y="2017"/>
                </a:lnTo>
                <a:lnTo>
                  <a:pt x="1388" y="2017"/>
                </a:lnTo>
                <a:lnTo>
                  <a:pt x="1387" y="2017"/>
                </a:lnTo>
                <a:lnTo>
                  <a:pt x="1387" y="2016"/>
                </a:lnTo>
                <a:lnTo>
                  <a:pt x="1386" y="2016"/>
                </a:lnTo>
                <a:lnTo>
                  <a:pt x="1385" y="2016"/>
                </a:lnTo>
                <a:lnTo>
                  <a:pt x="1385" y="2015"/>
                </a:lnTo>
                <a:lnTo>
                  <a:pt x="1385" y="2014"/>
                </a:lnTo>
                <a:lnTo>
                  <a:pt x="1384" y="2014"/>
                </a:lnTo>
                <a:lnTo>
                  <a:pt x="1384" y="2013"/>
                </a:lnTo>
                <a:lnTo>
                  <a:pt x="1383" y="2011"/>
                </a:lnTo>
                <a:lnTo>
                  <a:pt x="1382" y="2010"/>
                </a:lnTo>
                <a:lnTo>
                  <a:pt x="1380" y="2010"/>
                </a:lnTo>
                <a:lnTo>
                  <a:pt x="1379" y="2008"/>
                </a:lnTo>
                <a:lnTo>
                  <a:pt x="1378" y="2006"/>
                </a:lnTo>
                <a:lnTo>
                  <a:pt x="1378" y="2007"/>
                </a:lnTo>
                <a:lnTo>
                  <a:pt x="1377" y="2007"/>
                </a:lnTo>
                <a:lnTo>
                  <a:pt x="1376" y="2008"/>
                </a:lnTo>
                <a:lnTo>
                  <a:pt x="1375" y="2008"/>
                </a:lnTo>
                <a:lnTo>
                  <a:pt x="1375" y="2007"/>
                </a:lnTo>
                <a:lnTo>
                  <a:pt x="1375" y="2006"/>
                </a:lnTo>
                <a:lnTo>
                  <a:pt x="1376" y="2006"/>
                </a:lnTo>
                <a:lnTo>
                  <a:pt x="1376" y="2005"/>
                </a:lnTo>
                <a:lnTo>
                  <a:pt x="1377" y="2005"/>
                </a:lnTo>
                <a:lnTo>
                  <a:pt x="1376" y="2005"/>
                </a:lnTo>
                <a:lnTo>
                  <a:pt x="1375" y="2005"/>
                </a:lnTo>
                <a:lnTo>
                  <a:pt x="1376" y="2003"/>
                </a:lnTo>
                <a:lnTo>
                  <a:pt x="1375" y="2003"/>
                </a:lnTo>
                <a:lnTo>
                  <a:pt x="1375" y="2002"/>
                </a:lnTo>
                <a:lnTo>
                  <a:pt x="1374" y="2001"/>
                </a:lnTo>
                <a:lnTo>
                  <a:pt x="1374" y="2000"/>
                </a:lnTo>
                <a:lnTo>
                  <a:pt x="1374" y="1999"/>
                </a:lnTo>
                <a:lnTo>
                  <a:pt x="1373" y="1999"/>
                </a:lnTo>
                <a:lnTo>
                  <a:pt x="1371" y="2000"/>
                </a:lnTo>
                <a:lnTo>
                  <a:pt x="1370" y="1999"/>
                </a:lnTo>
                <a:lnTo>
                  <a:pt x="1370" y="1998"/>
                </a:lnTo>
                <a:lnTo>
                  <a:pt x="1371" y="1996"/>
                </a:lnTo>
                <a:lnTo>
                  <a:pt x="1371" y="1994"/>
                </a:lnTo>
                <a:lnTo>
                  <a:pt x="1370" y="1993"/>
                </a:lnTo>
                <a:lnTo>
                  <a:pt x="1369" y="1993"/>
                </a:lnTo>
                <a:lnTo>
                  <a:pt x="1368" y="1992"/>
                </a:lnTo>
                <a:lnTo>
                  <a:pt x="1366" y="1988"/>
                </a:lnTo>
                <a:lnTo>
                  <a:pt x="1363" y="1985"/>
                </a:lnTo>
                <a:lnTo>
                  <a:pt x="1362" y="1983"/>
                </a:lnTo>
                <a:lnTo>
                  <a:pt x="1360" y="1981"/>
                </a:lnTo>
                <a:lnTo>
                  <a:pt x="1359" y="1980"/>
                </a:lnTo>
                <a:lnTo>
                  <a:pt x="1358" y="1980"/>
                </a:lnTo>
                <a:lnTo>
                  <a:pt x="1358" y="1978"/>
                </a:lnTo>
                <a:lnTo>
                  <a:pt x="1357" y="1978"/>
                </a:lnTo>
                <a:lnTo>
                  <a:pt x="1357" y="1976"/>
                </a:lnTo>
                <a:lnTo>
                  <a:pt x="1356" y="1975"/>
                </a:lnTo>
                <a:lnTo>
                  <a:pt x="1356" y="1974"/>
                </a:lnTo>
                <a:lnTo>
                  <a:pt x="1356" y="1972"/>
                </a:lnTo>
                <a:lnTo>
                  <a:pt x="1353" y="1968"/>
                </a:lnTo>
                <a:lnTo>
                  <a:pt x="1352" y="1967"/>
                </a:lnTo>
                <a:lnTo>
                  <a:pt x="1351" y="1966"/>
                </a:lnTo>
                <a:lnTo>
                  <a:pt x="1349" y="1963"/>
                </a:lnTo>
                <a:lnTo>
                  <a:pt x="1348" y="1961"/>
                </a:lnTo>
                <a:lnTo>
                  <a:pt x="1345" y="1959"/>
                </a:lnTo>
                <a:lnTo>
                  <a:pt x="1344" y="1958"/>
                </a:lnTo>
                <a:lnTo>
                  <a:pt x="1343" y="1958"/>
                </a:lnTo>
                <a:lnTo>
                  <a:pt x="1343" y="1956"/>
                </a:lnTo>
                <a:lnTo>
                  <a:pt x="1342" y="1955"/>
                </a:lnTo>
                <a:lnTo>
                  <a:pt x="1340" y="1952"/>
                </a:lnTo>
                <a:lnTo>
                  <a:pt x="1339" y="1951"/>
                </a:lnTo>
                <a:lnTo>
                  <a:pt x="1337" y="1950"/>
                </a:lnTo>
                <a:lnTo>
                  <a:pt x="1335" y="1950"/>
                </a:lnTo>
                <a:lnTo>
                  <a:pt x="1334" y="1949"/>
                </a:lnTo>
                <a:lnTo>
                  <a:pt x="1332" y="1950"/>
                </a:lnTo>
                <a:lnTo>
                  <a:pt x="1331" y="1949"/>
                </a:lnTo>
                <a:lnTo>
                  <a:pt x="1330" y="1948"/>
                </a:lnTo>
                <a:lnTo>
                  <a:pt x="1330" y="1947"/>
                </a:lnTo>
                <a:lnTo>
                  <a:pt x="1328" y="1946"/>
                </a:lnTo>
                <a:lnTo>
                  <a:pt x="1327" y="1946"/>
                </a:lnTo>
                <a:lnTo>
                  <a:pt x="1327" y="1947"/>
                </a:lnTo>
                <a:lnTo>
                  <a:pt x="1326" y="1947"/>
                </a:lnTo>
                <a:lnTo>
                  <a:pt x="1326" y="1946"/>
                </a:lnTo>
                <a:lnTo>
                  <a:pt x="1325" y="1946"/>
                </a:lnTo>
                <a:lnTo>
                  <a:pt x="1324" y="1947"/>
                </a:lnTo>
                <a:lnTo>
                  <a:pt x="1324" y="1946"/>
                </a:lnTo>
                <a:lnTo>
                  <a:pt x="1323" y="1946"/>
                </a:lnTo>
                <a:lnTo>
                  <a:pt x="1323" y="1947"/>
                </a:lnTo>
                <a:lnTo>
                  <a:pt x="1322" y="1948"/>
                </a:lnTo>
                <a:lnTo>
                  <a:pt x="1322" y="1949"/>
                </a:lnTo>
                <a:lnTo>
                  <a:pt x="1322" y="1948"/>
                </a:lnTo>
                <a:lnTo>
                  <a:pt x="1319" y="1947"/>
                </a:lnTo>
                <a:lnTo>
                  <a:pt x="1322" y="1944"/>
                </a:lnTo>
                <a:lnTo>
                  <a:pt x="1322" y="1943"/>
                </a:lnTo>
                <a:lnTo>
                  <a:pt x="1322" y="1942"/>
                </a:lnTo>
                <a:lnTo>
                  <a:pt x="1320" y="1941"/>
                </a:lnTo>
                <a:lnTo>
                  <a:pt x="1319" y="1939"/>
                </a:lnTo>
                <a:lnTo>
                  <a:pt x="1318" y="1933"/>
                </a:lnTo>
                <a:lnTo>
                  <a:pt x="1317" y="1931"/>
                </a:lnTo>
                <a:lnTo>
                  <a:pt x="1315" y="1928"/>
                </a:lnTo>
                <a:lnTo>
                  <a:pt x="1315" y="1927"/>
                </a:lnTo>
                <a:lnTo>
                  <a:pt x="1314" y="1925"/>
                </a:lnTo>
                <a:lnTo>
                  <a:pt x="1313" y="1924"/>
                </a:lnTo>
                <a:lnTo>
                  <a:pt x="1311" y="1923"/>
                </a:lnTo>
                <a:lnTo>
                  <a:pt x="1310" y="1922"/>
                </a:lnTo>
                <a:lnTo>
                  <a:pt x="1309" y="1922"/>
                </a:lnTo>
                <a:lnTo>
                  <a:pt x="1307" y="1919"/>
                </a:lnTo>
                <a:lnTo>
                  <a:pt x="1306" y="1917"/>
                </a:lnTo>
                <a:lnTo>
                  <a:pt x="1305" y="1913"/>
                </a:lnTo>
                <a:lnTo>
                  <a:pt x="1302" y="1910"/>
                </a:lnTo>
                <a:lnTo>
                  <a:pt x="1301" y="1910"/>
                </a:lnTo>
                <a:lnTo>
                  <a:pt x="1301" y="1907"/>
                </a:lnTo>
                <a:lnTo>
                  <a:pt x="1301" y="1906"/>
                </a:lnTo>
                <a:lnTo>
                  <a:pt x="1300" y="1904"/>
                </a:lnTo>
                <a:lnTo>
                  <a:pt x="1299" y="1902"/>
                </a:lnTo>
                <a:lnTo>
                  <a:pt x="1296" y="1900"/>
                </a:lnTo>
                <a:lnTo>
                  <a:pt x="1296" y="1899"/>
                </a:lnTo>
                <a:lnTo>
                  <a:pt x="1294" y="1899"/>
                </a:lnTo>
                <a:lnTo>
                  <a:pt x="1293" y="1898"/>
                </a:lnTo>
                <a:lnTo>
                  <a:pt x="1291" y="1899"/>
                </a:lnTo>
                <a:lnTo>
                  <a:pt x="1290" y="1899"/>
                </a:lnTo>
                <a:lnTo>
                  <a:pt x="1289" y="1899"/>
                </a:lnTo>
                <a:lnTo>
                  <a:pt x="1289" y="1898"/>
                </a:lnTo>
                <a:lnTo>
                  <a:pt x="1290" y="1898"/>
                </a:lnTo>
                <a:lnTo>
                  <a:pt x="1290" y="1897"/>
                </a:lnTo>
                <a:lnTo>
                  <a:pt x="1288" y="1894"/>
                </a:lnTo>
                <a:lnTo>
                  <a:pt x="1287" y="1893"/>
                </a:lnTo>
                <a:lnTo>
                  <a:pt x="1287" y="1892"/>
                </a:lnTo>
                <a:lnTo>
                  <a:pt x="1284" y="1892"/>
                </a:lnTo>
                <a:lnTo>
                  <a:pt x="1284" y="1891"/>
                </a:lnTo>
                <a:lnTo>
                  <a:pt x="1283" y="1890"/>
                </a:lnTo>
                <a:lnTo>
                  <a:pt x="1282" y="1889"/>
                </a:lnTo>
                <a:lnTo>
                  <a:pt x="1281" y="1889"/>
                </a:lnTo>
                <a:lnTo>
                  <a:pt x="1280" y="1890"/>
                </a:lnTo>
                <a:lnTo>
                  <a:pt x="1279" y="1890"/>
                </a:lnTo>
                <a:lnTo>
                  <a:pt x="1279" y="1889"/>
                </a:lnTo>
                <a:lnTo>
                  <a:pt x="1279" y="1888"/>
                </a:lnTo>
                <a:lnTo>
                  <a:pt x="1279" y="1886"/>
                </a:lnTo>
                <a:lnTo>
                  <a:pt x="1277" y="1885"/>
                </a:lnTo>
                <a:lnTo>
                  <a:pt x="1277" y="1884"/>
                </a:lnTo>
                <a:lnTo>
                  <a:pt x="1275" y="1882"/>
                </a:lnTo>
                <a:lnTo>
                  <a:pt x="1275" y="1881"/>
                </a:lnTo>
                <a:lnTo>
                  <a:pt x="1273" y="1879"/>
                </a:lnTo>
                <a:lnTo>
                  <a:pt x="1273" y="1877"/>
                </a:lnTo>
                <a:lnTo>
                  <a:pt x="1272" y="1877"/>
                </a:lnTo>
                <a:lnTo>
                  <a:pt x="1271" y="1876"/>
                </a:lnTo>
                <a:lnTo>
                  <a:pt x="1270" y="1875"/>
                </a:lnTo>
                <a:lnTo>
                  <a:pt x="1270" y="1874"/>
                </a:lnTo>
                <a:lnTo>
                  <a:pt x="1268" y="1873"/>
                </a:lnTo>
                <a:lnTo>
                  <a:pt x="1266" y="1871"/>
                </a:lnTo>
                <a:lnTo>
                  <a:pt x="1265" y="1871"/>
                </a:lnTo>
                <a:lnTo>
                  <a:pt x="1263" y="1868"/>
                </a:lnTo>
                <a:lnTo>
                  <a:pt x="1262" y="1868"/>
                </a:lnTo>
                <a:lnTo>
                  <a:pt x="1262" y="1867"/>
                </a:lnTo>
                <a:lnTo>
                  <a:pt x="1261" y="1867"/>
                </a:lnTo>
                <a:lnTo>
                  <a:pt x="1259" y="1866"/>
                </a:lnTo>
                <a:lnTo>
                  <a:pt x="1259" y="1865"/>
                </a:lnTo>
                <a:lnTo>
                  <a:pt x="1258" y="1864"/>
                </a:lnTo>
                <a:lnTo>
                  <a:pt x="1258" y="1863"/>
                </a:lnTo>
                <a:lnTo>
                  <a:pt x="1257" y="1860"/>
                </a:lnTo>
                <a:lnTo>
                  <a:pt x="1256" y="1859"/>
                </a:lnTo>
                <a:lnTo>
                  <a:pt x="1256" y="1858"/>
                </a:lnTo>
                <a:lnTo>
                  <a:pt x="1255" y="1857"/>
                </a:lnTo>
                <a:lnTo>
                  <a:pt x="1255" y="1856"/>
                </a:lnTo>
                <a:lnTo>
                  <a:pt x="1254" y="1856"/>
                </a:lnTo>
                <a:lnTo>
                  <a:pt x="1254" y="1855"/>
                </a:lnTo>
                <a:lnTo>
                  <a:pt x="1253" y="1852"/>
                </a:lnTo>
                <a:lnTo>
                  <a:pt x="1251" y="1851"/>
                </a:lnTo>
                <a:lnTo>
                  <a:pt x="1250" y="1849"/>
                </a:lnTo>
                <a:lnTo>
                  <a:pt x="1249" y="1849"/>
                </a:lnTo>
                <a:lnTo>
                  <a:pt x="1249" y="1848"/>
                </a:lnTo>
                <a:lnTo>
                  <a:pt x="1249" y="1847"/>
                </a:lnTo>
                <a:lnTo>
                  <a:pt x="1247" y="1844"/>
                </a:lnTo>
                <a:lnTo>
                  <a:pt x="1247" y="1843"/>
                </a:lnTo>
                <a:lnTo>
                  <a:pt x="1246" y="1842"/>
                </a:lnTo>
                <a:lnTo>
                  <a:pt x="1245" y="1841"/>
                </a:lnTo>
                <a:lnTo>
                  <a:pt x="1242" y="1837"/>
                </a:lnTo>
                <a:lnTo>
                  <a:pt x="1241" y="1834"/>
                </a:lnTo>
                <a:lnTo>
                  <a:pt x="1240" y="1833"/>
                </a:lnTo>
                <a:lnTo>
                  <a:pt x="1238" y="1830"/>
                </a:lnTo>
                <a:lnTo>
                  <a:pt x="1235" y="1826"/>
                </a:lnTo>
                <a:lnTo>
                  <a:pt x="1233" y="1825"/>
                </a:lnTo>
                <a:lnTo>
                  <a:pt x="1231" y="1823"/>
                </a:lnTo>
                <a:lnTo>
                  <a:pt x="1228" y="1821"/>
                </a:lnTo>
                <a:lnTo>
                  <a:pt x="1227" y="1821"/>
                </a:lnTo>
                <a:lnTo>
                  <a:pt x="1224" y="1819"/>
                </a:lnTo>
                <a:lnTo>
                  <a:pt x="1220" y="1818"/>
                </a:lnTo>
                <a:lnTo>
                  <a:pt x="1219" y="1818"/>
                </a:lnTo>
                <a:lnTo>
                  <a:pt x="1215" y="1819"/>
                </a:lnTo>
                <a:lnTo>
                  <a:pt x="1214" y="1818"/>
                </a:lnTo>
                <a:lnTo>
                  <a:pt x="1213" y="1817"/>
                </a:lnTo>
                <a:lnTo>
                  <a:pt x="1212" y="1816"/>
                </a:lnTo>
                <a:lnTo>
                  <a:pt x="1209" y="1816"/>
                </a:lnTo>
                <a:lnTo>
                  <a:pt x="1207" y="1816"/>
                </a:lnTo>
                <a:lnTo>
                  <a:pt x="1206" y="1816"/>
                </a:lnTo>
                <a:lnTo>
                  <a:pt x="1204" y="1817"/>
                </a:lnTo>
                <a:lnTo>
                  <a:pt x="1204" y="1818"/>
                </a:lnTo>
                <a:lnTo>
                  <a:pt x="1203" y="1817"/>
                </a:lnTo>
                <a:lnTo>
                  <a:pt x="1201" y="1815"/>
                </a:lnTo>
                <a:lnTo>
                  <a:pt x="1201" y="1814"/>
                </a:lnTo>
                <a:lnTo>
                  <a:pt x="1199" y="1813"/>
                </a:lnTo>
                <a:lnTo>
                  <a:pt x="1197" y="1810"/>
                </a:lnTo>
                <a:lnTo>
                  <a:pt x="1196" y="1809"/>
                </a:lnTo>
                <a:lnTo>
                  <a:pt x="1195" y="1809"/>
                </a:lnTo>
                <a:lnTo>
                  <a:pt x="1194" y="1810"/>
                </a:lnTo>
                <a:lnTo>
                  <a:pt x="1194" y="1809"/>
                </a:lnTo>
                <a:lnTo>
                  <a:pt x="1194" y="1808"/>
                </a:lnTo>
                <a:lnTo>
                  <a:pt x="1192" y="1807"/>
                </a:lnTo>
                <a:lnTo>
                  <a:pt x="1190" y="1807"/>
                </a:lnTo>
                <a:lnTo>
                  <a:pt x="1189" y="1807"/>
                </a:lnTo>
                <a:lnTo>
                  <a:pt x="1188" y="1807"/>
                </a:lnTo>
                <a:lnTo>
                  <a:pt x="1186" y="1808"/>
                </a:lnTo>
                <a:lnTo>
                  <a:pt x="1184" y="1806"/>
                </a:lnTo>
                <a:lnTo>
                  <a:pt x="1182" y="1806"/>
                </a:lnTo>
                <a:lnTo>
                  <a:pt x="1180" y="1806"/>
                </a:lnTo>
                <a:lnTo>
                  <a:pt x="1179" y="1806"/>
                </a:lnTo>
                <a:lnTo>
                  <a:pt x="1178" y="1807"/>
                </a:lnTo>
                <a:lnTo>
                  <a:pt x="1177" y="1807"/>
                </a:lnTo>
                <a:lnTo>
                  <a:pt x="1177" y="1808"/>
                </a:lnTo>
                <a:lnTo>
                  <a:pt x="1177" y="1809"/>
                </a:lnTo>
                <a:lnTo>
                  <a:pt x="1176" y="1809"/>
                </a:lnTo>
                <a:lnTo>
                  <a:pt x="1175" y="1809"/>
                </a:lnTo>
                <a:lnTo>
                  <a:pt x="1175" y="1808"/>
                </a:lnTo>
                <a:lnTo>
                  <a:pt x="1173" y="1808"/>
                </a:lnTo>
                <a:lnTo>
                  <a:pt x="1172" y="1808"/>
                </a:lnTo>
                <a:lnTo>
                  <a:pt x="1172" y="1807"/>
                </a:lnTo>
                <a:lnTo>
                  <a:pt x="1173" y="1806"/>
                </a:lnTo>
                <a:lnTo>
                  <a:pt x="1173" y="1805"/>
                </a:lnTo>
                <a:lnTo>
                  <a:pt x="1172" y="1805"/>
                </a:lnTo>
                <a:lnTo>
                  <a:pt x="1171" y="1802"/>
                </a:lnTo>
                <a:lnTo>
                  <a:pt x="1170" y="1802"/>
                </a:lnTo>
                <a:lnTo>
                  <a:pt x="1169" y="1801"/>
                </a:lnTo>
                <a:lnTo>
                  <a:pt x="1168" y="1801"/>
                </a:lnTo>
                <a:lnTo>
                  <a:pt x="1167" y="1800"/>
                </a:lnTo>
                <a:lnTo>
                  <a:pt x="1164" y="1800"/>
                </a:lnTo>
                <a:lnTo>
                  <a:pt x="1163" y="1800"/>
                </a:lnTo>
                <a:lnTo>
                  <a:pt x="1162" y="1801"/>
                </a:lnTo>
                <a:lnTo>
                  <a:pt x="1161" y="1802"/>
                </a:lnTo>
                <a:lnTo>
                  <a:pt x="1160" y="1804"/>
                </a:lnTo>
                <a:lnTo>
                  <a:pt x="1159" y="1802"/>
                </a:lnTo>
                <a:lnTo>
                  <a:pt x="1159" y="1801"/>
                </a:lnTo>
                <a:lnTo>
                  <a:pt x="1158" y="1801"/>
                </a:lnTo>
                <a:lnTo>
                  <a:pt x="1156" y="1800"/>
                </a:lnTo>
                <a:lnTo>
                  <a:pt x="1154" y="1800"/>
                </a:lnTo>
                <a:lnTo>
                  <a:pt x="1154" y="1799"/>
                </a:lnTo>
                <a:lnTo>
                  <a:pt x="1153" y="1799"/>
                </a:lnTo>
                <a:lnTo>
                  <a:pt x="1153" y="1794"/>
                </a:lnTo>
                <a:lnTo>
                  <a:pt x="1153" y="1793"/>
                </a:lnTo>
                <a:lnTo>
                  <a:pt x="1152" y="1793"/>
                </a:lnTo>
                <a:lnTo>
                  <a:pt x="1150" y="1793"/>
                </a:lnTo>
                <a:lnTo>
                  <a:pt x="1149" y="1793"/>
                </a:lnTo>
                <a:lnTo>
                  <a:pt x="1149" y="1792"/>
                </a:lnTo>
                <a:lnTo>
                  <a:pt x="1147" y="1791"/>
                </a:lnTo>
                <a:lnTo>
                  <a:pt x="1149" y="1789"/>
                </a:lnTo>
                <a:lnTo>
                  <a:pt x="1149" y="1788"/>
                </a:lnTo>
                <a:lnTo>
                  <a:pt x="1146" y="1784"/>
                </a:lnTo>
                <a:lnTo>
                  <a:pt x="1145" y="1783"/>
                </a:lnTo>
                <a:lnTo>
                  <a:pt x="1143" y="1781"/>
                </a:lnTo>
                <a:lnTo>
                  <a:pt x="1142" y="1781"/>
                </a:lnTo>
                <a:lnTo>
                  <a:pt x="1136" y="1776"/>
                </a:lnTo>
                <a:lnTo>
                  <a:pt x="1133" y="1775"/>
                </a:lnTo>
                <a:lnTo>
                  <a:pt x="1132" y="1775"/>
                </a:lnTo>
                <a:lnTo>
                  <a:pt x="1130" y="1775"/>
                </a:lnTo>
                <a:lnTo>
                  <a:pt x="1129" y="1775"/>
                </a:lnTo>
                <a:lnTo>
                  <a:pt x="1128" y="1775"/>
                </a:lnTo>
                <a:lnTo>
                  <a:pt x="1128" y="1776"/>
                </a:lnTo>
                <a:lnTo>
                  <a:pt x="1127" y="1776"/>
                </a:lnTo>
                <a:lnTo>
                  <a:pt x="1126" y="1779"/>
                </a:lnTo>
                <a:lnTo>
                  <a:pt x="1125" y="1781"/>
                </a:lnTo>
                <a:lnTo>
                  <a:pt x="1124" y="1782"/>
                </a:lnTo>
                <a:lnTo>
                  <a:pt x="1124" y="1783"/>
                </a:lnTo>
                <a:lnTo>
                  <a:pt x="1123" y="1783"/>
                </a:lnTo>
                <a:lnTo>
                  <a:pt x="1121" y="1783"/>
                </a:lnTo>
                <a:lnTo>
                  <a:pt x="1120" y="1783"/>
                </a:lnTo>
                <a:lnTo>
                  <a:pt x="1119" y="1783"/>
                </a:lnTo>
                <a:lnTo>
                  <a:pt x="1119" y="1782"/>
                </a:lnTo>
                <a:lnTo>
                  <a:pt x="1119" y="1779"/>
                </a:lnTo>
                <a:lnTo>
                  <a:pt x="1119" y="1777"/>
                </a:lnTo>
                <a:lnTo>
                  <a:pt x="1120" y="1776"/>
                </a:lnTo>
                <a:lnTo>
                  <a:pt x="1121" y="1775"/>
                </a:lnTo>
                <a:lnTo>
                  <a:pt x="1120" y="1774"/>
                </a:lnTo>
                <a:lnTo>
                  <a:pt x="1119" y="1773"/>
                </a:lnTo>
                <a:lnTo>
                  <a:pt x="1116" y="1769"/>
                </a:lnTo>
                <a:lnTo>
                  <a:pt x="1115" y="1769"/>
                </a:lnTo>
                <a:lnTo>
                  <a:pt x="1113" y="1769"/>
                </a:lnTo>
                <a:lnTo>
                  <a:pt x="1112" y="1769"/>
                </a:lnTo>
                <a:lnTo>
                  <a:pt x="1111" y="1768"/>
                </a:lnTo>
                <a:lnTo>
                  <a:pt x="1110" y="1768"/>
                </a:lnTo>
                <a:lnTo>
                  <a:pt x="1108" y="1767"/>
                </a:lnTo>
                <a:lnTo>
                  <a:pt x="1107" y="1767"/>
                </a:lnTo>
                <a:lnTo>
                  <a:pt x="1106" y="1768"/>
                </a:lnTo>
                <a:lnTo>
                  <a:pt x="1104" y="1768"/>
                </a:lnTo>
                <a:lnTo>
                  <a:pt x="1103" y="1769"/>
                </a:lnTo>
                <a:lnTo>
                  <a:pt x="1102" y="1769"/>
                </a:lnTo>
                <a:lnTo>
                  <a:pt x="1101" y="1769"/>
                </a:lnTo>
                <a:lnTo>
                  <a:pt x="1101" y="1767"/>
                </a:lnTo>
                <a:lnTo>
                  <a:pt x="1101" y="1765"/>
                </a:lnTo>
                <a:lnTo>
                  <a:pt x="1102" y="1763"/>
                </a:lnTo>
                <a:lnTo>
                  <a:pt x="1102" y="1762"/>
                </a:lnTo>
                <a:lnTo>
                  <a:pt x="1101" y="1760"/>
                </a:lnTo>
                <a:lnTo>
                  <a:pt x="1101" y="1759"/>
                </a:lnTo>
                <a:lnTo>
                  <a:pt x="1101" y="1760"/>
                </a:lnTo>
                <a:lnTo>
                  <a:pt x="1100" y="1760"/>
                </a:lnTo>
                <a:lnTo>
                  <a:pt x="1100" y="1759"/>
                </a:lnTo>
                <a:lnTo>
                  <a:pt x="1100" y="1758"/>
                </a:lnTo>
                <a:lnTo>
                  <a:pt x="1101" y="1758"/>
                </a:lnTo>
                <a:lnTo>
                  <a:pt x="1101" y="1757"/>
                </a:lnTo>
                <a:lnTo>
                  <a:pt x="1101" y="1756"/>
                </a:lnTo>
                <a:lnTo>
                  <a:pt x="1102" y="1756"/>
                </a:lnTo>
                <a:lnTo>
                  <a:pt x="1102" y="1755"/>
                </a:lnTo>
                <a:lnTo>
                  <a:pt x="1102" y="1754"/>
                </a:lnTo>
                <a:lnTo>
                  <a:pt x="1102" y="1752"/>
                </a:lnTo>
                <a:lnTo>
                  <a:pt x="1101" y="1750"/>
                </a:lnTo>
                <a:lnTo>
                  <a:pt x="1100" y="1748"/>
                </a:lnTo>
                <a:lnTo>
                  <a:pt x="1098" y="1746"/>
                </a:lnTo>
                <a:lnTo>
                  <a:pt x="1097" y="1745"/>
                </a:lnTo>
                <a:lnTo>
                  <a:pt x="1091" y="1739"/>
                </a:lnTo>
                <a:lnTo>
                  <a:pt x="1089" y="1737"/>
                </a:lnTo>
                <a:lnTo>
                  <a:pt x="1085" y="1733"/>
                </a:lnTo>
                <a:lnTo>
                  <a:pt x="1082" y="1732"/>
                </a:lnTo>
                <a:lnTo>
                  <a:pt x="1080" y="1729"/>
                </a:lnTo>
                <a:lnTo>
                  <a:pt x="1077" y="1727"/>
                </a:lnTo>
                <a:lnTo>
                  <a:pt x="1076" y="1726"/>
                </a:lnTo>
                <a:lnTo>
                  <a:pt x="1074" y="1725"/>
                </a:lnTo>
                <a:lnTo>
                  <a:pt x="1071" y="1724"/>
                </a:lnTo>
                <a:lnTo>
                  <a:pt x="1071" y="1723"/>
                </a:lnTo>
                <a:lnTo>
                  <a:pt x="1069" y="1723"/>
                </a:lnTo>
                <a:lnTo>
                  <a:pt x="1067" y="1723"/>
                </a:lnTo>
                <a:lnTo>
                  <a:pt x="1066" y="1723"/>
                </a:lnTo>
                <a:lnTo>
                  <a:pt x="1065" y="1723"/>
                </a:lnTo>
                <a:lnTo>
                  <a:pt x="1063" y="1722"/>
                </a:lnTo>
                <a:lnTo>
                  <a:pt x="1061" y="1722"/>
                </a:lnTo>
                <a:lnTo>
                  <a:pt x="1060" y="1721"/>
                </a:lnTo>
                <a:lnTo>
                  <a:pt x="1059" y="1720"/>
                </a:lnTo>
                <a:lnTo>
                  <a:pt x="1057" y="1718"/>
                </a:lnTo>
                <a:lnTo>
                  <a:pt x="1055" y="1716"/>
                </a:lnTo>
                <a:lnTo>
                  <a:pt x="1052" y="1715"/>
                </a:lnTo>
                <a:lnTo>
                  <a:pt x="1050" y="1714"/>
                </a:lnTo>
                <a:lnTo>
                  <a:pt x="1050" y="1712"/>
                </a:lnTo>
                <a:lnTo>
                  <a:pt x="1049" y="1708"/>
                </a:lnTo>
                <a:lnTo>
                  <a:pt x="1048" y="1707"/>
                </a:lnTo>
                <a:lnTo>
                  <a:pt x="1047" y="1705"/>
                </a:lnTo>
                <a:lnTo>
                  <a:pt x="1044" y="1702"/>
                </a:lnTo>
                <a:lnTo>
                  <a:pt x="1042" y="1701"/>
                </a:lnTo>
                <a:lnTo>
                  <a:pt x="1041" y="1700"/>
                </a:lnTo>
                <a:lnTo>
                  <a:pt x="1041" y="1699"/>
                </a:lnTo>
                <a:lnTo>
                  <a:pt x="1041" y="1698"/>
                </a:lnTo>
                <a:lnTo>
                  <a:pt x="1040" y="1698"/>
                </a:lnTo>
                <a:lnTo>
                  <a:pt x="1039" y="1697"/>
                </a:lnTo>
                <a:lnTo>
                  <a:pt x="1038" y="1696"/>
                </a:lnTo>
                <a:lnTo>
                  <a:pt x="1037" y="1695"/>
                </a:lnTo>
                <a:lnTo>
                  <a:pt x="1037" y="1693"/>
                </a:lnTo>
                <a:lnTo>
                  <a:pt x="1034" y="1692"/>
                </a:lnTo>
                <a:lnTo>
                  <a:pt x="1033" y="1690"/>
                </a:lnTo>
                <a:lnTo>
                  <a:pt x="1031" y="1688"/>
                </a:lnTo>
                <a:lnTo>
                  <a:pt x="1028" y="1684"/>
                </a:lnTo>
                <a:lnTo>
                  <a:pt x="1026" y="1683"/>
                </a:lnTo>
                <a:lnTo>
                  <a:pt x="1025" y="1681"/>
                </a:lnTo>
                <a:lnTo>
                  <a:pt x="1025" y="1680"/>
                </a:lnTo>
                <a:lnTo>
                  <a:pt x="1024" y="1680"/>
                </a:lnTo>
                <a:lnTo>
                  <a:pt x="1024" y="1679"/>
                </a:lnTo>
                <a:lnTo>
                  <a:pt x="1023" y="1679"/>
                </a:lnTo>
                <a:lnTo>
                  <a:pt x="1021" y="1676"/>
                </a:lnTo>
                <a:lnTo>
                  <a:pt x="1017" y="1673"/>
                </a:lnTo>
                <a:lnTo>
                  <a:pt x="1014" y="1672"/>
                </a:lnTo>
                <a:lnTo>
                  <a:pt x="1009" y="1668"/>
                </a:lnTo>
                <a:lnTo>
                  <a:pt x="1008" y="1668"/>
                </a:lnTo>
                <a:lnTo>
                  <a:pt x="1007" y="1667"/>
                </a:lnTo>
                <a:lnTo>
                  <a:pt x="1005" y="1666"/>
                </a:lnTo>
                <a:lnTo>
                  <a:pt x="1002" y="1664"/>
                </a:lnTo>
                <a:lnTo>
                  <a:pt x="997" y="1662"/>
                </a:lnTo>
                <a:lnTo>
                  <a:pt x="991" y="1658"/>
                </a:lnTo>
                <a:lnTo>
                  <a:pt x="988" y="1657"/>
                </a:lnTo>
                <a:lnTo>
                  <a:pt x="986" y="1656"/>
                </a:lnTo>
                <a:lnTo>
                  <a:pt x="982" y="1655"/>
                </a:lnTo>
                <a:lnTo>
                  <a:pt x="977" y="1654"/>
                </a:lnTo>
                <a:lnTo>
                  <a:pt x="975" y="1653"/>
                </a:lnTo>
                <a:lnTo>
                  <a:pt x="974" y="1653"/>
                </a:lnTo>
                <a:lnTo>
                  <a:pt x="973" y="1649"/>
                </a:lnTo>
                <a:lnTo>
                  <a:pt x="972" y="1648"/>
                </a:lnTo>
                <a:lnTo>
                  <a:pt x="969" y="1646"/>
                </a:lnTo>
                <a:lnTo>
                  <a:pt x="968" y="1645"/>
                </a:lnTo>
                <a:lnTo>
                  <a:pt x="966" y="1645"/>
                </a:lnTo>
                <a:lnTo>
                  <a:pt x="965" y="1643"/>
                </a:lnTo>
                <a:lnTo>
                  <a:pt x="963" y="1641"/>
                </a:lnTo>
                <a:lnTo>
                  <a:pt x="962" y="1641"/>
                </a:lnTo>
                <a:lnTo>
                  <a:pt x="959" y="1640"/>
                </a:lnTo>
                <a:lnTo>
                  <a:pt x="955" y="1638"/>
                </a:lnTo>
                <a:lnTo>
                  <a:pt x="954" y="1637"/>
                </a:lnTo>
                <a:lnTo>
                  <a:pt x="952" y="1635"/>
                </a:lnTo>
                <a:lnTo>
                  <a:pt x="951" y="1635"/>
                </a:lnTo>
                <a:lnTo>
                  <a:pt x="949" y="1637"/>
                </a:lnTo>
                <a:lnTo>
                  <a:pt x="948" y="1635"/>
                </a:lnTo>
                <a:lnTo>
                  <a:pt x="947" y="1634"/>
                </a:lnTo>
                <a:lnTo>
                  <a:pt x="946" y="1634"/>
                </a:lnTo>
                <a:lnTo>
                  <a:pt x="945" y="1634"/>
                </a:lnTo>
                <a:lnTo>
                  <a:pt x="944" y="1633"/>
                </a:lnTo>
                <a:lnTo>
                  <a:pt x="943" y="1632"/>
                </a:lnTo>
                <a:lnTo>
                  <a:pt x="940" y="1632"/>
                </a:lnTo>
                <a:lnTo>
                  <a:pt x="938" y="1631"/>
                </a:lnTo>
                <a:lnTo>
                  <a:pt x="937" y="1631"/>
                </a:lnTo>
                <a:lnTo>
                  <a:pt x="936" y="1630"/>
                </a:lnTo>
                <a:lnTo>
                  <a:pt x="936" y="1628"/>
                </a:lnTo>
                <a:lnTo>
                  <a:pt x="936" y="1625"/>
                </a:lnTo>
                <a:lnTo>
                  <a:pt x="935" y="1624"/>
                </a:lnTo>
                <a:lnTo>
                  <a:pt x="933" y="1624"/>
                </a:lnTo>
                <a:lnTo>
                  <a:pt x="933" y="1623"/>
                </a:lnTo>
                <a:lnTo>
                  <a:pt x="930" y="1620"/>
                </a:lnTo>
                <a:lnTo>
                  <a:pt x="929" y="1618"/>
                </a:lnTo>
                <a:lnTo>
                  <a:pt x="927" y="1617"/>
                </a:lnTo>
                <a:lnTo>
                  <a:pt x="926" y="1616"/>
                </a:lnTo>
                <a:lnTo>
                  <a:pt x="925" y="1616"/>
                </a:lnTo>
                <a:lnTo>
                  <a:pt x="923" y="1614"/>
                </a:lnTo>
                <a:lnTo>
                  <a:pt x="923" y="1613"/>
                </a:lnTo>
                <a:lnTo>
                  <a:pt x="923" y="1612"/>
                </a:lnTo>
                <a:lnTo>
                  <a:pt x="922" y="1610"/>
                </a:lnTo>
                <a:lnTo>
                  <a:pt x="921" y="1609"/>
                </a:lnTo>
                <a:lnTo>
                  <a:pt x="920" y="1608"/>
                </a:lnTo>
                <a:lnTo>
                  <a:pt x="919" y="1607"/>
                </a:lnTo>
                <a:lnTo>
                  <a:pt x="917" y="1606"/>
                </a:lnTo>
                <a:lnTo>
                  <a:pt x="913" y="1606"/>
                </a:lnTo>
                <a:lnTo>
                  <a:pt x="913" y="1605"/>
                </a:lnTo>
                <a:lnTo>
                  <a:pt x="912" y="1603"/>
                </a:lnTo>
                <a:lnTo>
                  <a:pt x="912" y="1601"/>
                </a:lnTo>
                <a:lnTo>
                  <a:pt x="910" y="1600"/>
                </a:lnTo>
                <a:lnTo>
                  <a:pt x="910" y="1599"/>
                </a:lnTo>
                <a:lnTo>
                  <a:pt x="909" y="1599"/>
                </a:lnTo>
                <a:lnTo>
                  <a:pt x="908" y="1598"/>
                </a:lnTo>
                <a:lnTo>
                  <a:pt x="908" y="1597"/>
                </a:lnTo>
                <a:lnTo>
                  <a:pt x="906" y="1597"/>
                </a:lnTo>
                <a:lnTo>
                  <a:pt x="902" y="1596"/>
                </a:lnTo>
                <a:lnTo>
                  <a:pt x="890" y="1596"/>
                </a:lnTo>
                <a:lnTo>
                  <a:pt x="886" y="1596"/>
                </a:lnTo>
                <a:lnTo>
                  <a:pt x="886" y="1593"/>
                </a:lnTo>
                <a:lnTo>
                  <a:pt x="885" y="1593"/>
                </a:lnTo>
                <a:lnTo>
                  <a:pt x="885" y="1592"/>
                </a:lnTo>
                <a:lnTo>
                  <a:pt x="884" y="1589"/>
                </a:lnTo>
                <a:lnTo>
                  <a:pt x="883" y="1589"/>
                </a:lnTo>
                <a:lnTo>
                  <a:pt x="883" y="1588"/>
                </a:lnTo>
                <a:lnTo>
                  <a:pt x="880" y="1575"/>
                </a:lnTo>
                <a:lnTo>
                  <a:pt x="879" y="1575"/>
                </a:lnTo>
                <a:lnTo>
                  <a:pt x="879" y="1574"/>
                </a:lnTo>
                <a:lnTo>
                  <a:pt x="879" y="1573"/>
                </a:lnTo>
                <a:lnTo>
                  <a:pt x="879" y="1571"/>
                </a:lnTo>
                <a:lnTo>
                  <a:pt x="879" y="1570"/>
                </a:lnTo>
                <a:lnTo>
                  <a:pt x="878" y="1570"/>
                </a:lnTo>
                <a:lnTo>
                  <a:pt x="878" y="1568"/>
                </a:lnTo>
                <a:lnTo>
                  <a:pt x="877" y="1568"/>
                </a:lnTo>
                <a:lnTo>
                  <a:pt x="877" y="1567"/>
                </a:lnTo>
                <a:lnTo>
                  <a:pt x="879" y="1566"/>
                </a:lnTo>
                <a:lnTo>
                  <a:pt x="880" y="1565"/>
                </a:lnTo>
                <a:lnTo>
                  <a:pt x="880" y="1564"/>
                </a:lnTo>
                <a:lnTo>
                  <a:pt x="879" y="1563"/>
                </a:lnTo>
                <a:lnTo>
                  <a:pt x="879" y="1561"/>
                </a:lnTo>
                <a:lnTo>
                  <a:pt x="877" y="1558"/>
                </a:lnTo>
                <a:lnTo>
                  <a:pt x="876" y="1558"/>
                </a:lnTo>
                <a:lnTo>
                  <a:pt x="875" y="1558"/>
                </a:lnTo>
                <a:lnTo>
                  <a:pt x="873" y="1556"/>
                </a:lnTo>
                <a:lnTo>
                  <a:pt x="871" y="1554"/>
                </a:lnTo>
                <a:lnTo>
                  <a:pt x="870" y="1554"/>
                </a:lnTo>
                <a:lnTo>
                  <a:pt x="870" y="1553"/>
                </a:lnTo>
                <a:lnTo>
                  <a:pt x="869" y="1553"/>
                </a:lnTo>
                <a:lnTo>
                  <a:pt x="869" y="1551"/>
                </a:lnTo>
                <a:lnTo>
                  <a:pt x="868" y="1551"/>
                </a:lnTo>
                <a:lnTo>
                  <a:pt x="866" y="1553"/>
                </a:lnTo>
                <a:lnTo>
                  <a:pt x="865" y="1550"/>
                </a:lnTo>
                <a:lnTo>
                  <a:pt x="862" y="1549"/>
                </a:lnTo>
                <a:lnTo>
                  <a:pt x="862" y="1548"/>
                </a:lnTo>
                <a:lnTo>
                  <a:pt x="860" y="1541"/>
                </a:lnTo>
                <a:lnTo>
                  <a:pt x="861" y="1540"/>
                </a:lnTo>
                <a:lnTo>
                  <a:pt x="861" y="1539"/>
                </a:lnTo>
                <a:lnTo>
                  <a:pt x="861" y="1537"/>
                </a:lnTo>
                <a:lnTo>
                  <a:pt x="862" y="1537"/>
                </a:lnTo>
                <a:lnTo>
                  <a:pt x="861" y="1536"/>
                </a:lnTo>
                <a:lnTo>
                  <a:pt x="860" y="1532"/>
                </a:lnTo>
                <a:lnTo>
                  <a:pt x="859" y="1532"/>
                </a:lnTo>
                <a:lnTo>
                  <a:pt x="858" y="1532"/>
                </a:lnTo>
                <a:lnTo>
                  <a:pt x="857" y="1530"/>
                </a:lnTo>
                <a:lnTo>
                  <a:pt x="856" y="1528"/>
                </a:lnTo>
                <a:lnTo>
                  <a:pt x="853" y="1525"/>
                </a:lnTo>
                <a:lnTo>
                  <a:pt x="852" y="1522"/>
                </a:lnTo>
                <a:lnTo>
                  <a:pt x="847" y="1518"/>
                </a:lnTo>
                <a:lnTo>
                  <a:pt x="842" y="1518"/>
                </a:lnTo>
                <a:lnTo>
                  <a:pt x="841" y="1518"/>
                </a:lnTo>
                <a:lnTo>
                  <a:pt x="839" y="1518"/>
                </a:lnTo>
                <a:lnTo>
                  <a:pt x="838" y="1518"/>
                </a:lnTo>
                <a:lnTo>
                  <a:pt x="832" y="1518"/>
                </a:lnTo>
                <a:lnTo>
                  <a:pt x="828" y="1518"/>
                </a:lnTo>
                <a:lnTo>
                  <a:pt x="826" y="1518"/>
                </a:lnTo>
                <a:lnTo>
                  <a:pt x="825" y="1518"/>
                </a:lnTo>
                <a:lnTo>
                  <a:pt x="824" y="1518"/>
                </a:lnTo>
                <a:lnTo>
                  <a:pt x="823" y="1518"/>
                </a:lnTo>
                <a:lnTo>
                  <a:pt x="823" y="1516"/>
                </a:lnTo>
                <a:lnTo>
                  <a:pt x="822" y="1515"/>
                </a:lnTo>
                <a:lnTo>
                  <a:pt x="819" y="1514"/>
                </a:lnTo>
                <a:lnTo>
                  <a:pt x="817" y="1514"/>
                </a:lnTo>
                <a:lnTo>
                  <a:pt x="816" y="1515"/>
                </a:lnTo>
                <a:lnTo>
                  <a:pt x="816" y="1516"/>
                </a:lnTo>
                <a:lnTo>
                  <a:pt x="816" y="1518"/>
                </a:lnTo>
                <a:lnTo>
                  <a:pt x="815" y="1518"/>
                </a:lnTo>
                <a:lnTo>
                  <a:pt x="814" y="1518"/>
                </a:lnTo>
                <a:lnTo>
                  <a:pt x="811" y="1518"/>
                </a:lnTo>
                <a:lnTo>
                  <a:pt x="809" y="1518"/>
                </a:lnTo>
                <a:lnTo>
                  <a:pt x="808" y="1518"/>
                </a:lnTo>
                <a:lnTo>
                  <a:pt x="807" y="1518"/>
                </a:lnTo>
                <a:lnTo>
                  <a:pt x="805" y="1518"/>
                </a:lnTo>
                <a:lnTo>
                  <a:pt x="804" y="1518"/>
                </a:lnTo>
                <a:lnTo>
                  <a:pt x="802" y="1518"/>
                </a:lnTo>
                <a:lnTo>
                  <a:pt x="802" y="1517"/>
                </a:lnTo>
                <a:lnTo>
                  <a:pt x="800" y="1516"/>
                </a:lnTo>
                <a:lnTo>
                  <a:pt x="799" y="1515"/>
                </a:lnTo>
                <a:lnTo>
                  <a:pt x="799" y="1514"/>
                </a:lnTo>
                <a:lnTo>
                  <a:pt x="800" y="1512"/>
                </a:lnTo>
                <a:lnTo>
                  <a:pt x="800" y="1511"/>
                </a:lnTo>
                <a:lnTo>
                  <a:pt x="801" y="1506"/>
                </a:lnTo>
                <a:lnTo>
                  <a:pt x="801" y="1505"/>
                </a:lnTo>
                <a:lnTo>
                  <a:pt x="802" y="1503"/>
                </a:lnTo>
                <a:lnTo>
                  <a:pt x="802" y="1500"/>
                </a:lnTo>
                <a:lnTo>
                  <a:pt x="802" y="1499"/>
                </a:lnTo>
                <a:lnTo>
                  <a:pt x="802" y="1498"/>
                </a:lnTo>
                <a:lnTo>
                  <a:pt x="801" y="1497"/>
                </a:lnTo>
                <a:lnTo>
                  <a:pt x="800" y="1497"/>
                </a:lnTo>
                <a:lnTo>
                  <a:pt x="800" y="1496"/>
                </a:lnTo>
                <a:lnTo>
                  <a:pt x="800" y="1495"/>
                </a:lnTo>
                <a:lnTo>
                  <a:pt x="799" y="1492"/>
                </a:lnTo>
                <a:lnTo>
                  <a:pt x="799" y="1491"/>
                </a:lnTo>
                <a:lnTo>
                  <a:pt x="798" y="1491"/>
                </a:lnTo>
                <a:lnTo>
                  <a:pt x="796" y="1491"/>
                </a:lnTo>
                <a:lnTo>
                  <a:pt x="788" y="1491"/>
                </a:lnTo>
                <a:lnTo>
                  <a:pt x="788" y="1490"/>
                </a:lnTo>
                <a:lnTo>
                  <a:pt x="788" y="1489"/>
                </a:lnTo>
                <a:lnTo>
                  <a:pt x="783" y="1486"/>
                </a:lnTo>
                <a:lnTo>
                  <a:pt x="782" y="1487"/>
                </a:lnTo>
                <a:lnTo>
                  <a:pt x="782" y="1488"/>
                </a:lnTo>
                <a:lnTo>
                  <a:pt x="781" y="1488"/>
                </a:lnTo>
                <a:lnTo>
                  <a:pt x="781" y="1489"/>
                </a:lnTo>
                <a:lnTo>
                  <a:pt x="780" y="1490"/>
                </a:lnTo>
                <a:lnTo>
                  <a:pt x="779" y="1494"/>
                </a:lnTo>
                <a:lnTo>
                  <a:pt x="779" y="1495"/>
                </a:lnTo>
                <a:lnTo>
                  <a:pt x="776" y="1500"/>
                </a:lnTo>
                <a:lnTo>
                  <a:pt x="776" y="1501"/>
                </a:lnTo>
                <a:lnTo>
                  <a:pt x="775" y="1503"/>
                </a:lnTo>
                <a:lnTo>
                  <a:pt x="774" y="1506"/>
                </a:lnTo>
                <a:lnTo>
                  <a:pt x="773" y="1507"/>
                </a:lnTo>
                <a:lnTo>
                  <a:pt x="772" y="1507"/>
                </a:lnTo>
                <a:lnTo>
                  <a:pt x="771" y="1507"/>
                </a:lnTo>
                <a:lnTo>
                  <a:pt x="770" y="1506"/>
                </a:lnTo>
                <a:lnTo>
                  <a:pt x="766" y="1504"/>
                </a:lnTo>
                <a:lnTo>
                  <a:pt x="764" y="1503"/>
                </a:lnTo>
                <a:lnTo>
                  <a:pt x="756" y="1498"/>
                </a:lnTo>
                <a:lnTo>
                  <a:pt x="754" y="1497"/>
                </a:lnTo>
                <a:lnTo>
                  <a:pt x="753" y="1496"/>
                </a:lnTo>
                <a:lnTo>
                  <a:pt x="752" y="1496"/>
                </a:lnTo>
                <a:lnTo>
                  <a:pt x="748" y="1494"/>
                </a:lnTo>
                <a:lnTo>
                  <a:pt x="747" y="1494"/>
                </a:lnTo>
                <a:lnTo>
                  <a:pt x="740" y="1490"/>
                </a:lnTo>
                <a:lnTo>
                  <a:pt x="739" y="1489"/>
                </a:lnTo>
                <a:lnTo>
                  <a:pt x="737" y="1487"/>
                </a:lnTo>
                <a:lnTo>
                  <a:pt x="736" y="1487"/>
                </a:lnTo>
                <a:lnTo>
                  <a:pt x="731" y="1484"/>
                </a:lnTo>
                <a:lnTo>
                  <a:pt x="730" y="1484"/>
                </a:lnTo>
                <a:lnTo>
                  <a:pt x="726" y="1481"/>
                </a:lnTo>
                <a:lnTo>
                  <a:pt x="722" y="1479"/>
                </a:lnTo>
                <a:lnTo>
                  <a:pt x="714" y="1475"/>
                </a:lnTo>
                <a:lnTo>
                  <a:pt x="710" y="1473"/>
                </a:lnTo>
                <a:lnTo>
                  <a:pt x="710" y="1472"/>
                </a:lnTo>
                <a:lnTo>
                  <a:pt x="703" y="1469"/>
                </a:lnTo>
                <a:lnTo>
                  <a:pt x="703" y="1470"/>
                </a:lnTo>
                <a:lnTo>
                  <a:pt x="702" y="1470"/>
                </a:lnTo>
                <a:lnTo>
                  <a:pt x="698" y="1469"/>
                </a:lnTo>
                <a:lnTo>
                  <a:pt x="696" y="1472"/>
                </a:lnTo>
                <a:lnTo>
                  <a:pt x="696" y="1473"/>
                </a:lnTo>
                <a:lnTo>
                  <a:pt x="696" y="1474"/>
                </a:lnTo>
                <a:lnTo>
                  <a:pt x="698" y="1476"/>
                </a:lnTo>
                <a:lnTo>
                  <a:pt x="703" y="1487"/>
                </a:lnTo>
                <a:lnTo>
                  <a:pt x="706" y="1488"/>
                </a:lnTo>
                <a:lnTo>
                  <a:pt x="706" y="1489"/>
                </a:lnTo>
                <a:lnTo>
                  <a:pt x="706" y="1490"/>
                </a:lnTo>
                <a:lnTo>
                  <a:pt x="706" y="1491"/>
                </a:lnTo>
                <a:lnTo>
                  <a:pt x="706" y="1494"/>
                </a:lnTo>
                <a:lnTo>
                  <a:pt x="709" y="1496"/>
                </a:lnTo>
                <a:lnTo>
                  <a:pt x="713" y="1506"/>
                </a:lnTo>
                <a:lnTo>
                  <a:pt x="715" y="1509"/>
                </a:lnTo>
                <a:lnTo>
                  <a:pt x="715" y="1511"/>
                </a:lnTo>
                <a:lnTo>
                  <a:pt x="715" y="1512"/>
                </a:lnTo>
                <a:lnTo>
                  <a:pt x="715" y="1513"/>
                </a:lnTo>
                <a:lnTo>
                  <a:pt x="714" y="1514"/>
                </a:lnTo>
                <a:lnTo>
                  <a:pt x="713" y="1514"/>
                </a:lnTo>
                <a:lnTo>
                  <a:pt x="712" y="1515"/>
                </a:lnTo>
                <a:lnTo>
                  <a:pt x="712" y="1516"/>
                </a:lnTo>
                <a:lnTo>
                  <a:pt x="711" y="1516"/>
                </a:lnTo>
                <a:lnTo>
                  <a:pt x="710" y="1516"/>
                </a:lnTo>
                <a:lnTo>
                  <a:pt x="710" y="1515"/>
                </a:lnTo>
                <a:lnTo>
                  <a:pt x="707" y="1513"/>
                </a:lnTo>
                <a:lnTo>
                  <a:pt x="706" y="1513"/>
                </a:lnTo>
                <a:lnTo>
                  <a:pt x="705" y="1511"/>
                </a:lnTo>
                <a:lnTo>
                  <a:pt x="704" y="1509"/>
                </a:lnTo>
                <a:lnTo>
                  <a:pt x="705" y="1509"/>
                </a:lnTo>
                <a:lnTo>
                  <a:pt x="706" y="1508"/>
                </a:lnTo>
                <a:lnTo>
                  <a:pt x="705" y="1508"/>
                </a:lnTo>
                <a:lnTo>
                  <a:pt x="704" y="1509"/>
                </a:lnTo>
                <a:lnTo>
                  <a:pt x="703" y="1509"/>
                </a:lnTo>
                <a:lnTo>
                  <a:pt x="702" y="1508"/>
                </a:lnTo>
                <a:lnTo>
                  <a:pt x="702" y="1507"/>
                </a:lnTo>
                <a:lnTo>
                  <a:pt x="701" y="1507"/>
                </a:lnTo>
                <a:lnTo>
                  <a:pt x="702" y="1505"/>
                </a:lnTo>
                <a:lnTo>
                  <a:pt x="702" y="1504"/>
                </a:lnTo>
                <a:lnTo>
                  <a:pt x="703" y="1503"/>
                </a:lnTo>
                <a:lnTo>
                  <a:pt x="703" y="1501"/>
                </a:lnTo>
                <a:lnTo>
                  <a:pt x="703" y="1500"/>
                </a:lnTo>
                <a:lnTo>
                  <a:pt x="703" y="1499"/>
                </a:lnTo>
                <a:lnTo>
                  <a:pt x="703" y="1498"/>
                </a:lnTo>
                <a:lnTo>
                  <a:pt x="704" y="1498"/>
                </a:lnTo>
                <a:lnTo>
                  <a:pt x="705" y="1498"/>
                </a:lnTo>
                <a:lnTo>
                  <a:pt x="705" y="1497"/>
                </a:lnTo>
                <a:lnTo>
                  <a:pt x="705" y="1496"/>
                </a:lnTo>
                <a:lnTo>
                  <a:pt x="704" y="1495"/>
                </a:lnTo>
                <a:lnTo>
                  <a:pt x="704" y="1494"/>
                </a:lnTo>
                <a:lnTo>
                  <a:pt x="703" y="1494"/>
                </a:lnTo>
                <a:lnTo>
                  <a:pt x="702" y="1496"/>
                </a:lnTo>
                <a:lnTo>
                  <a:pt x="702" y="1497"/>
                </a:lnTo>
                <a:lnTo>
                  <a:pt x="701" y="1500"/>
                </a:lnTo>
                <a:lnTo>
                  <a:pt x="700" y="1503"/>
                </a:lnTo>
                <a:lnTo>
                  <a:pt x="700" y="1504"/>
                </a:lnTo>
                <a:lnTo>
                  <a:pt x="698" y="1505"/>
                </a:lnTo>
                <a:lnTo>
                  <a:pt x="698" y="1506"/>
                </a:lnTo>
                <a:lnTo>
                  <a:pt x="697" y="1506"/>
                </a:lnTo>
                <a:lnTo>
                  <a:pt x="697" y="1507"/>
                </a:lnTo>
                <a:lnTo>
                  <a:pt x="697" y="1508"/>
                </a:lnTo>
                <a:lnTo>
                  <a:pt x="697" y="1509"/>
                </a:lnTo>
                <a:lnTo>
                  <a:pt x="698" y="1511"/>
                </a:lnTo>
                <a:lnTo>
                  <a:pt x="700" y="1512"/>
                </a:lnTo>
                <a:lnTo>
                  <a:pt x="700" y="1513"/>
                </a:lnTo>
                <a:lnTo>
                  <a:pt x="700" y="1514"/>
                </a:lnTo>
                <a:lnTo>
                  <a:pt x="700" y="1515"/>
                </a:lnTo>
                <a:lnTo>
                  <a:pt x="701" y="1514"/>
                </a:lnTo>
                <a:lnTo>
                  <a:pt x="701" y="1515"/>
                </a:lnTo>
                <a:lnTo>
                  <a:pt x="702" y="1515"/>
                </a:lnTo>
                <a:lnTo>
                  <a:pt x="702" y="1516"/>
                </a:lnTo>
                <a:lnTo>
                  <a:pt x="703" y="1517"/>
                </a:lnTo>
                <a:lnTo>
                  <a:pt x="704" y="1518"/>
                </a:lnTo>
                <a:lnTo>
                  <a:pt x="705" y="1518"/>
                </a:lnTo>
                <a:lnTo>
                  <a:pt x="705" y="1520"/>
                </a:lnTo>
                <a:lnTo>
                  <a:pt x="706" y="1520"/>
                </a:lnTo>
                <a:lnTo>
                  <a:pt x="706" y="1521"/>
                </a:lnTo>
                <a:lnTo>
                  <a:pt x="707" y="1521"/>
                </a:lnTo>
                <a:lnTo>
                  <a:pt x="709" y="1522"/>
                </a:lnTo>
                <a:lnTo>
                  <a:pt x="711" y="1522"/>
                </a:lnTo>
                <a:lnTo>
                  <a:pt x="712" y="1522"/>
                </a:lnTo>
                <a:lnTo>
                  <a:pt x="718" y="1523"/>
                </a:lnTo>
                <a:lnTo>
                  <a:pt x="722" y="1524"/>
                </a:lnTo>
                <a:lnTo>
                  <a:pt x="723" y="1524"/>
                </a:lnTo>
                <a:lnTo>
                  <a:pt x="723" y="1525"/>
                </a:lnTo>
                <a:lnTo>
                  <a:pt x="724" y="1525"/>
                </a:lnTo>
                <a:lnTo>
                  <a:pt x="726" y="1525"/>
                </a:lnTo>
                <a:lnTo>
                  <a:pt x="727" y="1525"/>
                </a:lnTo>
                <a:lnTo>
                  <a:pt x="728" y="1525"/>
                </a:lnTo>
                <a:lnTo>
                  <a:pt x="729" y="1525"/>
                </a:lnTo>
                <a:lnTo>
                  <a:pt x="731" y="1526"/>
                </a:lnTo>
                <a:lnTo>
                  <a:pt x="732" y="1526"/>
                </a:lnTo>
                <a:lnTo>
                  <a:pt x="733" y="1526"/>
                </a:lnTo>
                <a:lnTo>
                  <a:pt x="735" y="1526"/>
                </a:lnTo>
                <a:lnTo>
                  <a:pt x="736" y="1526"/>
                </a:lnTo>
                <a:lnTo>
                  <a:pt x="737" y="1528"/>
                </a:lnTo>
                <a:lnTo>
                  <a:pt x="738" y="1528"/>
                </a:lnTo>
                <a:lnTo>
                  <a:pt x="739" y="1528"/>
                </a:lnTo>
                <a:lnTo>
                  <a:pt x="740" y="1528"/>
                </a:lnTo>
                <a:lnTo>
                  <a:pt x="744" y="1529"/>
                </a:lnTo>
                <a:lnTo>
                  <a:pt x="745" y="1530"/>
                </a:lnTo>
                <a:lnTo>
                  <a:pt x="746" y="1530"/>
                </a:lnTo>
                <a:lnTo>
                  <a:pt x="747" y="1530"/>
                </a:lnTo>
                <a:lnTo>
                  <a:pt x="748" y="1531"/>
                </a:lnTo>
                <a:lnTo>
                  <a:pt x="749" y="1531"/>
                </a:lnTo>
                <a:lnTo>
                  <a:pt x="750" y="1531"/>
                </a:lnTo>
                <a:lnTo>
                  <a:pt x="754" y="1532"/>
                </a:lnTo>
                <a:lnTo>
                  <a:pt x="755" y="1533"/>
                </a:lnTo>
                <a:lnTo>
                  <a:pt x="756" y="1533"/>
                </a:lnTo>
                <a:lnTo>
                  <a:pt x="759" y="1534"/>
                </a:lnTo>
                <a:lnTo>
                  <a:pt x="761" y="1534"/>
                </a:lnTo>
                <a:lnTo>
                  <a:pt x="762" y="1534"/>
                </a:lnTo>
                <a:lnTo>
                  <a:pt x="765" y="1536"/>
                </a:lnTo>
                <a:lnTo>
                  <a:pt x="767" y="1537"/>
                </a:lnTo>
                <a:lnTo>
                  <a:pt x="769" y="1537"/>
                </a:lnTo>
                <a:lnTo>
                  <a:pt x="770" y="1538"/>
                </a:lnTo>
                <a:lnTo>
                  <a:pt x="771" y="1539"/>
                </a:lnTo>
                <a:lnTo>
                  <a:pt x="772" y="1539"/>
                </a:lnTo>
                <a:lnTo>
                  <a:pt x="775" y="1537"/>
                </a:lnTo>
                <a:lnTo>
                  <a:pt x="776" y="1536"/>
                </a:lnTo>
                <a:lnTo>
                  <a:pt x="778" y="1534"/>
                </a:lnTo>
                <a:lnTo>
                  <a:pt x="779" y="1533"/>
                </a:lnTo>
                <a:lnTo>
                  <a:pt x="782" y="1534"/>
                </a:lnTo>
                <a:lnTo>
                  <a:pt x="782" y="1533"/>
                </a:lnTo>
                <a:lnTo>
                  <a:pt x="781" y="1532"/>
                </a:lnTo>
                <a:lnTo>
                  <a:pt x="782" y="1531"/>
                </a:lnTo>
                <a:lnTo>
                  <a:pt x="783" y="1530"/>
                </a:lnTo>
                <a:lnTo>
                  <a:pt x="783" y="1529"/>
                </a:lnTo>
                <a:lnTo>
                  <a:pt x="784" y="1528"/>
                </a:lnTo>
                <a:lnTo>
                  <a:pt x="785" y="1528"/>
                </a:lnTo>
                <a:lnTo>
                  <a:pt x="787" y="1528"/>
                </a:lnTo>
                <a:lnTo>
                  <a:pt x="788" y="1528"/>
                </a:lnTo>
                <a:lnTo>
                  <a:pt x="788" y="1529"/>
                </a:lnTo>
                <a:lnTo>
                  <a:pt x="788" y="1530"/>
                </a:lnTo>
                <a:lnTo>
                  <a:pt x="788" y="1532"/>
                </a:lnTo>
                <a:lnTo>
                  <a:pt x="788" y="1533"/>
                </a:lnTo>
                <a:lnTo>
                  <a:pt x="787" y="1533"/>
                </a:lnTo>
                <a:lnTo>
                  <a:pt x="787" y="1534"/>
                </a:lnTo>
                <a:lnTo>
                  <a:pt x="787" y="1536"/>
                </a:lnTo>
                <a:lnTo>
                  <a:pt x="788" y="1536"/>
                </a:lnTo>
                <a:lnTo>
                  <a:pt x="790" y="1537"/>
                </a:lnTo>
                <a:lnTo>
                  <a:pt x="791" y="1538"/>
                </a:lnTo>
                <a:lnTo>
                  <a:pt x="792" y="1538"/>
                </a:lnTo>
                <a:lnTo>
                  <a:pt x="793" y="1539"/>
                </a:lnTo>
                <a:lnTo>
                  <a:pt x="796" y="1540"/>
                </a:lnTo>
                <a:lnTo>
                  <a:pt x="796" y="1541"/>
                </a:lnTo>
                <a:lnTo>
                  <a:pt x="798" y="1542"/>
                </a:lnTo>
                <a:lnTo>
                  <a:pt x="799" y="1543"/>
                </a:lnTo>
                <a:lnTo>
                  <a:pt x="800" y="1543"/>
                </a:lnTo>
                <a:lnTo>
                  <a:pt x="800" y="1545"/>
                </a:lnTo>
                <a:lnTo>
                  <a:pt x="802" y="1546"/>
                </a:lnTo>
                <a:lnTo>
                  <a:pt x="804" y="1547"/>
                </a:lnTo>
                <a:lnTo>
                  <a:pt x="805" y="1547"/>
                </a:lnTo>
                <a:lnTo>
                  <a:pt x="805" y="1548"/>
                </a:lnTo>
                <a:lnTo>
                  <a:pt x="806" y="1548"/>
                </a:lnTo>
                <a:lnTo>
                  <a:pt x="807" y="1549"/>
                </a:lnTo>
                <a:lnTo>
                  <a:pt x="807" y="1548"/>
                </a:lnTo>
                <a:lnTo>
                  <a:pt x="808" y="1549"/>
                </a:lnTo>
                <a:lnTo>
                  <a:pt x="809" y="1549"/>
                </a:lnTo>
                <a:lnTo>
                  <a:pt x="808" y="1550"/>
                </a:lnTo>
                <a:lnTo>
                  <a:pt x="809" y="1550"/>
                </a:lnTo>
                <a:lnTo>
                  <a:pt x="809" y="1551"/>
                </a:lnTo>
                <a:lnTo>
                  <a:pt x="810" y="1551"/>
                </a:lnTo>
                <a:lnTo>
                  <a:pt x="810" y="1553"/>
                </a:lnTo>
                <a:lnTo>
                  <a:pt x="813" y="1554"/>
                </a:lnTo>
                <a:lnTo>
                  <a:pt x="814" y="1554"/>
                </a:lnTo>
                <a:lnTo>
                  <a:pt x="815" y="1555"/>
                </a:lnTo>
                <a:lnTo>
                  <a:pt x="815" y="1556"/>
                </a:lnTo>
                <a:lnTo>
                  <a:pt x="816" y="1556"/>
                </a:lnTo>
                <a:lnTo>
                  <a:pt x="817" y="1556"/>
                </a:lnTo>
                <a:lnTo>
                  <a:pt x="818" y="1557"/>
                </a:lnTo>
                <a:lnTo>
                  <a:pt x="819" y="1558"/>
                </a:lnTo>
                <a:lnTo>
                  <a:pt x="821" y="1558"/>
                </a:lnTo>
                <a:lnTo>
                  <a:pt x="822" y="1558"/>
                </a:lnTo>
                <a:lnTo>
                  <a:pt x="822" y="1559"/>
                </a:lnTo>
                <a:lnTo>
                  <a:pt x="824" y="1561"/>
                </a:lnTo>
                <a:lnTo>
                  <a:pt x="825" y="1561"/>
                </a:lnTo>
                <a:lnTo>
                  <a:pt x="826" y="1561"/>
                </a:lnTo>
                <a:lnTo>
                  <a:pt x="828" y="1562"/>
                </a:lnTo>
                <a:lnTo>
                  <a:pt x="830" y="1562"/>
                </a:lnTo>
                <a:lnTo>
                  <a:pt x="831" y="1562"/>
                </a:lnTo>
                <a:lnTo>
                  <a:pt x="832" y="1563"/>
                </a:lnTo>
                <a:lnTo>
                  <a:pt x="833" y="1563"/>
                </a:lnTo>
                <a:lnTo>
                  <a:pt x="834" y="1563"/>
                </a:lnTo>
                <a:lnTo>
                  <a:pt x="835" y="1563"/>
                </a:lnTo>
                <a:lnTo>
                  <a:pt x="836" y="1563"/>
                </a:lnTo>
                <a:lnTo>
                  <a:pt x="838" y="1563"/>
                </a:lnTo>
                <a:lnTo>
                  <a:pt x="839" y="1563"/>
                </a:lnTo>
                <a:lnTo>
                  <a:pt x="841" y="1563"/>
                </a:lnTo>
                <a:lnTo>
                  <a:pt x="842" y="1563"/>
                </a:lnTo>
                <a:lnTo>
                  <a:pt x="842" y="1562"/>
                </a:lnTo>
                <a:lnTo>
                  <a:pt x="843" y="1562"/>
                </a:lnTo>
                <a:lnTo>
                  <a:pt x="845" y="1563"/>
                </a:lnTo>
                <a:lnTo>
                  <a:pt x="845" y="1562"/>
                </a:lnTo>
                <a:lnTo>
                  <a:pt x="847" y="1562"/>
                </a:lnTo>
                <a:lnTo>
                  <a:pt x="847" y="1563"/>
                </a:lnTo>
                <a:lnTo>
                  <a:pt x="849" y="1563"/>
                </a:lnTo>
                <a:lnTo>
                  <a:pt x="850" y="1563"/>
                </a:lnTo>
                <a:lnTo>
                  <a:pt x="851" y="1563"/>
                </a:lnTo>
                <a:lnTo>
                  <a:pt x="852" y="1563"/>
                </a:lnTo>
                <a:lnTo>
                  <a:pt x="853" y="1563"/>
                </a:lnTo>
                <a:lnTo>
                  <a:pt x="854" y="1563"/>
                </a:lnTo>
                <a:lnTo>
                  <a:pt x="854" y="1562"/>
                </a:lnTo>
                <a:lnTo>
                  <a:pt x="857" y="1562"/>
                </a:lnTo>
                <a:lnTo>
                  <a:pt x="858" y="1563"/>
                </a:lnTo>
                <a:lnTo>
                  <a:pt x="858" y="1562"/>
                </a:lnTo>
                <a:lnTo>
                  <a:pt x="860" y="1563"/>
                </a:lnTo>
                <a:lnTo>
                  <a:pt x="861" y="1563"/>
                </a:lnTo>
                <a:lnTo>
                  <a:pt x="862" y="1563"/>
                </a:lnTo>
                <a:lnTo>
                  <a:pt x="862" y="1564"/>
                </a:lnTo>
                <a:lnTo>
                  <a:pt x="864" y="1564"/>
                </a:lnTo>
                <a:lnTo>
                  <a:pt x="865" y="1565"/>
                </a:lnTo>
                <a:lnTo>
                  <a:pt x="866" y="1566"/>
                </a:lnTo>
                <a:lnTo>
                  <a:pt x="867" y="1567"/>
                </a:lnTo>
                <a:lnTo>
                  <a:pt x="867" y="1568"/>
                </a:lnTo>
                <a:lnTo>
                  <a:pt x="868" y="1568"/>
                </a:lnTo>
                <a:lnTo>
                  <a:pt x="868" y="1570"/>
                </a:lnTo>
                <a:lnTo>
                  <a:pt x="869" y="1571"/>
                </a:lnTo>
                <a:lnTo>
                  <a:pt x="869" y="1573"/>
                </a:lnTo>
                <a:lnTo>
                  <a:pt x="870" y="1576"/>
                </a:lnTo>
                <a:lnTo>
                  <a:pt x="870" y="1578"/>
                </a:lnTo>
                <a:lnTo>
                  <a:pt x="870" y="1579"/>
                </a:lnTo>
                <a:lnTo>
                  <a:pt x="871" y="1579"/>
                </a:lnTo>
                <a:lnTo>
                  <a:pt x="871" y="1580"/>
                </a:lnTo>
                <a:lnTo>
                  <a:pt x="870" y="1580"/>
                </a:lnTo>
                <a:lnTo>
                  <a:pt x="871" y="1582"/>
                </a:lnTo>
                <a:lnTo>
                  <a:pt x="873" y="1588"/>
                </a:lnTo>
                <a:lnTo>
                  <a:pt x="873" y="1590"/>
                </a:lnTo>
                <a:lnTo>
                  <a:pt x="874" y="1590"/>
                </a:lnTo>
                <a:lnTo>
                  <a:pt x="874" y="1591"/>
                </a:lnTo>
                <a:lnTo>
                  <a:pt x="873" y="1592"/>
                </a:lnTo>
                <a:lnTo>
                  <a:pt x="873" y="1591"/>
                </a:lnTo>
                <a:lnTo>
                  <a:pt x="871" y="1591"/>
                </a:lnTo>
                <a:lnTo>
                  <a:pt x="870" y="1591"/>
                </a:lnTo>
                <a:lnTo>
                  <a:pt x="870" y="1590"/>
                </a:lnTo>
                <a:lnTo>
                  <a:pt x="869" y="1590"/>
                </a:lnTo>
                <a:lnTo>
                  <a:pt x="868" y="1590"/>
                </a:lnTo>
                <a:lnTo>
                  <a:pt x="865" y="1589"/>
                </a:lnTo>
                <a:lnTo>
                  <a:pt x="862" y="1588"/>
                </a:lnTo>
                <a:lnTo>
                  <a:pt x="860" y="1588"/>
                </a:lnTo>
                <a:lnTo>
                  <a:pt x="858" y="1587"/>
                </a:lnTo>
                <a:lnTo>
                  <a:pt x="856" y="1586"/>
                </a:lnTo>
                <a:lnTo>
                  <a:pt x="852" y="1584"/>
                </a:lnTo>
                <a:lnTo>
                  <a:pt x="850" y="1583"/>
                </a:lnTo>
                <a:lnTo>
                  <a:pt x="847" y="1582"/>
                </a:lnTo>
                <a:lnTo>
                  <a:pt x="844" y="1581"/>
                </a:lnTo>
                <a:lnTo>
                  <a:pt x="843" y="1581"/>
                </a:lnTo>
                <a:lnTo>
                  <a:pt x="842" y="1580"/>
                </a:lnTo>
                <a:lnTo>
                  <a:pt x="840" y="1579"/>
                </a:lnTo>
                <a:lnTo>
                  <a:pt x="836" y="1578"/>
                </a:lnTo>
                <a:lnTo>
                  <a:pt x="834" y="1576"/>
                </a:lnTo>
                <a:lnTo>
                  <a:pt x="828" y="1574"/>
                </a:lnTo>
                <a:lnTo>
                  <a:pt x="825" y="1572"/>
                </a:lnTo>
                <a:lnTo>
                  <a:pt x="822" y="1571"/>
                </a:lnTo>
                <a:lnTo>
                  <a:pt x="821" y="1571"/>
                </a:lnTo>
                <a:lnTo>
                  <a:pt x="816" y="1568"/>
                </a:lnTo>
                <a:lnTo>
                  <a:pt x="809" y="1565"/>
                </a:lnTo>
                <a:lnTo>
                  <a:pt x="808" y="1565"/>
                </a:lnTo>
                <a:lnTo>
                  <a:pt x="805" y="1564"/>
                </a:lnTo>
                <a:lnTo>
                  <a:pt x="802" y="1563"/>
                </a:lnTo>
                <a:lnTo>
                  <a:pt x="801" y="1563"/>
                </a:lnTo>
                <a:lnTo>
                  <a:pt x="800" y="1562"/>
                </a:lnTo>
                <a:lnTo>
                  <a:pt x="798" y="1562"/>
                </a:lnTo>
                <a:lnTo>
                  <a:pt x="793" y="1559"/>
                </a:lnTo>
                <a:lnTo>
                  <a:pt x="791" y="1559"/>
                </a:lnTo>
                <a:lnTo>
                  <a:pt x="787" y="1557"/>
                </a:lnTo>
                <a:lnTo>
                  <a:pt x="782" y="1556"/>
                </a:lnTo>
                <a:lnTo>
                  <a:pt x="781" y="1555"/>
                </a:lnTo>
                <a:lnTo>
                  <a:pt x="778" y="1555"/>
                </a:lnTo>
                <a:lnTo>
                  <a:pt x="774" y="1554"/>
                </a:lnTo>
                <a:lnTo>
                  <a:pt x="770" y="1553"/>
                </a:lnTo>
                <a:lnTo>
                  <a:pt x="767" y="1553"/>
                </a:lnTo>
                <a:lnTo>
                  <a:pt x="763" y="1551"/>
                </a:lnTo>
                <a:lnTo>
                  <a:pt x="762" y="1551"/>
                </a:lnTo>
                <a:lnTo>
                  <a:pt x="755" y="1550"/>
                </a:lnTo>
                <a:lnTo>
                  <a:pt x="753" y="1549"/>
                </a:lnTo>
                <a:lnTo>
                  <a:pt x="750" y="1548"/>
                </a:lnTo>
                <a:lnTo>
                  <a:pt x="749" y="1548"/>
                </a:lnTo>
                <a:lnTo>
                  <a:pt x="745" y="1547"/>
                </a:lnTo>
                <a:lnTo>
                  <a:pt x="742" y="1546"/>
                </a:lnTo>
                <a:lnTo>
                  <a:pt x="737" y="1543"/>
                </a:lnTo>
                <a:lnTo>
                  <a:pt x="735" y="1543"/>
                </a:lnTo>
                <a:lnTo>
                  <a:pt x="732" y="1543"/>
                </a:lnTo>
                <a:lnTo>
                  <a:pt x="730" y="1542"/>
                </a:lnTo>
                <a:lnTo>
                  <a:pt x="729" y="1542"/>
                </a:lnTo>
                <a:lnTo>
                  <a:pt x="720" y="1539"/>
                </a:lnTo>
                <a:lnTo>
                  <a:pt x="712" y="1539"/>
                </a:lnTo>
                <a:lnTo>
                  <a:pt x="711" y="1538"/>
                </a:lnTo>
                <a:lnTo>
                  <a:pt x="704" y="1537"/>
                </a:lnTo>
                <a:lnTo>
                  <a:pt x="703" y="1537"/>
                </a:lnTo>
                <a:lnTo>
                  <a:pt x="701" y="1536"/>
                </a:lnTo>
                <a:lnTo>
                  <a:pt x="700" y="1536"/>
                </a:lnTo>
                <a:lnTo>
                  <a:pt x="698" y="1534"/>
                </a:lnTo>
                <a:lnTo>
                  <a:pt x="697" y="1533"/>
                </a:lnTo>
                <a:lnTo>
                  <a:pt x="696" y="1532"/>
                </a:lnTo>
                <a:lnTo>
                  <a:pt x="695" y="1532"/>
                </a:lnTo>
                <a:lnTo>
                  <a:pt x="694" y="1530"/>
                </a:lnTo>
                <a:lnTo>
                  <a:pt x="693" y="1529"/>
                </a:lnTo>
                <a:lnTo>
                  <a:pt x="693" y="1528"/>
                </a:lnTo>
                <a:lnTo>
                  <a:pt x="692" y="1525"/>
                </a:lnTo>
                <a:lnTo>
                  <a:pt x="690" y="1523"/>
                </a:lnTo>
                <a:lnTo>
                  <a:pt x="690" y="1522"/>
                </a:lnTo>
                <a:lnTo>
                  <a:pt x="689" y="1521"/>
                </a:lnTo>
                <a:lnTo>
                  <a:pt x="687" y="1517"/>
                </a:lnTo>
                <a:lnTo>
                  <a:pt x="686" y="1515"/>
                </a:lnTo>
                <a:lnTo>
                  <a:pt x="684" y="1512"/>
                </a:lnTo>
                <a:lnTo>
                  <a:pt x="684" y="1511"/>
                </a:lnTo>
                <a:lnTo>
                  <a:pt x="681" y="1508"/>
                </a:lnTo>
                <a:lnTo>
                  <a:pt x="677" y="1503"/>
                </a:lnTo>
                <a:lnTo>
                  <a:pt x="675" y="1498"/>
                </a:lnTo>
                <a:lnTo>
                  <a:pt x="671" y="1494"/>
                </a:lnTo>
                <a:lnTo>
                  <a:pt x="669" y="1490"/>
                </a:lnTo>
                <a:lnTo>
                  <a:pt x="662" y="1481"/>
                </a:lnTo>
                <a:lnTo>
                  <a:pt x="661" y="1481"/>
                </a:lnTo>
                <a:lnTo>
                  <a:pt x="659" y="1479"/>
                </a:lnTo>
                <a:lnTo>
                  <a:pt x="657" y="1475"/>
                </a:lnTo>
                <a:lnTo>
                  <a:pt x="655" y="1474"/>
                </a:lnTo>
                <a:lnTo>
                  <a:pt x="653" y="1472"/>
                </a:lnTo>
                <a:lnTo>
                  <a:pt x="651" y="1470"/>
                </a:lnTo>
                <a:lnTo>
                  <a:pt x="649" y="1469"/>
                </a:lnTo>
                <a:lnTo>
                  <a:pt x="647" y="1467"/>
                </a:lnTo>
                <a:lnTo>
                  <a:pt x="646" y="1467"/>
                </a:lnTo>
                <a:lnTo>
                  <a:pt x="644" y="1465"/>
                </a:lnTo>
                <a:lnTo>
                  <a:pt x="643" y="1464"/>
                </a:lnTo>
                <a:lnTo>
                  <a:pt x="641" y="1463"/>
                </a:lnTo>
                <a:lnTo>
                  <a:pt x="635" y="1459"/>
                </a:lnTo>
                <a:lnTo>
                  <a:pt x="628" y="1456"/>
                </a:lnTo>
                <a:lnTo>
                  <a:pt x="626" y="1454"/>
                </a:lnTo>
                <a:lnTo>
                  <a:pt x="625" y="1454"/>
                </a:lnTo>
                <a:lnTo>
                  <a:pt x="623" y="1451"/>
                </a:lnTo>
                <a:lnTo>
                  <a:pt x="620" y="1450"/>
                </a:lnTo>
                <a:lnTo>
                  <a:pt x="619" y="1450"/>
                </a:lnTo>
                <a:lnTo>
                  <a:pt x="619" y="1449"/>
                </a:lnTo>
                <a:lnTo>
                  <a:pt x="618" y="1449"/>
                </a:lnTo>
                <a:lnTo>
                  <a:pt x="617" y="1449"/>
                </a:lnTo>
                <a:lnTo>
                  <a:pt x="616" y="1448"/>
                </a:lnTo>
                <a:lnTo>
                  <a:pt x="615" y="1448"/>
                </a:lnTo>
                <a:lnTo>
                  <a:pt x="614" y="1447"/>
                </a:lnTo>
                <a:lnTo>
                  <a:pt x="612" y="1446"/>
                </a:lnTo>
                <a:lnTo>
                  <a:pt x="611" y="1446"/>
                </a:lnTo>
                <a:lnTo>
                  <a:pt x="610" y="1445"/>
                </a:lnTo>
                <a:lnTo>
                  <a:pt x="609" y="1445"/>
                </a:lnTo>
                <a:lnTo>
                  <a:pt x="609" y="1444"/>
                </a:lnTo>
                <a:lnTo>
                  <a:pt x="607" y="1442"/>
                </a:lnTo>
                <a:lnTo>
                  <a:pt x="604" y="1441"/>
                </a:lnTo>
                <a:lnTo>
                  <a:pt x="602" y="1440"/>
                </a:lnTo>
                <a:lnTo>
                  <a:pt x="601" y="1439"/>
                </a:lnTo>
                <a:lnTo>
                  <a:pt x="600" y="1439"/>
                </a:lnTo>
                <a:lnTo>
                  <a:pt x="600" y="1438"/>
                </a:lnTo>
                <a:lnTo>
                  <a:pt x="599" y="1438"/>
                </a:lnTo>
                <a:lnTo>
                  <a:pt x="598" y="1437"/>
                </a:lnTo>
                <a:lnTo>
                  <a:pt x="597" y="1436"/>
                </a:lnTo>
                <a:lnTo>
                  <a:pt x="595" y="1436"/>
                </a:lnTo>
                <a:lnTo>
                  <a:pt x="595" y="1434"/>
                </a:lnTo>
                <a:lnTo>
                  <a:pt x="594" y="1434"/>
                </a:lnTo>
                <a:lnTo>
                  <a:pt x="593" y="1433"/>
                </a:lnTo>
                <a:lnTo>
                  <a:pt x="592" y="1433"/>
                </a:lnTo>
                <a:lnTo>
                  <a:pt x="591" y="1433"/>
                </a:lnTo>
                <a:lnTo>
                  <a:pt x="591" y="1432"/>
                </a:lnTo>
                <a:lnTo>
                  <a:pt x="590" y="1432"/>
                </a:lnTo>
                <a:lnTo>
                  <a:pt x="590" y="1433"/>
                </a:lnTo>
                <a:lnTo>
                  <a:pt x="589" y="1433"/>
                </a:lnTo>
                <a:lnTo>
                  <a:pt x="589" y="1434"/>
                </a:lnTo>
                <a:lnTo>
                  <a:pt x="588" y="1434"/>
                </a:lnTo>
                <a:lnTo>
                  <a:pt x="586" y="1433"/>
                </a:lnTo>
                <a:lnTo>
                  <a:pt x="585" y="1433"/>
                </a:lnTo>
                <a:lnTo>
                  <a:pt x="584" y="1433"/>
                </a:lnTo>
                <a:lnTo>
                  <a:pt x="583" y="1432"/>
                </a:lnTo>
                <a:lnTo>
                  <a:pt x="583" y="1431"/>
                </a:lnTo>
                <a:lnTo>
                  <a:pt x="582" y="1430"/>
                </a:lnTo>
                <a:lnTo>
                  <a:pt x="582" y="1429"/>
                </a:lnTo>
                <a:lnTo>
                  <a:pt x="581" y="1428"/>
                </a:lnTo>
                <a:lnTo>
                  <a:pt x="578" y="1425"/>
                </a:lnTo>
                <a:lnTo>
                  <a:pt x="576" y="1423"/>
                </a:lnTo>
                <a:lnTo>
                  <a:pt x="574" y="1422"/>
                </a:lnTo>
                <a:lnTo>
                  <a:pt x="571" y="1419"/>
                </a:lnTo>
                <a:lnTo>
                  <a:pt x="568" y="1417"/>
                </a:lnTo>
                <a:lnTo>
                  <a:pt x="566" y="1415"/>
                </a:lnTo>
                <a:lnTo>
                  <a:pt x="565" y="1415"/>
                </a:lnTo>
                <a:lnTo>
                  <a:pt x="564" y="1414"/>
                </a:lnTo>
                <a:lnTo>
                  <a:pt x="562" y="1413"/>
                </a:lnTo>
                <a:lnTo>
                  <a:pt x="560" y="1412"/>
                </a:lnTo>
                <a:lnTo>
                  <a:pt x="558" y="1409"/>
                </a:lnTo>
                <a:lnTo>
                  <a:pt x="557" y="1409"/>
                </a:lnTo>
                <a:lnTo>
                  <a:pt x="556" y="1408"/>
                </a:lnTo>
                <a:lnTo>
                  <a:pt x="555" y="1407"/>
                </a:lnTo>
                <a:lnTo>
                  <a:pt x="549" y="1404"/>
                </a:lnTo>
                <a:lnTo>
                  <a:pt x="548" y="1403"/>
                </a:lnTo>
                <a:lnTo>
                  <a:pt x="546" y="1402"/>
                </a:lnTo>
                <a:lnTo>
                  <a:pt x="545" y="1400"/>
                </a:lnTo>
                <a:lnTo>
                  <a:pt x="543" y="1400"/>
                </a:lnTo>
                <a:lnTo>
                  <a:pt x="542" y="1399"/>
                </a:lnTo>
                <a:lnTo>
                  <a:pt x="540" y="1398"/>
                </a:lnTo>
                <a:lnTo>
                  <a:pt x="537" y="1396"/>
                </a:lnTo>
                <a:lnTo>
                  <a:pt x="533" y="1392"/>
                </a:lnTo>
                <a:lnTo>
                  <a:pt x="531" y="1391"/>
                </a:lnTo>
                <a:lnTo>
                  <a:pt x="530" y="1390"/>
                </a:lnTo>
                <a:lnTo>
                  <a:pt x="526" y="1389"/>
                </a:lnTo>
                <a:lnTo>
                  <a:pt x="524" y="1388"/>
                </a:lnTo>
                <a:lnTo>
                  <a:pt x="523" y="1387"/>
                </a:lnTo>
                <a:lnTo>
                  <a:pt x="522" y="1386"/>
                </a:lnTo>
                <a:lnTo>
                  <a:pt x="521" y="1384"/>
                </a:lnTo>
                <a:lnTo>
                  <a:pt x="519" y="1383"/>
                </a:lnTo>
                <a:lnTo>
                  <a:pt x="517" y="1382"/>
                </a:lnTo>
                <a:lnTo>
                  <a:pt x="516" y="1382"/>
                </a:lnTo>
                <a:lnTo>
                  <a:pt x="515" y="1381"/>
                </a:lnTo>
                <a:lnTo>
                  <a:pt x="512" y="1379"/>
                </a:lnTo>
                <a:lnTo>
                  <a:pt x="509" y="1378"/>
                </a:lnTo>
                <a:lnTo>
                  <a:pt x="506" y="1375"/>
                </a:lnTo>
                <a:lnTo>
                  <a:pt x="500" y="1371"/>
                </a:lnTo>
                <a:lnTo>
                  <a:pt x="498" y="1369"/>
                </a:lnTo>
                <a:lnTo>
                  <a:pt x="496" y="1367"/>
                </a:lnTo>
                <a:lnTo>
                  <a:pt x="495" y="1366"/>
                </a:lnTo>
                <a:lnTo>
                  <a:pt x="491" y="1365"/>
                </a:lnTo>
                <a:lnTo>
                  <a:pt x="490" y="1363"/>
                </a:lnTo>
                <a:lnTo>
                  <a:pt x="486" y="1361"/>
                </a:lnTo>
                <a:lnTo>
                  <a:pt x="483" y="1358"/>
                </a:lnTo>
                <a:lnTo>
                  <a:pt x="481" y="1357"/>
                </a:lnTo>
                <a:lnTo>
                  <a:pt x="480" y="1356"/>
                </a:lnTo>
                <a:lnTo>
                  <a:pt x="479" y="1355"/>
                </a:lnTo>
                <a:lnTo>
                  <a:pt x="477" y="1353"/>
                </a:lnTo>
                <a:lnTo>
                  <a:pt x="476" y="1353"/>
                </a:lnTo>
                <a:lnTo>
                  <a:pt x="474" y="1350"/>
                </a:lnTo>
                <a:lnTo>
                  <a:pt x="471" y="1349"/>
                </a:lnTo>
                <a:lnTo>
                  <a:pt x="468" y="1346"/>
                </a:lnTo>
                <a:lnTo>
                  <a:pt x="467" y="1346"/>
                </a:lnTo>
                <a:lnTo>
                  <a:pt x="464" y="1345"/>
                </a:lnTo>
                <a:lnTo>
                  <a:pt x="460" y="1340"/>
                </a:lnTo>
                <a:lnTo>
                  <a:pt x="456" y="1337"/>
                </a:lnTo>
                <a:lnTo>
                  <a:pt x="453" y="1336"/>
                </a:lnTo>
                <a:lnTo>
                  <a:pt x="451" y="1333"/>
                </a:lnTo>
                <a:lnTo>
                  <a:pt x="448" y="1332"/>
                </a:lnTo>
                <a:lnTo>
                  <a:pt x="447" y="1331"/>
                </a:lnTo>
                <a:lnTo>
                  <a:pt x="444" y="1328"/>
                </a:lnTo>
                <a:lnTo>
                  <a:pt x="442" y="1327"/>
                </a:lnTo>
                <a:lnTo>
                  <a:pt x="438" y="1324"/>
                </a:lnTo>
                <a:lnTo>
                  <a:pt x="437" y="1323"/>
                </a:lnTo>
                <a:lnTo>
                  <a:pt x="435" y="1321"/>
                </a:lnTo>
                <a:lnTo>
                  <a:pt x="430" y="1319"/>
                </a:lnTo>
                <a:lnTo>
                  <a:pt x="428" y="1317"/>
                </a:lnTo>
                <a:lnTo>
                  <a:pt x="426" y="1317"/>
                </a:lnTo>
                <a:lnTo>
                  <a:pt x="425" y="1316"/>
                </a:lnTo>
                <a:lnTo>
                  <a:pt x="424" y="1315"/>
                </a:lnTo>
                <a:lnTo>
                  <a:pt x="421" y="1313"/>
                </a:lnTo>
                <a:lnTo>
                  <a:pt x="419" y="1311"/>
                </a:lnTo>
                <a:lnTo>
                  <a:pt x="418" y="1310"/>
                </a:lnTo>
                <a:lnTo>
                  <a:pt x="418" y="1308"/>
                </a:lnTo>
                <a:lnTo>
                  <a:pt x="414" y="1306"/>
                </a:lnTo>
                <a:lnTo>
                  <a:pt x="412" y="1304"/>
                </a:lnTo>
                <a:lnTo>
                  <a:pt x="411" y="1302"/>
                </a:lnTo>
                <a:lnTo>
                  <a:pt x="409" y="1300"/>
                </a:lnTo>
                <a:lnTo>
                  <a:pt x="408" y="1299"/>
                </a:lnTo>
                <a:lnTo>
                  <a:pt x="407" y="1298"/>
                </a:lnTo>
                <a:lnTo>
                  <a:pt x="405" y="1297"/>
                </a:lnTo>
                <a:lnTo>
                  <a:pt x="404" y="1296"/>
                </a:lnTo>
                <a:lnTo>
                  <a:pt x="403" y="1295"/>
                </a:lnTo>
                <a:lnTo>
                  <a:pt x="402" y="1294"/>
                </a:lnTo>
                <a:lnTo>
                  <a:pt x="401" y="1292"/>
                </a:lnTo>
                <a:lnTo>
                  <a:pt x="400" y="1291"/>
                </a:lnTo>
                <a:lnTo>
                  <a:pt x="399" y="1289"/>
                </a:lnTo>
                <a:lnTo>
                  <a:pt x="395" y="1287"/>
                </a:lnTo>
                <a:lnTo>
                  <a:pt x="394" y="1286"/>
                </a:lnTo>
                <a:lnTo>
                  <a:pt x="394" y="1285"/>
                </a:lnTo>
                <a:lnTo>
                  <a:pt x="393" y="1285"/>
                </a:lnTo>
                <a:lnTo>
                  <a:pt x="392" y="1285"/>
                </a:lnTo>
                <a:lnTo>
                  <a:pt x="392" y="1283"/>
                </a:lnTo>
                <a:lnTo>
                  <a:pt x="391" y="1282"/>
                </a:lnTo>
                <a:lnTo>
                  <a:pt x="388" y="1281"/>
                </a:lnTo>
                <a:lnTo>
                  <a:pt x="387" y="1280"/>
                </a:lnTo>
                <a:lnTo>
                  <a:pt x="385" y="1278"/>
                </a:lnTo>
                <a:lnTo>
                  <a:pt x="384" y="1277"/>
                </a:lnTo>
                <a:lnTo>
                  <a:pt x="383" y="1274"/>
                </a:lnTo>
                <a:lnTo>
                  <a:pt x="382" y="1273"/>
                </a:lnTo>
                <a:lnTo>
                  <a:pt x="381" y="1272"/>
                </a:lnTo>
                <a:lnTo>
                  <a:pt x="379" y="1272"/>
                </a:lnTo>
                <a:lnTo>
                  <a:pt x="379" y="1271"/>
                </a:lnTo>
                <a:lnTo>
                  <a:pt x="377" y="1270"/>
                </a:lnTo>
                <a:lnTo>
                  <a:pt x="376" y="1269"/>
                </a:lnTo>
                <a:lnTo>
                  <a:pt x="375" y="1268"/>
                </a:lnTo>
                <a:lnTo>
                  <a:pt x="374" y="1266"/>
                </a:lnTo>
                <a:lnTo>
                  <a:pt x="373" y="1265"/>
                </a:lnTo>
                <a:lnTo>
                  <a:pt x="369" y="1262"/>
                </a:lnTo>
                <a:lnTo>
                  <a:pt x="365" y="1258"/>
                </a:lnTo>
                <a:lnTo>
                  <a:pt x="365" y="1257"/>
                </a:lnTo>
                <a:lnTo>
                  <a:pt x="361" y="1256"/>
                </a:lnTo>
                <a:lnTo>
                  <a:pt x="359" y="1254"/>
                </a:lnTo>
                <a:lnTo>
                  <a:pt x="357" y="1252"/>
                </a:lnTo>
                <a:lnTo>
                  <a:pt x="355" y="1249"/>
                </a:lnTo>
                <a:lnTo>
                  <a:pt x="352" y="1248"/>
                </a:lnTo>
                <a:lnTo>
                  <a:pt x="351" y="1247"/>
                </a:lnTo>
                <a:lnTo>
                  <a:pt x="348" y="1244"/>
                </a:lnTo>
                <a:lnTo>
                  <a:pt x="347" y="1244"/>
                </a:lnTo>
                <a:lnTo>
                  <a:pt x="345" y="1243"/>
                </a:lnTo>
                <a:lnTo>
                  <a:pt x="344" y="1240"/>
                </a:lnTo>
                <a:lnTo>
                  <a:pt x="342" y="1239"/>
                </a:lnTo>
                <a:lnTo>
                  <a:pt x="340" y="1237"/>
                </a:lnTo>
                <a:lnTo>
                  <a:pt x="340" y="1236"/>
                </a:lnTo>
                <a:lnTo>
                  <a:pt x="336" y="1232"/>
                </a:lnTo>
                <a:lnTo>
                  <a:pt x="335" y="1231"/>
                </a:lnTo>
                <a:lnTo>
                  <a:pt x="334" y="1230"/>
                </a:lnTo>
                <a:lnTo>
                  <a:pt x="331" y="1228"/>
                </a:lnTo>
                <a:lnTo>
                  <a:pt x="329" y="1224"/>
                </a:lnTo>
                <a:lnTo>
                  <a:pt x="326" y="1222"/>
                </a:lnTo>
                <a:lnTo>
                  <a:pt x="325" y="1221"/>
                </a:lnTo>
                <a:lnTo>
                  <a:pt x="324" y="1221"/>
                </a:lnTo>
                <a:lnTo>
                  <a:pt x="324" y="1220"/>
                </a:lnTo>
                <a:lnTo>
                  <a:pt x="323" y="1219"/>
                </a:lnTo>
                <a:lnTo>
                  <a:pt x="322" y="1218"/>
                </a:lnTo>
                <a:lnTo>
                  <a:pt x="322" y="1216"/>
                </a:lnTo>
                <a:lnTo>
                  <a:pt x="316" y="1212"/>
                </a:lnTo>
                <a:lnTo>
                  <a:pt x="316" y="1211"/>
                </a:lnTo>
                <a:lnTo>
                  <a:pt x="314" y="1210"/>
                </a:lnTo>
                <a:lnTo>
                  <a:pt x="313" y="1208"/>
                </a:lnTo>
                <a:lnTo>
                  <a:pt x="312" y="1206"/>
                </a:lnTo>
                <a:lnTo>
                  <a:pt x="310" y="1205"/>
                </a:lnTo>
                <a:lnTo>
                  <a:pt x="309" y="1204"/>
                </a:lnTo>
                <a:lnTo>
                  <a:pt x="308" y="1202"/>
                </a:lnTo>
                <a:lnTo>
                  <a:pt x="305" y="1198"/>
                </a:lnTo>
                <a:lnTo>
                  <a:pt x="304" y="1197"/>
                </a:lnTo>
                <a:lnTo>
                  <a:pt x="301" y="1195"/>
                </a:lnTo>
                <a:lnTo>
                  <a:pt x="300" y="1194"/>
                </a:lnTo>
                <a:lnTo>
                  <a:pt x="300" y="1193"/>
                </a:lnTo>
                <a:lnTo>
                  <a:pt x="296" y="1188"/>
                </a:lnTo>
                <a:lnTo>
                  <a:pt x="295" y="1187"/>
                </a:lnTo>
                <a:lnTo>
                  <a:pt x="293" y="1186"/>
                </a:lnTo>
                <a:lnTo>
                  <a:pt x="292" y="1183"/>
                </a:lnTo>
                <a:lnTo>
                  <a:pt x="290" y="1181"/>
                </a:lnTo>
                <a:lnTo>
                  <a:pt x="289" y="1180"/>
                </a:lnTo>
                <a:lnTo>
                  <a:pt x="287" y="1178"/>
                </a:lnTo>
                <a:lnTo>
                  <a:pt x="283" y="1174"/>
                </a:lnTo>
                <a:lnTo>
                  <a:pt x="283" y="1173"/>
                </a:lnTo>
                <a:lnTo>
                  <a:pt x="281" y="1171"/>
                </a:lnTo>
                <a:lnTo>
                  <a:pt x="279" y="1169"/>
                </a:lnTo>
                <a:lnTo>
                  <a:pt x="278" y="1168"/>
                </a:lnTo>
                <a:lnTo>
                  <a:pt x="273" y="1162"/>
                </a:lnTo>
                <a:lnTo>
                  <a:pt x="271" y="1158"/>
                </a:lnTo>
                <a:lnTo>
                  <a:pt x="267" y="1154"/>
                </a:lnTo>
                <a:lnTo>
                  <a:pt x="265" y="1152"/>
                </a:lnTo>
                <a:lnTo>
                  <a:pt x="264" y="1149"/>
                </a:lnTo>
                <a:lnTo>
                  <a:pt x="262" y="1147"/>
                </a:lnTo>
                <a:lnTo>
                  <a:pt x="261" y="1145"/>
                </a:lnTo>
                <a:lnTo>
                  <a:pt x="260" y="1144"/>
                </a:lnTo>
                <a:lnTo>
                  <a:pt x="257" y="1140"/>
                </a:lnTo>
                <a:lnTo>
                  <a:pt x="255" y="1138"/>
                </a:lnTo>
                <a:lnTo>
                  <a:pt x="254" y="1137"/>
                </a:lnTo>
                <a:lnTo>
                  <a:pt x="253" y="1136"/>
                </a:lnTo>
                <a:lnTo>
                  <a:pt x="252" y="1133"/>
                </a:lnTo>
                <a:lnTo>
                  <a:pt x="250" y="1133"/>
                </a:lnTo>
                <a:lnTo>
                  <a:pt x="248" y="1129"/>
                </a:lnTo>
                <a:lnTo>
                  <a:pt x="246" y="1127"/>
                </a:lnTo>
                <a:lnTo>
                  <a:pt x="246" y="1126"/>
                </a:lnTo>
                <a:lnTo>
                  <a:pt x="245" y="1126"/>
                </a:lnTo>
                <a:lnTo>
                  <a:pt x="244" y="1124"/>
                </a:lnTo>
                <a:lnTo>
                  <a:pt x="243" y="1122"/>
                </a:lnTo>
                <a:lnTo>
                  <a:pt x="240" y="1120"/>
                </a:lnTo>
                <a:lnTo>
                  <a:pt x="239" y="1118"/>
                </a:lnTo>
                <a:lnTo>
                  <a:pt x="236" y="1113"/>
                </a:lnTo>
                <a:lnTo>
                  <a:pt x="235" y="1112"/>
                </a:lnTo>
                <a:lnTo>
                  <a:pt x="232" y="1110"/>
                </a:lnTo>
                <a:lnTo>
                  <a:pt x="231" y="1108"/>
                </a:lnTo>
                <a:lnTo>
                  <a:pt x="229" y="1105"/>
                </a:lnTo>
                <a:lnTo>
                  <a:pt x="226" y="1102"/>
                </a:lnTo>
                <a:lnTo>
                  <a:pt x="224" y="1099"/>
                </a:lnTo>
                <a:lnTo>
                  <a:pt x="221" y="1096"/>
                </a:lnTo>
                <a:lnTo>
                  <a:pt x="219" y="1095"/>
                </a:lnTo>
                <a:lnTo>
                  <a:pt x="218" y="1093"/>
                </a:lnTo>
                <a:lnTo>
                  <a:pt x="215" y="1090"/>
                </a:lnTo>
                <a:lnTo>
                  <a:pt x="214" y="1089"/>
                </a:lnTo>
                <a:lnTo>
                  <a:pt x="213" y="1087"/>
                </a:lnTo>
                <a:lnTo>
                  <a:pt x="210" y="1084"/>
                </a:lnTo>
                <a:lnTo>
                  <a:pt x="207" y="1081"/>
                </a:lnTo>
                <a:lnTo>
                  <a:pt x="201" y="1073"/>
                </a:lnTo>
                <a:lnTo>
                  <a:pt x="200" y="1072"/>
                </a:lnTo>
                <a:lnTo>
                  <a:pt x="198" y="1071"/>
                </a:lnTo>
                <a:lnTo>
                  <a:pt x="196" y="1070"/>
                </a:lnTo>
                <a:lnTo>
                  <a:pt x="195" y="1069"/>
                </a:lnTo>
                <a:lnTo>
                  <a:pt x="193" y="1066"/>
                </a:lnTo>
                <a:lnTo>
                  <a:pt x="192" y="1065"/>
                </a:lnTo>
                <a:lnTo>
                  <a:pt x="191" y="1064"/>
                </a:lnTo>
                <a:lnTo>
                  <a:pt x="189" y="1063"/>
                </a:lnTo>
                <a:lnTo>
                  <a:pt x="188" y="1062"/>
                </a:lnTo>
                <a:lnTo>
                  <a:pt x="185" y="1059"/>
                </a:lnTo>
                <a:lnTo>
                  <a:pt x="184" y="1057"/>
                </a:lnTo>
                <a:lnTo>
                  <a:pt x="180" y="1055"/>
                </a:lnTo>
                <a:lnTo>
                  <a:pt x="178" y="1053"/>
                </a:lnTo>
                <a:lnTo>
                  <a:pt x="178" y="1052"/>
                </a:lnTo>
                <a:lnTo>
                  <a:pt x="176" y="1049"/>
                </a:lnTo>
                <a:lnTo>
                  <a:pt x="172" y="1047"/>
                </a:lnTo>
                <a:lnTo>
                  <a:pt x="171" y="1047"/>
                </a:lnTo>
                <a:lnTo>
                  <a:pt x="168" y="1045"/>
                </a:lnTo>
                <a:lnTo>
                  <a:pt x="167" y="1044"/>
                </a:lnTo>
                <a:lnTo>
                  <a:pt x="166" y="1043"/>
                </a:lnTo>
                <a:lnTo>
                  <a:pt x="164" y="1041"/>
                </a:lnTo>
                <a:lnTo>
                  <a:pt x="163" y="1040"/>
                </a:lnTo>
                <a:lnTo>
                  <a:pt x="162" y="1039"/>
                </a:lnTo>
                <a:lnTo>
                  <a:pt x="158" y="1035"/>
                </a:lnTo>
                <a:lnTo>
                  <a:pt x="157" y="1032"/>
                </a:lnTo>
                <a:lnTo>
                  <a:pt x="154" y="1030"/>
                </a:lnTo>
                <a:lnTo>
                  <a:pt x="149" y="1023"/>
                </a:lnTo>
                <a:lnTo>
                  <a:pt x="145" y="1020"/>
                </a:lnTo>
                <a:lnTo>
                  <a:pt x="141" y="1017"/>
                </a:lnTo>
                <a:lnTo>
                  <a:pt x="138" y="1012"/>
                </a:lnTo>
                <a:lnTo>
                  <a:pt x="136" y="1011"/>
                </a:lnTo>
                <a:lnTo>
                  <a:pt x="135" y="1010"/>
                </a:lnTo>
                <a:lnTo>
                  <a:pt x="133" y="1006"/>
                </a:lnTo>
                <a:lnTo>
                  <a:pt x="129" y="1004"/>
                </a:lnTo>
                <a:lnTo>
                  <a:pt x="127" y="999"/>
                </a:lnTo>
                <a:lnTo>
                  <a:pt x="124" y="996"/>
                </a:lnTo>
                <a:lnTo>
                  <a:pt x="119" y="992"/>
                </a:lnTo>
                <a:lnTo>
                  <a:pt x="116" y="988"/>
                </a:lnTo>
                <a:lnTo>
                  <a:pt x="114" y="986"/>
                </a:lnTo>
                <a:lnTo>
                  <a:pt x="110" y="984"/>
                </a:lnTo>
                <a:lnTo>
                  <a:pt x="108" y="981"/>
                </a:lnTo>
                <a:lnTo>
                  <a:pt x="106" y="979"/>
                </a:lnTo>
                <a:lnTo>
                  <a:pt x="103" y="978"/>
                </a:lnTo>
                <a:lnTo>
                  <a:pt x="101" y="976"/>
                </a:lnTo>
                <a:lnTo>
                  <a:pt x="100" y="976"/>
                </a:lnTo>
                <a:lnTo>
                  <a:pt x="99" y="977"/>
                </a:lnTo>
                <a:lnTo>
                  <a:pt x="90" y="980"/>
                </a:lnTo>
                <a:lnTo>
                  <a:pt x="84" y="982"/>
                </a:lnTo>
                <a:lnTo>
                  <a:pt x="89" y="979"/>
                </a:lnTo>
                <a:lnTo>
                  <a:pt x="91" y="977"/>
                </a:lnTo>
                <a:lnTo>
                  <a:pt x="91" y="974"/>
                </a:lnTo>
                <a:lnTo>
                  <a:pt x="90" y="973"/>
                </a:lnTo>
                <a:lnTo>
                  <a:pt x="90" y="972"/>
                </a:lnTo>
                <a:lnTo>
                  <a:pt x="89" y="969"/>
                </a:lnTo>
                <a:lnTo>
                  <a:pt x="88" y="967"/>
                </a:lnTo>
                <a:lnTo>
                  <a:pt x="86" y="965"/>
                </a:lnTo>
                <a:lnTo>
                  <a:pt x="84" y="963"/>
                </a:lnTo>
                <a:lnTo>
                  <a:pt x="83" y="962"/>
                </a:lnTo>
                <a:lnTo>
                  <a:pt x="82" y="962"/>
                </a:lnTo>
                <a:lnTo>
                  <a:pt x="83" y="961"/>
                </a:lnTo>
                <a:lnTo>
                  <a:pt x="89" y="965"/>
                </a:lnTo>
                <a:lnTo>
                  <a:pt x="92" y="967"/>
                </a:lnTo>
                <a:lnTo>
                  <a:pt x="95" y="969"/>
                </a:lnTo>
                <a:lnTo>
                  <a:pt x="97" y="969"/>
                </a:lnTo>
                <a:lnTo>
                  <a:pt x="102" y="972"/>
                </a:lnTo>
                <a:lnTo>
                  <a:pt x="102" y="973"/>
                </a:lnTo>
                <a:lnTo>
                  <a:pt x="107" y="973"/>
                </a:lnTo>
                <a:lnTo>
                  <a:pt x="109" y="973"/>
                </a:lnTo>
                <a:lnTo>
                  <a:pt x="110" y="973"/>
                </a:lnTo>
                <a:lnTo>
                  <a:pt x="110" y="972"/>
                </a:lnTo>
                <a:lnTo>
                  <a:pt x="111" y="972"/>
                </a:lnTo>
                <a:lnTo>
                  <a:pt x="111" y="973"/>
                </a:lnTo>
                <a:lnTo>
                  <a:pt x="114" y="973"/>
                </a:lnTo>
                <a:lnTo>
                  <a:pt x="115" y="973"/>
                </a:lnTo>
                <a:lnTo>
                  <a:pt x="115" y="974"/>
                </a:lnTo>
                <a:lnTo>
                  <a:pt x="116" y="974"/>
                </a:lnTo>
                <a:lnTo>
                  <a:pt x="115" y="972"/>
                </a:lnTo>
                <a:lnTo>
                  <a:pt x="116" y="972"/>
                </a:lnTo>
                <a:lnTo>
                  <a:pt x="117" y="971"/>
                </a:lnTo>
                <a:lnTo>
                  <a:pt x="116" y="971"/>
                </a:lnTo>
                <a:lnTo>
                  <a:pt x="116" y="969"/>
                </a:lnTo>
                <a:lnTo>
                  <a:pt x="114" y="969"/>
                </a:lnTo>
                <a:lnTo>
                  <a:pt x="114" y="968"/>
                </a:lnTo>
                <a:lnTo>
                  <a:pt x="109" y="969"/>
                </a:lnTo>
                <a:lnTo>
                  <a:pt x="108" y="969"/>
                </a:lnTo>
                <a:lnTo>
                  <a:pt x="108" y="968"/>
                </a:lnTo>
                <a:lnTo>
                  <a:pt x="107" y="968"/>
                </a:lnTo>
                <a:lnTo>
                  <a:pt x="107" y="967"/>
                </a:lnTo>
                <a:lnTo>
                  <a:pt x="106" y="967"/>
                </a:lnTo>
                <a:lnTo>
                  <a:pt x="106" y="965"/>
                </a:lnTo>
                <a:lnTo>
                  <a:pt x="106" y="963"/>
                </a:lnTo>
                <a:lnTo>
                  <a:pt x="105" y="962"/>
                </a:lnTo>
                <a:lnTo>
                  <a:pt x="105" y="961"/>
                </a:lnTo>
                <a:lnTo>
                  <a:pt x="103" y="960"/>
                </a:lnTo>
                <a:lnTo>
                  <a:pt x="103" y="955"/>
                </a:lnTo>
                <a:lnTo>
                  <a:pt x="102" y="955"/>
                </a:lnTo>
                <a:lnTo>
                  <a:pt x="101" y="954"/>
                </a:lnTo>
                <a:lnTo>
                  <a:pt x="99" y="953"/>
                </a:lnTo>
                <a:lnTo>
                  <a:pt x="98" y="955"/>
                </a:lnTo>
                <a:lnTo>
                  <a:pt x="98" y="957"/>
                </a:lnTo>
                <a:lnTo>
                  <a:pt x="97" y="957"/>
                </a:lnTo>
                <a:lnTo>
                  <a:pt x="92" y="955"/>
                </a:lnTo>
                <a:lnTo>
                  <a:pt x="89" y="952"/>
                </a:lnTo>
                <a:lnTo>
                  <a:pt x="88" y="952"/>
                </a:lnTo>
                <a:lnTo>
                  <a:pt x="86" y="951"/>
                </a:lnTo>
                <a:lnTo>
                  <a:pt x="84" y="949"/>
                </a:lnTo>
                <a:lnTo>
                  <a:pt x="84" y="948"/>
                </a:lnTo>
                <a:lnTo>
                  <a:pt x="81" y="947"/>
                </a:lnTo>
                <a:lnTo>
                  <a:pt x="81" y="946"/>
                </a:lnTo>
                <a:lnTo>
                  <a:pt x="72" y="945"/>
                </a:lnTo>
                <a:lnTo>
                  <a:pt x="72" y="944"/>
                </a:lnTo>
                <a:lnTo>
                  <a:pt x="71" y="945"/>
                </a:lnTo>
                <a:lnTo>
                  <a:pt x="69" y="946"/>
                </a:lnTo>
                <a:lnTo>
                  <a:pt x="68" y="947"/>
                </a:lnTo>
                <a:lnTo>
                  <a:pt x="66" y="951"/>
                </a:lnTo>
                <a:lnTo>
                  <a:pt x="63" y="953"/>
                </a:lnTo>
                <a:lnTo>
                  <a:pt x="64" y="954"/>
                </a:lnTo>
                <a:lnTo>
                  <a:pt x="71" y="959"/>
                </a:lnTo>
                <a:lnTo>
                  <a:pt x="72" y="959"/>
                </a:lnTo>
                <a:lnTo>
                  <a:pt x="73" y="959"/>
                </a:lnTo>
                <a:lnTo>
                  <a:pt x="74" y="959"/>
                </a:lnTo>
                <a:lnTo>
                  <a:pt x="75" y="959"/>
                </a:lnTo>
                <a:lnTo>
                  <a:pt x="74" y="960"/>
                </a:lnTo>
                <a:lnTo>
                  <a:pt x="73" y="960"/>
                </a:lnTo>
                <a:lnTo>
                  <a:pt x="72" y="960"/>
                </a:lnTo>
                <a:lnTo>
                  <a:pt x="71" y="960"/>
                </a:lnTo>
                <a:lnTo>
                  <a:pt x="69" y="960"/>
                </a:lnTo>
                <a:lnTo>
                  <a:pt x="67" y="959"/>
                </a:lnTo>
                <a:lnTo>
                  <a:pt x="66" y="959"/>
                </a:lnTo>
                <a:lnTo>
                  <a:pt x="65" y="959"/>
                </a:lnTo>
                <a:lnTo>
                  <a:pt x="63" y="957"/>
                </a:lnTo>
                <a:lnTo>
                  <a:pt x="60" y="956"/>
                </a:lnTo>
                <a:lnTo>
                  <a:pt x="59" y="956"/>
                </a:lnTo>
                <a:lnTo>
                  <a:pt x="59" y="957"/>
                </a:lnTo>
                <a:lnTo>
                  <a:pt x="58" y="957"/>
                </a:lnTo>
                <a:lnTo>
                  <a:pt x="57" y="955"/>
                </a:lnTo>
                <a:lnTo>
                  <a:pt x="56" y="954"/>
                </a:lnTo>
                <a:lnTo>
                  <a:pt x="55" y="953"/>
                </a:lnTo>
                <a:lnTo>
                  <a:pt x="54" y="952"/>
                </a:lnTo>
                <a:lnTo>
                  <a:pt x="54" y="951"/>
                </a:lnTo>
                <a:lnTo>
                  <a:pt x="51" y="949"/>
                </a:lnTo>
                <a:lnTo>
                  <a:pt x="49" y="948"/>
                </a:lnTo>
                <a:lnTo>
                  <a:pt x="47" y="947"/>
                </a:lnTo>
                <a:lnTo>
                  <a:pt x="43" y="946"/>
                </a:lnTo>
                <a:lnTo>
                  <a:pt x="40" y="945"/>
                </a:lnTo>
                <a:lnTo>
                  <a:pt x="39" y="944"/>
                </a:lnTo>
                <a:lnTo>
                  <a:pt x="33" y="942"/>
                </a:lnTo>
                <a:lnTo>
                  <a:pt x="32" y="942"/>
                </a:lnTo>
                <a:lnTo>
                  <a:pt x="31" y="940"/>
                </a:lnTo>
                <a:lnTo>
                  <a:pt x="28" y="939"/>
                </a:lnTo>
                <a:lnTo>
                  <a:pt x="25" y="939"/>
                </a:lnTo>
                <a:lnTo>
                  <a:pt x="24" y="938"/>
                </a:lnTo>
                <a:lnTo>
                  <a:pt x="23" y="938"/>
                </a:lnTo>
                <a:lnTo>
                  <a:pt x="22" y="937"/>
                </a:lnTo>
                <a:lnTo>
                  <a:pt x="20" y="937"/>
                </a:lnTo>
                <a:lnTo>
                  <a:pt x="19" y="936"/>
                </a:lnTo>
                <a:lnTo>
                  <a:pt x="15" y="936"/>
                </a:lnTo>
                <a:lnTo>
                  <a:pt x="13" y="935"/>
                </a:lnTo>
                <a:lnTo>
                  <a:pt x="11" y="935"/>
                </a:lnTo>
                <a:lnTo>
                  <a:pt x="8" y="934"/>
                </a:lnTo>
                <a:lnTo>
                  <a:pt x="6" y="934"/>
                </a:lnTo>
                <a:lnTo>
                  <a:pt x="4" y="934"/>
                </a:lnTo>
                <a:lnTo>
                  <a:pt x="0" y="934"/>
                </a:lnTo>
                <a:lnTo>
                  <a:pt x="2" y="930"/>
                </a:lnTo>
                <a:lnTo>
                  <a:pt x="3" y="927"/>
                </a:lnTo>
                <a:lnTo>
                  <a:pt x="4" y="923"/>
                </a:lnTo>
                <a:lnTo>
                  <a:pt x="5" y="922"/>
                </a:lnTo>
                <a:lnTo>
                  <a:pt x="7" y="918"/>
                </a:lnTo>
                <a:lnTo>
                  <a:pt x="7" y="915"/>
                </a:lnTo>
                <a:lnTo>
                  <a:pt x="8" y="914"/>
                </a:lnTo>
                <a:lnTo>
                  <a:pt x="8" y="913"/>
                </a:lnTo>
                <a:lnTo>
                  <a:pt x="10" y="910"/>
                </a:lnTo>
                <a:lnTo>
                  <a:pt x="11" y="905"/>
                </a:lnTo>
                <a:lnTo>
                  <a:pt x="12" y="903"/>
                </a:lnTo>
                <a:lnTo>
                  <a:pt x="13" y="902"/>
                </a:lnTo>
                <a:lnTo>
                  <a:pt x="13" y="901"/>
                </a:lnTo>
                <a:lnTo>
                  <a:pt x="12" y="902"/>
                </a:lnTo>
                <a:lnTo>
                  <a:pt x="14" y="900"/>
                </a:lnTo>
                <a:lnTo>
                  <a:pt x="17" y="898"/>
                </a:lnTo>
                <a:lnTo>
                  <a:pt x="20" y="896"/>
                </a:lnTo>
                <a:lnTo>
                  <a:pt x="21" y="896"/>
                </a:lnTo>
                <a:lnTo>
                  <a:pt x="22" y="895"/>
                </a:lnTo>
                <a:lnTo>
                  <a:pt x="23" y="894"/>
                </a:lnTo>
                <a:lnTo>
                  <a:pt x="27" y="892"/>
                </a:lnTo>
                <a:lnTo>
                  <a:pt x="37" y="886"/>
                </a:lnTo>
                <a:lnTo>
                  <a:pt x="37" y="885"/>
                </a:lnTo>
                <a:lnTo>
                  <a:pt x="38" y="885"/>
                </a:lnTo>
                <a:lnTo>
                  <a:pt x="38" y="886"/>
                </a:lnTo>
                <a:lnTo>
                  <a:pt x="54" y="876"/>
                </a:lnTo>
                <a:lnTo>
                  <a:pt x="55" y="875"/>
                </a:lnTo>
                <a:lnTo>
                  <a:pt x="56" y="873"/>
                </a:lnTo>
                <a:lnTo>
                  <a:pt x="58" y="872"/>
                </a:lnTo>
                <a:lnTo>
                  <a:pt x="59" y="872"/>
                </a:lnTo>
                <a:lnTo>
                  <a:pt x="59" y="871"/>
                </a:lnTo>
                <a:lnTo>
                  <a:pt x="60" y="871"/>
                </a:lnTo>
                <a:lnTo>
                  <a:pt x="62" y="871"/>
                </a:lnTo>
                <a:lnTo>
                  <a:pt x="64" y="869"/>
                </a:lnTo>
                <a:lnTo>
                  <a:pt x="65" y="869"/>
                </a:lnTo>
                <a:lnTo>
                  <a:pt x="65" y="868"/>
                </a:lnTo>
                <a:lnTo>
                  <a:pt x="66" y="868"/>
                </a:lnTo>
                <a:lnTo>
                  <a:pt x="66" y="867"/>
                </a:lnTo>
                <a:lnTo>
                  <a:pt x="66" y="865"/>
                </a:lnTo>
                <a:lnTo>
                  <a:pt x="68" y="864"/>
                </a:lnTo>
                <a:lnTo>
                  <a:pt x="71" y="863"/>
                </a:lnTo>
                <a:lnTo>
                  <a:pt x="73" y="862"/>
                </a:lnTo>
                <a:lnTo>
                  <a:pt x="83" y="855"/>
                </a:lnTo>
                <a:lnTo>
                  <a:pt x="90" y="851"/>
                </a:lnTo>
                <a:lnTo>
                  <a:pt x="90" y="850"/>
                </a:lnTo>
                <a:lnTo>
                  <a:pt x="89" y="850"/>
                </a:lnTo>
                <a:lnTo>
                  <a:pt x="89" y="848"/>
                </a:lnTo>
                <a:lnTo>
                  <a:pt x="89" y="847"/>
                </a:lnTo>
                <a:lnTo>
                  <a:pt x="89" y="846"/>
                </a:lnTo>
                <a:lnTo>
                  <a:pt x="89" y="845"/>
                </a:lnTo>
                <a:lnTo>
                  <a:pt x="89" y="839"/>
                </a:lnTo>
                <a:lnTo>
                  <a:pt x="89" y="837"/>
                </a:lnTo>
                <a:lnTo>
                  <a:pt x="88" y="823"/>
                </a:lnTo>
                <a:lnTo>
                  <a:pt x="83" y="809"/>
                </a:lnTo>
                <a:lnTo>
                  <a:pt x="83" y="808"/>
                </a:lnTo>
                <a:lnTo>
                  <a:pt x="80" y="800"/>
                </a:lnTo>
                <a:lnTo>
                  <a:pt x="79" y="800"/>
                </a:lnTo>
                <a:lnTo>
                  <a:pt x="79" y="797"/>
                </a:lnTo>
                <a:lnTo>
                  <a:pt x="77" y="796"/>
                </a:lnTo>
                <a:lnTo>
                  <a:pt x="75" y="792"/>
                </a:lnTo>
                <a:lnTo>
                  <a:pt x="74" y="789"/>
                </a:lnTo>
                <a:lnTo>
                  <a:pt x="74" y="788"/>
                </a:lnTo>
                <a:lnTo>
                  <a:pt x="73" y="787"/>
                </a:lnTo>
                <a:lnTo>
                  <a:pt x="72" y="786"/>
                </a:lnTo>
                <a:lnTo>
                  <a:pt x="71" y="784"/>
                </a:lnTo>
                <a:lnTo>
                  <a:pt x="71" y="783"/>
                </a:lnTo>
                <a:lnTo>
                  <a:pt x="71" y="781"/>
                </a:lnTo>
                <a:lnTo>
                  <a:pt x="71" y="780"/>
                </a:lnTo>
                <a:lnTo>
                  <a:pt x="71" y="779"/>
                </a:lnTo>
                <a:lnTo>
                  <a:pt x="71" y="778"/>
                </a:lnTo>
                <a:lnTo>
                  <a:pt x="71" y="767"/>
                </a:lnTo>
                <a:lnTo>
                  <a:pt x="71" y="766"/>
                </a:lnTo>
                <a:lnTo>
                  <a:pt x="71" y="763"/>
                </a:lnTo>
                <a:lnTo>
                  <a:pt x="71" y="762"/>
                </a:lnTo>
                <a:lnTo>
                  <a:pt x="72" y="760"/>
                </a:lnTo>
                <a:lnTo>
                  <a:pt x="72" y="759"/>
                </a:lnTo>
                <a:lnTo>
                  <a:pt x="72" y="756"/>
                </a:lnTo>
                <a:lnTo>
                  <a:pt x="73" y="755"/>
                </a:lnTo>
                <a:lnTo>
                  <a:pt x="81" y="735"/>
                </a:lnTo>
                <a:lnTo>
                  <a:pt x="84" y="730"/>
                </a:lnTo>
                <a:lnTo>
                  <a:pt x="84" y="729"/>
                </a:lnTo>
                <a:lnTo>
                  <a:pt x="84" y="728"/>
                </a:lnTo>
                <a:lnTo>
                  <a:pt x="85" y="727"/>
                </a:lnTo>
                <a:lnTo>
                  <a:pt x="88" y="723"/>
                </a:lnTo>
                <a:lnTo>
                  <a:pt x="88" y="722"/>
                </a:lnTo>
                <a:lnTo>
                  <a:pt x="88" y="721"/>
                </a:lnTo>
                <a:lnTo>
                  <a:pt x="89" y="720"/>
                </a:lnTo>
                <a:lnTo>
                  <a:pt x="89" y="719"/>
                </a:lnTo>
                <a:lnTo>
                  <a:pt x="91" y="717"/>
                </a:lnTo>
                <a:lnTo>
                  <a:pt x="91" y="716"/>
                </a:lnTo>
                <a:lnTo>
                  <a:pt x="92" y="714"/>
                </a:lnTo>
                <a:lnTo>
                  <a:pt x="94" y="709"/>
                </a:lnTo>
                <a:lnTo>
                  <a:pt x="102" y="695"/>
                </a:lnTo>
                <a:lnTo>
                  <a:pt x="105" y="691"/>
                </a:lnTo>
                <a:lnTo>
                  <a:pt x="105" y="689"/>
                </a:lnTo>
                <a:lnTo>
                  <a:pt x="106" y="688"/>
                </a:lnTo>
                <a:lnTo>
                  <a:pt x="107" y="686"/>
                </a:lnTo>
                <a:lnTo>
                  <a:pt x="108" y="683"/>
                </a:lnTo>
                <a:lnTo>
                  <a:pt x="110" y="678"/>
                </a:lnTo>
                <a:lnTo>
                  <a:pt x="111" y="675"/>
                </a:lnTo>
                <a:lnTo>
                  <a:pt x="112" y="668"/>
                </a:lnTo>
                <a:lnTo>
                  <a:pt x="114" y="662"/>
                </a:lnTo>
                <a:lnTo>
                  <a:pt x="115" y="659"/>
                </a:lnTo>
                <a:lnTo>
                  <a:pt x="115" y="656"/>
                </a:lnTo>
                <a:lnTo>
                  <a:pt x="116" y="655"/>
                </a:lnTo>
                <a:lnTo>
                  <a:pt x="116" y="654"/>
                </a:lnTo>
                <a:lnTo>
                  <a:pt x="116" y="653"/>
                </a:lnTo>
                <a:lnTo>
                  <a:pt x="116" y="652"/>
                </a:lnTo>
                <a:lnTo>
                  <a:pt x="116" y="651"/>
                </a:lnTo>
                <a:lnTo>
                  <a:pt x="117" y="651"/>
                </a:lnTo>
                <a:lnTo>
                  <a:pt x="118" y="649"/>
                </a:lnTo>
                <a:lnTo>
                  <a:pt x="125" y="641"/>
                </a:lnTo>
                <a:lnTo>
                  <a:pt x="128" y="637"/>
                </a:lnTo>
                <a:lnTo>
                  <a:pt x="129" y="636"/>
                </a:lnTo>
                <a:lnTo>
                  <a:pt x="129" y="635"/>
                </a:lnTo>
                <a:lnTo>
                  <a:pt x="131" y="634"/>
                </a:lnTo>
                <a:lnTo>
                  <a:pt x="137" y="626"/>
                </a:lnTo>
                <a:lnTo>
                  <a:pt x="140" y="624"/>
                </a:lnTo>
                <a:lnTo>
                  <a:pt x="140" y="622"/>
                </a:lnTo>
                <a:lnTo>
                  <a:pt x="141" y="622"/>
                </a:lnTo>
                <a:lnTo>
                  <a:pt x="141" y="621"/>
                </a:lnTo>
                <a:lnTo>
                  <a:pt x="142" y="621"/>
                </a:lnTo>
                <a:lnTo>
                  <a:pt x="142" y="620"/>
                </a:lnTo>
                <a:lnTo>
                  <a:pt x="143" y="619"/>
                </a:lnTo>
                <a:lnTo>
                  <a:pt x="143" y="618"/>
                </a:lnTo>
                <a:lnTo>
                  <a:pt x="144" y="618"/>
                </a:lnTo>
                <a:lnTo>
                  <a:pt x="144" y="617"/>
                </a:lnTo>
                <a:lnTo>
                  <a:pt x="145" y="616"/>
                </a:lnTo>
                <a:lnTo>
                  <a:pt x="151" y="609"/>
                </a:lnTo>
                <a:lnTo>
                  <a:pt x="152" y="608"/>
                </a:lnTo>
                <a:lnTo>
                  <a:pt x="153" y="607"/>
                </a:lnTo>
                <a:lnTo>
                  <a:pt x="154" y="605"/>
                </a:lnTo>
                <a:lnTo>
                  <a:pt x="154" y="604"/>
                </a:lnTo>
                <a:lnTo>
                  <a:pt x="157" y="603"/>
                </a:lnTo>
                <a:lnTo>
                  <a:pt x="160" y="597"/>
                </a:lnTo>
                <a:lnTo>
                  <a:pt x="162" y="596"/>
                </a:lnTo>
                <a:lnTo>
                  <a:pt x="163" y="595"/>
                </a:lnTo>
                <a:lnTo>
                  <a:pt x="164" y="595"/>
                </a:lnTo>
                <a:lnTo>
                  <a:pt x="167" y="594"/>
                </a:lnTo>
                <a:lnTo>
                  <a:pt x="169" y="593"/>
                </a:lnTo>
                <a:lnTo>
                  <a:pt x="171" y="592"/>
                </a:lnTo>
                <a:lnTo>
                  <a:pt x="171" y="591"/>
                </a:lnTo>
                <a:lnTo>
                  <a:pt x="172" y="591"/>
                </a:lnTo>
                <a:lnTo>
                  <a:pt x="174" y="589"/>
                </a:lnTo>
                <a:lnTo>
                  <a:pt x="175" y="588"/>
                </a:lnTo>
                <a:lnTo>
                  <a:pt x="175" y="587"/>
                </a:lnTo>
                <a:lnTo>
                  <a:pt x="176" y="587"/>
                </a:lnTo>
                <a:lnTo>
                  <a:pt x="176" y="586"/>
                </a:lnTo>
                <a:lnTo>
                  <a:pt x="177" y="586"/>
                </a:lnTo>
                <a:lnTo>
                  <a:pt x="180" y="586"/>
                </a:lnTo>
                <a:lnTo>
                  <a:pt x="181" y="585"/>
                </a:lnTo>
                <a:lnTo>
                  <a:pt x="183" y="585"/>
                </a:lnTo>
                <a:lnTo>
                  <a:pt x="183" y="584"/>
                </a:lnTo>
                <a:lnTo>
                  <a:pt x="184" y="584"/>
                </a:lnTo>
                <a:lnTo>
                  <a:pt x="185" y="583"/>
                </a:lnTo>
                <a:lnTo>
                  <a:pt x="186" y="583"/>
                </a:lnTo>
                <a:lnTo>
                  <a:pt x="188" y="582"/>
                </a:lnTo>
                <a:lnTo>
                  <a:pt x="188" y="580"/>
                </a:lnTo>
                <a:lnTo>
                  <a:pt x="189" y="580"/>
                </a:lnTo>
                <a:lnTo>
                  <a:pt x="191" y="579"/>
                </a:lnTo>
                <a:lnTo>
                  <a:pt x="192" y="578"/>
                </a:lnTo>
                <a:lnTo>
                  <a:pt x="193" y="578"/>
                </a:lnTo>
                <a:lnTo>
                  <a:pt x="195" y="577"/>
                </a:lnTo>
                <a:lnTo>
                  <a:pt x="196" y="576"/>
                </a:lnTo>
                <a:lnTo>
                  <a:pt x="196" y="572"/>
                </a:lnTo>
                <a:lnTo>
                  <a:pt x="196" y="571"/>
                </a:lnTo>
                <a:lnTo>
                  <a:pt x="196" y="570"/>
                </a:lnTo>
                <a:lnTo>
                  <a:pt x="196" y="569"/>
                </a:lnTo>
                <a:lnTo>
                  <a:pt x="196" y="568"/>
                </a:lnTo>
                <a:lnTo>
                  <a:pt x="196" y="567"/>
                </a:lnTo>
                <a:lnTo>
                  <a:pt x="196" y="566"/>
                </a:lnTo>
                <a:lnTo>
                  <a:pt x="196" y="562"/>
                </a:lnTo>
                <a:lnTo>
                  <a:pt x="196" y="558"/>
                </a:lnTo>
                <a:lnTo>
                  <a:pt x="196" y="557"/>
                </a:lnTo>
                <a:lnTo>
                  <a:pt x="196" y="555"/>
                </a:lnTo>
                <a:lnTo>
                  <a:pt x="196" y="554"/>
                </a:lnTo>
                <a:lnTo>
                  <a:pt x="196" y="552"/>
                </a:lnTo>
                <a:lnTo>
                  <a:pt x="196" y="550"/>
                </a:lnTo>
                <a:lnTo>
                  <a:pt x="196" y="549"/>
                </a:lnTo>
                <a:lnTo>
                  <a:pt x="196" y="546"/>
                </a:lnTo>
                <a:lnTo>
                  <a:pt x="196" y="544"/>
                </a:lnTo>
                <a:lnTo>
                  <a:pt x="196" y="543"/>
                </a:lnTo>
                <a:lnTo>
                  <a:pt x="196" y="538"/>
                </a:lnTo>
                <a:lnTo>
                  <a:pt x="196" y="535"/>
                </a:lnTo>
                <a:lnTo>
                  <a:pt x="196" y="533"/>
                </a:lnTo>
                <a:lnTo>
                  <a:pt x="196" y="530"/>
                </a:lnTo>
                <a:lnTo>
                  <a:pt x="196" y="526"/>
                </a:lnTo>
                <a:lnTo>
                  <a:pt x="196" y="522"/>
                </a:lnTo>
                <a:lnTo>
                  <a:pt x="197" y="521"/>
                </a:lnTo>
                <a:lnTo>
                  <a:pt x="200" y="519"/>
                </a:lnTo>
                <a:lnTo>
                  <a:pt x="201" y="518"/>
                </a:lnTo>
                <a:lnTo>
                  <a:pt x="202" y="517"/>
                </a:lnTo>
                <a:lnTo>
                  <a:pt x="204" y="515"/>
                </a:lnTo>
                <a:lnTo>
                  <a:pt x="205" y="512"/>
                </a:lnTo>
                <a:lnTo>
                  <a:pt x="205" y="511"/>
                </a:lnTo>
                <a:lnTo>
                  <a:pt x="205" y="509"/>
                </a:lnTo>
                <a:lnTo>
                  <a:pt x="206" y="509"/>
                </a:lnTo>
                <a:lnTo>
                  <a:pt x="207" y="508"/>
                </a:lnTo>
                <a:lnTo>
                  <a:pt x="209" y="508"/>
                </a:lnTo>
                <a:lnTo>
                  <a:pt x="210" y="508"/>
                </a:lnTo>
                <a:lnTo>
                  <a:pt x="211" y="508"/>
                </a:lnTo>
                <a:lnTo>
                  <a:pt x="211" y="507"/>
                </a:lnTo>
                <a:lnTo>
                  <a:pt x="212" y="507"/>
                </a:lnTo>
                <a:lnTo>
                  <a:pt x="212" y="492"/>
                </a:lnTo>
                <a:lnTo>
                  <a:pt x="212" y="491"/>
                </a:lnTo>
                <a:lnTo>
                  <a:pt x="212" y="490"/>
                </a:lnTo>
                <a:lnTo>
                  <a:pt x="212" y="488"/>
                </a:lnTo>
                <a:lnTo>
                  <a:pt x="212" y="487"/>
                </a:lnTo>
                <a:lnTo>
                  <a:pt x="212" y="485"/>
                </a:lnTo>
                <a:lnTo>
                  <a:pt x="212" y="482"/>
                </a:lnTo>
                <a:lnTo>
                  <a:pt x="212" y="478"/>
                </a:lnTo>
                <a:lnTo>
                  <a:pt x="212" y="476"/>
                </a:lnTo>
                <a:lnTo>
                  <a:pt x="212" y="472"/>
                </a:lnTo>
                <a:lnTo>
                  <a:pt x="212" y="469"/>
                </a:lnTo>
                <a:lnTo>
                  <a:pt x="212" y="466"/>
                </a:lnTo>
                <a:lnTo>
                  <a:pt x="212" y="465"/>
                </a:lnTo>
                <a:lnTo>
                  <a:pt x="212" y="462"/>
                </a:lnTo>
                <a:lnTo>
                  <a:pt x="212" y="460"/>
                </a:lnTo>
                <a:lnTo>
                  <a:pt x="212" y="459"/>
                </a:lnTo>
                <a:lnTo>
                  <a:pt x="212" y="457"/>
                </a:lnTo>
                <a:lnTo>
                  <a:pt x="214" y="457"/>
                </a:lnTo>
                <a:lnTo>
                  <a:pt x="217" y="457"/>
                </a:lnTo>
                <a:lnTo>
                  <a:pt x="221" y="457"/>
                </a:lnTo>
                <a:lnTo>
                  <a:pt x="222" y="457"/>
                </a:lnTo>
                <a:lnTo>
                  <a:pt x="223" y="457"/>
                </a:lnTo>
                <a:lnTo>
                  <a:pt x="226" y="457"/>
                </a:lnTo>
                <a:lnTo>
                  <a:pt x="227" y="457"/>
                </a:lnTo>
                <a:lnTo>
                  <a:pt x="228" y="457"/>
                </a:lnTo>
                <a:lnTo>
                  <a:pt x="228" y="454"/>
                </a:lnTo>
                <a:lnTo>
                  <a:pt x="228" y="453"/>
                </a:lnTo>
                <a:lnTo>
                  <a:pt x="228" y="452"/>
                </a:lnTo>
                <a:lnTo>
                  <a:pt x="228" y="450"/>
                </a:lnTo>
                <a:lnTo>
                  <a:pt x="228" y="449"/>
                </a:lnTo>
                <a:lnTo>
                  <a:pt x="228" y="448"/>
                </a:lnTo>
                <a:lnTo>
                  <a:pt x="228" y="445"/>
                </a:lnTo>
                <a:lnTo>
                  <a:pt x="228" y="444"/>
                </a:lnTo>
                <a:lnTo>
                  <a:pt x="228" y="441"/>
                </a:lnTo>
                <a:lnTo>
                  <a:pt x="232" y="441"/>
                </a:lnTo>
                <a:lnTo>
                  <a:pt x="236" y="441"/>
                </a:lnTo>
                <a:lnTo>
                  <a:pt x="243" y="441"/>
                </a:lnTo>
                <a:lnTo>
                  <a:pt x="244" y="441"/>
                </a:lnTo>
                <a:lnTo>
                  <a:pt x="244" y="440"/>
                </a:lnTo>
                <a:lnTo>
                  <a:pt x="244" y="436"/>
                </a:lnTo>
                <a:lnTo>
                  <a:pt x="244" y="429"/>
                </a:lnTo>
                <a:lnTo>
                  <a:pt x="244" y="425"/>
                </a:lnTo>
                <a:lnTo>
                  <a:pt x="244" y="424"/>
                </a:lnTo>
                <a:lnTo>
                  <a:pt x="245" y="424"/>
                </a:lnTo>
                <a:lnTo>
                  <a:pt x="246" y="424"/>
                </a:lnTo>
                <a:lnTo>
                  <a:pt x="247" y="424"/>
                </a:lnTo>
                <a:lnTo>
                  <a:pt x="248" y="424"/>
                </a:lnTo>
                <a:lnTo>
                  <a:pt x="250" y="424"/>
                </a:lnTo>
                <a:lnTo>
                  <a:pt x="252" y="424"/>
                </a:lnTo>
                <a:lnTo>
                  <a:pt x="260" y="424"/>
                </a:lnTo>
                <a:lnTo>
                  <a:pt x="260" y="423"/>
                </a:lnTo>
                <a:lnTo>
                  <a:pt x="260" y="421"/>
                </a:lnTo>
                <a:lnTo>
                  <a:pt x="260" y="420"/>
                </a:lnTo>
                <a:lnTo>
                  <a:pt x="260" y="419"/>
                </a:lnTo>
                <a:lnTo>
                  <a:pt x="260" y="418"/>
                </a:lnTo>
                <a:lnTo>
                  <a:pt x="260" y="415"/>
                </a:lnTo>
                <a:lnTo>
                  <a:pt x="260" y="412"/>
                </a:lnTo>
                <a:lnTo>
                  <a:pt x="260" y="411"/>
                </a:lnTo>
                <a:lnTo>
                  <a:pt x="260" y="410"/>
                </a:lnTo>
                <a:lnTo>
                  <a:pt x="260" y="409"/>
                </a:lnTo>
                <a:lnTo>
                  <a:pt x="260" y="404"/>
                </a:lnTo>
                <a:lnTo>
                  <a:pt x="260" y="403"/>
                </a:lnTo>
                <a:lnTo>
                  <a:pt x="260" y="401"/>
                </a:lnTo>
                <a:lnTo>
                  <a:pt x="266" y="401"/>
                </a:lnTo>
                <a:lnTo>
                  <a:pt x="271" y="401"/>
                </a:lnTo>
                <a:lnTo>
                  <a:pt x="272" y="401"/>
                </a:lnTo>
                <a:lnTo>
                  <a:pt x="274" y="401"/>
                </a:lnTo>
                <a:lnTo>
                  <a:pt x="275" y="401"/>
                </a:lnTo>
                <a:lnTo>
                  <a:pt x="275" y="399"/>
                </a:lnTo>
                <a:lnTo>
                  <a:pt x="275" y="396"/>
                </a:lnTo>
                <a:lnTo>
                  <a:pt x="275" y="392"/>
                </a:lnTo>
                <a:lnTo>
                  <a:pt x="275" y="391"/>
                </a:lnTo>
                <a:lnTo>
                  <a:pt x="275" y="390"/>
                </a:lnTo>
                <a:lnTo>
                  <a:pt x="275" y="388"/>
                </a:lnTo>
                <a:lnTo>
                  <a:pt x="275" y="387"/>
                </a:lnTo>
                <a:lnTo>
                  <a:pt x="275" y="386"/>
                </a:lnTo>
                <a:lnTo>
                  <a:pt x="275" y="385"/>
                </a:lnTo>
                <a:lnTo>
                  <a:pt x="275" y="384"/>
                </a:lnTo>
                <a:lnTo>
                  <a:pt x="276" y="384"/>
                </a:lnTo>
                <a:lnTo>
                  <a:pt x="279" y="384"/>
                </a:lnTo>
                <a:lnTo>
                  <a:pt x="280" y="384"/>
                </a:lnTo>
                <a:lnTo>
                  <a:pt x="281" y="384"/>
                </a:lnTo>
                <a:lnTo>
                  <a:pt x="282" y="384"/>
                </a:lnTo>
                <a:lnTo>
                  <a:pt x="283" y="384"/>
                </a:lnTo>
                <a:lnTo>
                  <a:pt x="284" y="384"/>
                </a:lnTo>
                <a:lnTo>
                  <a:pt x="286" y="384"/>
                </a:lnTo>
                <a:lnTo>
                  <a:pt x="287" y="384"/>
                </a:lnTo>
                <a:lnTo>
                  <a:pt x="290" y="384"/>
                </a:lnTo>
                <a:lnTo>
                  <a:pt x="291" y="384"/>
                </a:lnTo>
                <a:lnTo>
                  <a:pt x="291" y="383"/>
                </a:lnTo>
                <a:lnTo>
                  <a:pt x="291" y="382"/>
                </a:lnTo>
                <a:lnTo>
                  <a:pt x="291" y="380"/>
                </a:lnTo>
                <a:lnTo>
                  <a:pt x="291" y="379"/>
                </a:lnTo>
                <a:lnTo>
                  <a:pt x="291" y="378"/>
                </a:lnTo>
                <a:lnTo>
                  <a:pt x="291" y="377"/>
                </a:lnTo>
                <a:lnTo>
                  <a:pt x="291" y="373"/>
                </a:lnTo>
                <a:lnTo>
                  <a:pt x="291" y="371"/>
                </a:lnTo>
                <a:lnTo>
                  <a:pt x="291" y="369"/>
                </a:lnTo>
                <a:lnTo>
                  <a:pt x="291" y="368"/>
                </a:lnTo>
                <a:lnTo>
                  <a:pt x="300" y="368"/>
                </a:lnTo>
                <a:lnTo>
                  <a:pt x="301" y="368"/>
                </a:lnTo>
                <a:lnTo>
                  <a:pt x="302" y="368"/>
                </a:lnTo>
                <a:lnTo>
                  <a:pt x="304" y="368"/>
                </a:lnTo>
                <a:lnTo>
                  <a:pt x="305" y="368"/>
                </a:lnTo>
                <a:lnTo>
                  <a:pt x="306" y="368"/>
                </a:lnTo>
                <a:lnTo>
                  <a:pt x="307" y="368"/>
                </a:lnTo>
                <a:lnTo>
                  <a:pt x="308" y="368"/>
                </a:lnTo>
                <a:lnTo>
                  <a:pt x="324" y="368"/>
                </a:lnTo>
                <a:lnTo>
                  <a:pt x="324" y="367"/>
                </a:lnTo>
                <a:lnTo>
                  <a:pt x="324" y="366"/>
                </a:lnTo>
                <a:lnTo>
                  <a:pt x="324" y="361"/>
                </a:lnTo>
                <a:lnTo>
                  <a:pt x="324" y="356"/>
                </a:lnTo>
                <a:lnTo>
                  <a:pt x="324" y="352"/>
                </a:lnTo>
                <a:lnTo>
                  <a:pt x="324" y="346"/>
                </a:lnTo>
                <a:lnTo>
                  <a:pt x="324" y="345"/>
                </a:lnTo>
                <a:lnTo>
                  <a:pt x="324" y="344"/>
                </a:lnTo>
                <a:lnTo>
                  <a:pt x="324" y="338"/>
                </a:lnTo>
                <a:lnTo>
                  <a:pt x="324" y="335"/>
                </a:lnTo>
                <a:lnTo>
                  <a:pt x="338" y="335"/>
                </a:lnTo>
                <a:lnTo>
                  <a:pt x="341" y="335"/>
                </a:lnTo>
                <a:lnTo>
                  <a:pt x="345" y="335"/>
                </a:lnTo>
                <a:lnTo>
                  <a:pt x="351" y="335"/>
                </a:lnTo>
                <a:lnTo>
                  <a:pt x="356" y="335"/>
                </a:lnTo>
                <a:lnTo>
                  <a:pt x="357" y="335"/>
                </a:lnTo>
                <a:lnTo>
                  <a:pt x="361" y="335"/>
                </a:lnTo>
                <a:lnTo>
                  <a:pt x="362" y="335"/>
                </a:lnTo>
                <a:lnTo>
                  <a:pt x="364" y="335"/>
                </a:lnTo>
                <a:lnTo>
                  <a:pt x="364" y="334"/>
                </a:lnTo>
                <a:lnTo>
                  <a:pt x="367" y="334"/>
                </a:lnTo>
                <a:lnTo>
                  <a:pt x="375" y="334"/>
                </a:lnTo>
                <a:lnTo>
                  <a:pt x="382" y="334"/>
                </a:lnTo>
                <a:lnTo>
                  <a:pt x="385" y="334"/>
                </a:lnTo>
                <a:lnTo>
                  <a:pt x="386" y="334"/>
                </a:lnTo>
                <a:lnTo>
                  <a:pt x="387" y="334"/>
                </a:lnTo>
                <a:lnTo>
                  <a:pt x="388" y="334"/>
                </a:lnTo>
                <a:lnTo>
                  <a:pt x="388" y="333"/>
                </a:lnTo>
                <a:lnTo>
                  <a:pt x="388" y="332"/>
                </a:lnTo>
                <a:lnTo>
                  <a:pt x="388" y="329"/>
                </a:lnTo>
                <a:lnTo>
                  <a:pt x="388" y="328"/>
                </a:lnTo>
                <a:lnTo>
                  <a:pt x="388" y="327"/>
                </a:lnTo>
                <a:lnTo>
                  <a:pt x="388" y="326"/>
                </a:lnTo>
                <a:lnTo>
                  <a:pt x="388" y="324"/>
                </a:lnTo>
                <a:lnTo>
                  <a:pt x="388" y="323"/>
                </a:lnTo>
                <a:lnTo>
                  <a:pt x="388" y="320"/>
                </a:lnTo>
                <a:lnTo>
                  <a:pt x="388" y="318"/>
                </a:lnTo>
                <a:lnTo>
                  <a:pt x="388" y="317"/>
                </a:lnTo>
                <a:lnTo>
                  <a:pt x="388" y="316"/>
                </a:lnTo>
                <a:lnTo>
                  <a:pt x="388" y="315"/>
                </a:lnTo>
                <a:lnTo>
                  <a:pt x="388" y="313"/>
                </a:lnTo>
                <a:lnTo>
                  <a:pt x="388" y="311"/>
                </a:lnTo>
                <a:lnTo>
                  <a:pt x="388" y="310"/>
                </a:lnTo>
                <a:lnTo>
                  <a:pt x="388" y="309"/>
                </a:lnTo>
                <a:lnTo>
                  <a:pt x="388" y="307"/>
                </a:lnTo>
                <a:lnTo>
                  <a:pt x="388" y="304"/>
                </a:lnTo>
                <a:lnTo>
                  <a:pt x="388" y="303"/>
                </a:lnTo>
                <a:lnTo>
                  <a:pt x="388" y="301"/>
                </a:lnTo>
                <a:lnTo>
                  <a:pt x="390" y="301"/>
                </a:lnTo>
                <a:lnTo>
                  <a:pt x="392" y="301"/>
                </a:lnTo>
                <a:lnTo>
                  <a:pt x="393" y="301"/>
                </a:lnTo>
                <a:lnTo>
                  <a:pt x="394" y="301"/>
                </a:lnTo>
                <a:lnTo>
                  <a:pt x="398" y="301"/>
                </a:lnTo>
                <a:lnTo>
                  <a:pt x="399" y="301"/>
                </a:lnTo>
                <a:lnTo>
                  <a:pt x="408" y="301"/>
                </a:lnTo>
                <a:lnTo>
                  <a:pt x="417" y="301"/>
                </a:lnTo>
                <a:lnTo>
                  <a:pt x="419" y="301"/>
                </a:lnTo>
                <a:lnTo>
                  <a:pt x="421" y="301"/>
                </a:lnTo>
                <a:lnTo>
                  <a:pt x="421" y="300"/>
                </a:lnTo>
                <a:lnTo>
                  <a:pt x="421" y="299"/>
                </a:lnTo>
                <a:lnTo>
                  <a:pt x="421" y="293"/>
                </a:lnTo>
                <a:lnTo>
                  <a:pt x="421" y="292"/>
                </a:lnTo>
                <a:lnTo>
                  <a:pt x="421" y="291"/>
                </a:lnTo>
                <a:lnTo>
                  <a:pt x="421" y="290"/>
                </a:lnTo>
                <a:lnTo>
                  <a:pt x="421" y="288"/>
                </a:lnTo>
                <a:lnTo>
                  <a:pt x="421" y="287"/>
                </a:lnTo>
                <a:lnTo>
                  <a:pt x="421" y="283"/>
                </a:lnTo>
                <a:lnTo>
                  <a:pt x="421" y="279"/>
                </a:lnTo>
                <a:lnTo>
                  <a:pt x="421" y="278"/>
                </a:lnTo>
                <a:lnTo>
                  <a:pt x="421" y="269"/>
                </a:lnTo>
                <a:lnTo>
                  <a:pt x="420" y="268"/>
                </a:lnTo>
                <a:lnTo>
                  <a:pt x="421" y="268"/>
                </a:lnTo>
                <a:lnTo>
                  <a:pt x="425" y="268"/>
                </a:lnTo>
                <a:lnTo>
                  <a:pt x="426" y="268"/>
                </a:lnTo>
                <a:lnTo>
                  <a:pt x="428" y="268"/>
                </a:lnTo>
                <a:lnTo>
                  <a:pt x="429" y="268"/>
                </a:lnTo>
                <a:lnTo>
                  <a:pt x="431" y="268"/>
                </a:lnTo>
                <a:lnTo>
                  <a:pt x="433" y="268"/>
                </a:lnTo>
                <a:lnTo>
                  <a:pt x="434" y="268"/>
                </a:lnTo>
                <a:lnTo>
                  <a:pt x="435" y="268"/>
                </a:lnTo>
                <a:lnTo>
                  <a:pt x="436" y="268"/>
                </a:lnTo>
                <a:lnTo>
                  <a:pt x="437" y="268"/>
                </a:lnTo>
                <a:lnTo>
                  <a:pt x="438" y="268"/>
                </a:lnTo>
                <a:lnTo>
                  <a:pt x="439" y="268"/>
                </a:lnTo>
                <a:lnTo>
                  <a:pt x="444" y="268"/>
                </a:lnTo>
                <a:lnTo>
                  <a:pt x="445" y="268"/>
                </a:lnTo>
                <a:lnTo>
                  <a:pt x="446" y="268"/>
                </a:lnTo>
                <a:lnTo>
                  <a:pt x="447" y="268"/>
                </a:lnTo>
                <a:lnTo>
                  <a:pt x="450" y="268"/>
                </a:lnTo>
                <a:lnTo>
                  <a:pt x="451" y="268"/>
                </a:lnTo>
                <a:lnTo>
                  <a:pt x="453" y="268"/>
                </a:lnTo>
                <a:lnTo>
                  <a:pt x="453" y="267"/>
                </a:lnTo>
                <a:lnTo>
                  <a:pt x="453" y="262"/>
                </a:lnTo>
                <a:lnTo>
                  <a:pt x="453" y="261"/>
                </a:lnTo>
                <a:lnTo>
                  <a:pt x="453" y="260"/>
                </a:lnTo>
                <a:lnTo>
                  <a:pt x="453" y="259"/>
                </a:lnTo>
                <a:lnTo>
                  <a:pt x="453" y="257"/>
                </a:lnTo>
                <a:lnTo>
                  <a:pt x="453" y="254"/>
                </a:lnTo>
                <a:lnTo>
                  <a:pt x="453" y="253"/>
                </a:lnTo>
                <a:lnTo>
                  <a:pt x="453" y="252"/>
                </a:lnTo>
                <a:lnTo>
                  <a:pt x="453" y="250"/>
                </a:lnTo>
                <a:lnTo>
                  <a:pt x="453" y="249"/>
                </a:lnTo>
                <a:lnTo>
                  <a:pt x="453" y="244"/>
                </a:lnTo>
                <a:lnTo>
                  <a:pt x="453" y="240"/>
                </a:lnTo>
                <a:lnTo>
                  <a:pt x="453" y="235"/>
                </a:lnTo>
                <a:lnTo>
                  <a:pt x="454" y="235"/>
                </a:lnTo>
                <a:lnTo>
                  <a:pt x="460" y="235"/>
                </a:lnTo>
                <a:lnTo>
                  <a:pt x="461" y="235"/>
                </a:lnTo>
                <a:lnTo>
                  <a:pt x="463" y="235"/>
                </a:lnTo>
                <a:lnTo>
                  <a:pt x="465" y="235"/>
                </a:lnTo>
                <a:lnTo>
                  <a:pt x="467" y="235"/>
                </a:lnTo>
                <a:lnTo>
                  <a:pt x="468" y="235"/>
                </a:lnTo>
                <a:lnTo>
                  <a:pt x="470" y="235"/>
                </a:lnTo>
                <a:lnTo>
                  <a:pt x="471" y="235"/>
                </a:lnTo>
                <a:lnTo>
                  <a:pt x="472" y="235"/>
                </a:lnTo>
                <a:lnTo>
                  <a:pt x="473" y="235"/>
                </a:lnTo>
                <a:lnTo>
                  <a:pt x="474" y="235"/>
                </a:lnTo>
                <a:lnTo>
                  <a:pt x="477" y="235"/>
                </a:lnTo>
                <a:lnTo>
                  <a:pt x="481" y="235"/>
                </a:lnTo>
                <a:lnTo>
                  <a:pt x="486" y="235"/>
                </a:lnTo>
                <a:lnTo>
                  <a:pt x="486" y="234"/>
                </a:lnTo>
                <a:lnTo>
                  <a:pt x="486" y="229"/>
                </a:lnTo>
                <a:lnTo>
                  <a:pt x="486" y="223"/>
                </a:lnTo>
                <a:lnTo>
                  <a:pt x="486" y="219"/>
                </a:lnTo>
                <a:lnTo>
                  <a:pt x="486" y="218"/>
                </a:lnTo>
                <a:lnTo>
                  <a:pt x="486" y="214"/>
                </a:lnTo>
                <a:lnTo>
                  <a:pt x="486" y="210"/>
                </a:lnTo>
                <a:lnTo>
                  <a:pt x="486" y="209"/>
                </a:lnTo>
                <a:lnTo>
                  <a:pt x="486" y="203"/>
                </a:lnTo>
                <a:lnTo>
                  <a:pt x="486" y="202"/>
                </a:lnTo>
                <a:lnTo>
                  <a:pt x="489" y="202"/>
                </a:lnTo>
                <a:lnTo>
                  <a:pt x="491" y="202"/>
                </a:lnTo>
                <a:lnTo>
                  <a:pt x="494" y="202"/>
                </a:lnTo>
                <a:lnTo>
                  <a:pt x="495" y="202"/>
                </a:lnTo>
                <a:lnTo>
                  <a:pt x="496" y="202"/>
                </a:lnTo>
                <a:lnTo>
                  <a:pt x="502" y="202"/>
                </a:lnTo>
                <a:lnTo>
                  <a:pt x="507" y="202"/>
                </a:lnTo>
                <a:lnTo>
                  <a:pt x="519" y="202"/>
                </a:lnTo>
                <a:lnTo>
                  <a:pt x="519" y="191"/>
                </a:lnTo>
                <a:lnTo>
                  <a:pt x="519" y="189"/>
                </a:lnTo>
                <a:lnTo>
                  <a:pt x="519" y="186"/>
                </a:lnTo>
                <a:lnTo>
                  <a:pt x="519" y="185"/>
                </a:lnTo>
                <a:lnTo>
                  <a:pt x="519" y="175"/>
                </a:lnTo>
                <a:lnTo>
                  <a:pt x="519" y="173"/>
                </a:lnTo>
                <a:lnTo>
                  <a:pt x="519" y="170"/>
                </a:lnTo>
                <a:lnTo>
                  <a:pt x="519" y="169"/>
                </a:lnTo>
                <a:lnTo>
                  <a:pt x="519" y="165"/>
                </a:lnTo>
                <a:lnTo>
                  <a:pt x="519" y="164"/>
                </a:lnTo>
                <a:lnTo>
                  <a:pt x="519" y="162"/>
                </a:lnTo>
                <a:lnTo>
                  <a:pt x="519" y="161"/>
                </a:lnTo>
                <a:lnTo>
                  <a:pt x="519" y="160"/>
                </a:lnTo>
                <a:lnTo>
                  <a:pt x="519" y="158"/>
                </a:lnTo>
                <a:lnTo>
                  <a:pt x="519" y="157"/>
                </a:lnTo>
                <a:lnTo>
                  <a:pt x="519" y="156"/>
                </a:lnTo>
                <a:lnTo>
                  <a:pt x="519" y="153"/>
                </a:lnTo>
                <a:lnTo>
                  <a:pt x="519" y="151"/>
                </a:lnTo>
                <a:lnTo>
                  <a:pt x="519" y="150"/>
                </a:lnTo>
                <a:lnTo>
                  <a:pt x="519" y="148"/>
                </a:lnTo>
                <a:lnTo>
                  <a:pt x="519" y="147"/>
                </a:lnTo>
                <a:lnTo>
                  <a:pt x="519" y="145"/>
                </a:lnTo>
                <a:lnTo>
                  <a:pt x="519" y="144"/>
                </a:lnTo>
                <a:lnTo>
                  <a:pt x="519" y="143"/>
                </a:lnTo>
                <a:lnTo>
                  <a:pt x="519" y="142"/>
                </a:lnTo>
                <a:lnTo>
                  <a:pt x="519" y="141"/>
                </a:lnTo>
                <a:lnTo>
                  <a:pt x="519" y="140"/>
                </a:lnTo>
                <a:lnTo>
                  <a:pt x="519" y="139"/>
                </a:lnTo>
                <a:lnTo>
                  <a:pt x="519" y="137"/>
                </a:lnTo>
                <a:lnTo>
                  <a:pt x="519" y="136"/>
                </a:lnTo>
                <a:lnTo>
                  <a:pt x="519" y="135"/>
                </a:lnTo>
                <a:lnTo>
                  <a:pt x="519" y="134"/>
                </a:lnTo>
                <a:lnTo>
                  <a:pt x="519" y="133"/>
                </a:lnTo>
                <a:lnTo>
                  <a:pt x="519" y="132"/>
                </a:lnTo>
                <a:lnTo>
                  <a:pt x="519" y="129"/>
                </a:lnTo>
                <a:lnTo>
                  <a:pt x="519" y="128"/>
                </a:lnTo>
                <a:lnTo>
                  <a:pt x="519" y="118"/>
                </a:lnTo>
                <a:lnTo>
                  <a:pt x="519" y="117"/>
                </a:lnTo>
                <a:lnTo>
                  <a:pt x="519" y="111"/>
                </a:lnTo>
                <a:lnTo>
                  <a:pt x="519" y="105"/>
                </a:lnTo>
                <a:lnTo>
                  <a:pt x="519" y="103"/>
                </a:lnTo>
                <a:lnTo>
                  <a:pt x="519" y="101"/>
                </a:lnTo>
                <a:lnTo>
                  <a:pt x="519" y="91"/>
                </a:lnTo>
                <a:lnTo>
                  <a:pt x="519" y="89"/>
                </a:lnTo>
                <a:lnTo>
                  <a:pt x="519" y="87"/>
                </a:lnTo>
                <a:lnTo>
                  <a:pt x="519" y="86"/>
                </a:lnTo>
                <a:lnTo>
                  <a:pt x="519" y="85"/>
                </a:lnTo>
                <a:lnTo>
                  <a:pt x="519" y="84"/>
                </a:lnTo>
                <a:lnTo>
                  <a:pt x="519" y="83"/>
                </a:lnTo>
                <a:lnTo>
                  <a:pt x="519" y="82"/>
                </a:lnTo>
                <a:lnTo>
                  <a:pt x="519" y="81"/>
                </a:lnTo>
                <a:lnTo>
                  <a:pt x="519" y="78"/>
                </a:lnTo>
                <a:lnTo>
                  <a:pt x="519" y="77"/>
                </a:lnTo>
                <a:lnTo>
                  <a:pt x="519" y="72"/>
                </a:lnTo>
                <a:lnTo>
                  <a:pt x="519" y="70"/>
                </a:lnTo>
                <a:lnTo>
                  <a:pt x="519" y="69"/>
                </a:lnTo>
                <a:lnTo>
                  <a:pt x="519" y="68"/>
                </a:lnTo>
                <a:lnTo>
                  <a:pt x="519" y="67"/>
                </a:lnTo>
                <a:lnTo>
                  <a:pt x="519" y="66"/>
                </a:lnTo>
                <a:lnTo>
                  <a:pt x="519" y="65"/>
                </a:lnTo>
                <a:lnTo>
                  <a:pt x="519" y="64"/>
                </a:lnTo>
                <a:lnTo>
                  <a:pt x="519" y="62"/>
                </a:lnTo>
                <a:lnTo>
                  <a:pt x="519" y="61"/>
                </a:lnTo>
                <a:lnTo>
                  <a:pt x="519" y="60"/>
                </a:lnTo>
                <a:lnTo>
                  <a:pt x="519" y="59"/>
                </a:lnTo>
                <a:lnTo>
                  <a:pt x="519" y="58"/>
                </a:lnTo>
                <a:lnTo>
                  <a:pt x="519" y="57"/>
                </a:lnTo>
                <a:lnTo>
                  <a:pt x="519" y="55"/>
                </a:lnTo>
                <a:lnTo>
                  <a:pt x="519" y="53"/>
                </a:lnTo>
                <a:lnTo>
                  <a:pt x="519" y="52"/>
                </a:lnTo>
                <a:lnTo>
                  <a:pt x="519" y="51"/>
                </a:lnTo>
                <a:lnTo>
                  <a:pt x="519" y="50"/>
                </a:lnTo>
                <a:lnTo>
                  <a:pt x="519" y="49"/>
                </a:lnTo>
                <a:lnTo>
                  <a:pt x="519" y="48"/>
                </a:lnTo>
                <a:lnTo>
                  <a:pt x="519" y="47"/>
                </a:lnTo>
                <a:lnTo>
                  <a:pt x="519" y="45"/>
                </a:lnTo>
                <a:lnTo>
                  <a:pt x="519" y="44"/>
                </a:lnTo>
                <a:lnTo>
                  <a:pt x="519" y="43"/>
                </a:lnTo>
                <a:lnTo>
                  <a:pt x="519" y="41"/>
                </a:lnTo>
                <a:lnTo>
                  <a:pt x="519" y="40"/>
                </a:lnTo>
                <a:lnTo>
                  <a:pt x="519" y="39"/>
                </a:lnTo>
                <a:lnTo>
                  <a:pt x="519" y="38"/>
                </a:lnTo>
                <a:lnTo>
                  <a:pt x="519" y="36"/>
                </a:lnTo>
                <a:lnTo>
                  <a:pt x="519" y="35"/>
                </a:lnTo>
                <a:lnTo>
                  <a:pt x="519" y="34"/>
                </a:lnTo>
                <a:lnTo>
                  <a:pt x="519" y="33"/>
                </a:lnTo>
                <a:lnTo>
                  <a:pt x="519" y="32"/>
                </a:lnTo>
                <a:lnTo>
                  <a:pt x="519" y="31"/>
                </a:lnTo>
                <a:lnTo>
                  <a:pt x="519" y="30"/>
                </a:lnTo>
                <a:lnTo>
                  <a:pt x="519" y="28"/>
                </a:lnTo>
                <a:lnTo>
                  <a:pt x="519" y="27"/>
                </a:lnTo>
                <a:lnTo>
                  <a:pt x="519" y="26"/>
                </a:lnTo>
                <a:lnTo>
                  <a:pt x="519" y="25"/>
                </a:lnTo>
                <a:lnTo>
                  <a:pt x="519" y="24"/>
                </a:lnTo>
                <a:lnTo>
                  <a:pt x="519" y="23"/>
                </a:lnTo>
                <a:lnTo>
                  <a:pt x="519" y="22"/>
                </a:lnTo>
                <a:lnTo>
                  <a:pt x="519" y="20"/>
                </a:lnTo>
                <a:lnTo>
                  <a:pt x="519" y="19"/>
                </a:lnTo>
                <a:lnTo>
                  <a:pt x="519" y="18"/>
                </a:lnTo>
                <a:lnTo>
                  <a:pt x="519" y="17"/>
                </a:lnTo>
                <a:lnTo>
                  <a:pt x="519" y="16"/>
                </a:lnTo>
                <a:lnTo>
                  <a:pt x="519" y="9"/>
                </a:lnTo>
                <a:lnTo>
                  <a:pt x="519" y="8"/>
                </a:lnTo>
                <a:lnTo>
                  <a:pt x="522" y="8"/>
                </a:lnTo>
                <a:lnTo>
                  <a:pt x="526" y="8"/>
                </a:lnTo>
                <a:lnTo>
                  <a:pt x="533" y="8"/>
                </a:lnTo>
                <a:lnTo>
                  <a:pt x="539" y="8"/>
                </a:lnTo>
                <a:lnTo>
                  <a:pt x="540" y="8"/>
                </a:lnTo>
                <a:lnTo>
                  <a:pt x="543" y="8"/>
                </a:lnTo>
                <a:lnTo>
                  <a:pt x="550" y="8"/>
                </a:lnTo>
                <a:lnTo>
                  <a:pt x="551" y="8"/>
                </a:lnTo>
                <a:lnTo>
                  <a:pt x="552" y="8"/>
                </a:lnTo>
                <a:lnTo>
                  <a:pt x="554" y="8"/>
                </a:lnTo>
                <a:lnTo>
                  <a:pt x="555" y="8"/>
                </a:lnTo>
                <a:lnTo>
                  <a:pt x="556" y="8"/>
                </a:lnTo>
                <a:lnTo>
                  <a:pt x="559" y="8"/>
                </a:lnTo>
                <a:lnTo>
                  <a:pt x="563" y="8"/>
                </a:lnTo>
                <a:lnTo>
                  <a:pt x="576" y="8"/>
                </a:lnTo>
                <a:lnTo>
                  <a:pt x="580" y="8"/>
                </a:lnTo>
                <a:lnTo>
                  <a:pt x="583" y="8"/>
                </a:lnTo>
                <a:lnTo>
                  <a:pt x="588" y="8"/>
                </a:lnTo>
                <a:lnTo>
                  <a:pt x="593" y="8"/>
                </a:lnTo>
                <a:lnTo>
                  <a:pt x="601" y="8"/>
                </a:lnTo>
                <a:lnTo>
                  <a:pt x="606" y="8"/>
                </a:lnTo>
                <a:lnTo>
                  <a:pt x="607" y="8"/>
                </a:lnTo>
                <a:lnTo>
                  <a:pt x="609" y="8"/>
                </a:lnTo>
                <a:lnTo>
                  <a:pt x="610" y="8"/>
                </a:lnTo>
                <a:lnTo>
                  <a:pt x="612" y="8"/>
                </a:lnTo>
                <a:lnTo>
                  <a:pt x="615" y="8"/>
                </a:lnTo>
                <a:lnTo>
                  <a:pt x="616" y="8"/>
                </a:lnTo>
                <a:lnTo>
                  <a:pt x="617" y="8"/>
                </a:lnTo>
                <a:lnTo>
                  <a:pt x="619" y="8"/>
                </a:lnTo>
                <a:lnTo>
                  <a:pt x="621" y="8"/>
                </a:lnTo>
                <a:lnTo>
                  <a:pt x="625" y="8"/>
                </a:lnTo>
                <a:lnTo>
                  <a:pt x="626" y="8"/>
                </a:lnTo>
                <a:lnTo>
                  <a:pt x="628" y="8"/>
                </a:lnTo>
                <a:lnTo>
                  <a:pt x="629" y="8"/>
                </a:lnTo>
                <a:lnTo>
                  <a:pt x="632" y="8"/>
                </a:lnTo>
                <a:lnTo>
                  <a:pt x="633" y="8"/>
                </a:lnTo>
                <a:lnTo>
                  <a:pt x="635" y="8"/>
                </a:lnTo>
                <a:lnTo>
                  <a:pt x="638" y="8"/>
                </a:lnTo>
                <a:lnTo>
                  <a:pt x="641" y="8"/>
                </a:lnTo>
                <a:lnTo>
                  <a:pt x="642" y="8"/>
                </a:lnTo>
                <a:lnTo>
                  <a:pt x="643" y="8"/>
                </a:lnTo>
                <a:lnTo>
                  <a:pt x="645" y="8"/>
                </a:lnTo>
                <a:lnTo>
                  <a:pt x="647" y="8"/>
                </a:lnTo>
                <a:lnTo>
                  <a:pt x="649" y="8"/>
                </a:lnTo>
                <a:lnTo>
                  <a:pt x="650" y="8"/>
                </a:lnTo>
                <a:lnTo>
                  <a:pt x="651" y="8"/>
                </a:lnTo>
                <a:lnTo>
                  <a:pt x="652" y="8"/>
                </a:lnTo>
                <a:lnTo>
                  <a:pt x="653" y="8"/>
                </a:lnTo>
                <a:lnTo>
                  <a:pt x="654" y="8"/>
                </a:lnTo>
                <a:lnTo>
                  <a:pt x="655" y="8"/>
                </a:lnTo>
                <a:lnTo>
                  <a:pt x="659" y="8"/>
                </a:lnTo>
                <a:lnTo>
                  <a:pt x="662" y="8"/>
                </a:lnTo>
                <a:lnTo>
                  <a:pt x="663" y="8"/>
                </a:lnTo>
                <a:lnTo>
                  <a:pt x="664" y="8"/>
                </a:lnTo>
                <a:lnTo>
                  <a:pt x="667" y="8"/>
                </a:lnTo>
                <a:lnTo>
                  <a:pt x="672" y="8"/>
                </a:lnTo>
                <a:lnTo>
                  <a:pt x="676" y="8"/>
                </a:lnTo>
                <a:lnTo>
                  <a:pt x="677" y="8"/>
                </a:lnTo>
                <a:lnTo>
                  <a:pt x="680" y="8"/>
                </a:lnTo>
                <a:lnTo>
                  <a:pt x="684" y="8"/>
                </a:lnTo>
                <a:lnTo>
                  <a:pt x="685" y="8"/>
                </a:lnTo>
                <a:lnTo>
                  <a:pt x="686" y="8"/>
                </a:lnTo>
                <a:lnTo>
                  <a:pt x="688" y="8"/>
                </a:lnTo>
                <a:lnTo>
                  <a:pt x="690" y="8"/>
                </a:lnTo>
                <a:lnTo>
                  <a:pt x="692" y="8"/>
                </a:lnTo>
                <a:lnTo>
                  <a:pt x="693" y="8"/>
                </a:lnTo>
                <a:lnTo>
                  <a:pt x="695" y="8"/>
                </a:lnTo>
                <a:lnTo>
                  <a:pt x="696" y="8"/>
                </a:lnTo>
                <a:lnTo>
                  <a:pt x="697" y="8"/>
                </a:lnTo>
                <a:lnTo>
                  <a:pt x="701" y="8"/>
                </a:lnTo>
                <a:lnTo>
                  <a:pt x="703" y="8"/>
                </a:lnTo>
                <a:lnTo>
                  <a:pt x="704" y="8"/>
                </a:lnTo>
                <a:lnTo>
                  <a:pt x="705" y="8"/>
                </a:lnTo>
                <a:lnTo>
                  <a:pt x="707" y="8"/>
                </a:lnTo>
                <a:lnTo>
                  <a:pt x="709" y="8"/>
                </a:lnTo>
                <a:lnTo>
                  <a:pt x="711" y="8"/>
                </a:lnTo>
                <a:lnTo>
                  <a:pt x="713" y="8"/>
                </a:lnTo>
                <a:lnTo>
                  <a:pt x="714" y="8"/>
                </a:lnTo>
                <a:lnTo>
                  <a:pt x="716" y="8"/>
                </a:lnTo>
                <a:lnTo>
                  <a:pt x="720" y="8"/>
                </a:lnTo>
                <a:lnTo>
                  <a:pt x="723" y="8"/>
                </a:lnTo>
                <a:lnTo>
                  <a:pt x="724" y="8"/>
                </a:lnTo>
                <a:lnTo>
                  <a:pt x="727" y="8"/>
                </a:lnTo>
                <a:lnTo>
                  <a:pt x="729" y="8"/>
                </a:lnTo>
                <a:lnTo>
                  <a:pt x="730" y="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77" name="Freeform 33">
            <a:extLst>
              <a:ext uri="{FF2B5EF4-FFF2-40B4-BE49-F238E27FC236}">
                <a16:creationId xmlns:a16="http://schemas.microsoft.com/office/drawing/2014/main" id="{A61152C0-7923-9155-3885-83BF605061A6}"/>
              </a:ext>
            </a:extLst>
          </p:cNvPr>
          <p:cNvSpPr>
            <a:spLocks/>
          </p:cNvSpPr>
          <p:nvPr/>
        </p:nvSpPr>
        <p:spPr bwMode="auto">
          <a:xfrm>
            <a:off x="2058268" y="1448320"/>
            <a:ext cx="2024063" cy="644525"/>
          </a:xfrm>
          <a:custGeom>
            <a:avLst/>
            <a:gdLst>
              <a:gd name="T0" fmla="*/ 181 w 1275"/>
              <a:gd name="T1" fmla="*/ 111 h 406"/>
              <a:gd name="T2" fmla="*/ 343 w 1275"/>
              <a:gd name="T3" fmla="*/ 112 h 406"/>
              <a:gd name="T4" fmla="*/ 377 w 1275"/>
              <a:gd name="T5" fmla="*/ 72 h 406"/>
              <a:gd name="T6" fmla="*/ 411 w 1275"/>
              <a:gd name="T7" fmla="*/ 83 h 406"/>
              <a:gd name="T8" fmla="*/ 441 w 1275"/>
              <a:gd name="T9" fmla="*/ 104 h 406"/>
              <a:gd name="T10" fmla="*/ 498 w 1275"/>
              <a:gd name="T11" fmla="*/ 93 h 406"/>
              <a:gd name="T12" fmla="*/ 537 w 1275"/>
              <a:gd name="T13" fmla="*/ 102 h 406"/>
              <a:gd name="T14" fmla="*/ 567 w 1275"/>
              <a:gd name="T15" fmla="*/ 67 h 406"/>
              <a:gd name="T16" fmla="*/ 632 w 1275"/>
              <a:gd name="T17" fmla="*/ 48 h 406"/>
              <a:gd name="T18" fmla="*/ 670 w 1275"/>
              <a:gd name="T19" fmla="*/ 66 h 406"/>
              <a:gd name="T20" fmla="*/ 740 w 1275"/>
              <a:gd name="T21" fmla="*/ 71 h 406"/>
              <a:gd name="T22" fmla="*/ 769 w 1275"/>
              <a:gd name="T23" fmla="*/ 37 h 406"/>
              <a:gd name="T24" fmla="*/ 814 w 1275"/>
              <a:gd name="T25" fmla="*/ 38 h 406"/>
              <a:gd name="T26" fmla="*/ 844 w 1275"/>
              <a:gd name="T27" fmla="*/ 69 h 406"/>
              <a:gd name="T28" fmla="*/ 890 w 1275"/>
              <a:gd name="T29" fmla="*/ 65 h 406"/>
              <a:gd name="T30" fmla="*/ 935 w 1275"/>
              <a:gd name="T31" fmla="*/ 24 h 406"/>
              <a:gd name="T32" fmla="*/ 977 w 1275"/>
              <a:gd name="T33" fmla="*/ 15 h 406"/>
              <a:gd name="T34" fmla="*/ 998 w 1275"/>
              <a:gd name="T35" fmla="*/ 21 h 406"/>
              <a:gd name="T36" fmla="*/ 1033 w 1275"/>
              <a:gd name="T37" fmla="*/ 37 h 406"/>
              <a:gd name="T38" fmla="*/ 1128 w 1275"/>
              <a:gd name="T39" fmla="*/ 59 h 406"/>
              <a:gd name="T40" fmla="*/ 1205 w 1275"/>
              <a:gd name="T41" fmla="*/ 28 h 406"/>
              <a:gd name="T42" fmla="*/ 1274 w 1275"/>
              <a:gd name="T43" fmla="*/ 69 h 406"/>
              <a:gd name="T44" fmla="*/ 1251 w 1275"/>
              <a:gd name="T45" fmla="*/ 99 h 406"/>
              <a:gd name="T46" fmla="*/ 1223 w 1275"/>
              <a:gd name="T47" fmla="*/ 87 h 406"/>
              <a:gd name="T48" fmla="*/ 1183 w 1275"/>
              <a:gd name="T49" fmla="*/ 126 h 406"/>
              <a:gd name="T50" fmla="*/ 1160 w 1275"/>
              <a:gd name="T51" fmla="*/ 227 h 406"/>
              <a:gd name="T52" fmla="*/ 1111 w 1275"/>
              <a:gd name="T53" fmla="*/ 221 h 406"/>
              <a:gd name="T54" fmla="*/ 1026 w 1275"/>
              <a:gd name="T55" fmla="*/ 210 h 406"/>
              <a:gd name="T56" fmla="*/ 948 w 1275"/>
              <a:gd name="T57" fmla="*/ 227 h 406"/>
              <a:gd name="T58" fmla="*/ 925 w 1275"/>
              <a:gd name="T59" fmla="*/ 210 h 406"/>
              <a:gd name="T60" fmla="*/ 835 w 1275"/>
              <a:gd name="T61" fmla="*/ 196 h 406"/>
              <a:gd name="T62" fmla="*/ 785 w 1275"/>
              <a:gd name="T63" fmla="*/ 184 h 406"/>
              <a:gd name="T64" fmla="*/ 750 w 1275"/>
              <a:gd name="T65" fmla="*/ 187 h 406"/>
              <a:gd name="T66" fmla="*/ 725 w 1275"/>
              <a:gd name="T67" fmla="*/ 196 h 406"/>
              <a:gd name="T68" fmla="*/ 701 w 1275"/>
              <a:gd name="T69" fmla="*/ 186 h 406"/>
              <a:gd name="T70" fmla="*/ 690 w 1275"/>
              <a:gd name="T71" fmla="*/ 167 h 406"/>
              <a:gd name="T72" fmla="*/ 602 w 1275"/>
              <a:gd name="T73" fmla="*/ 153 h 406"/>
              <a:gd name="T74" fmla="*/ 539 w 1275"/>
              <a:gd name="T75" fmla="*/ 300 h 406"/>
              <a:gd name="T76" fmla="*/ 486 w 1275"/>
              <a:gd name="T77" fmla="*/ 387 h 406"/>
              <a:gd name="T78" fmla="*/ 458 w 1275"/>
              <a:gd name="T79" fmla="*/ 380 h 406"/>
              <a:gd name="T80" fmla="*/ 435 w 1275"/>
              <a:gd name="T81" fmla="*/ 390 h 406"/>
              <a:gd name="T82" fmla="*/ 397 w 1275"/>
              <a:gd name="T83" fmla="*/ 398 h 406"/>
              <a:gd name="T84" fmla="*/ 372 w 1275"/>
              <a:gd name="T85" fmla="*/ 376 h 406"/>
              <a:gd name="T86" fmla="*/ 330 w 1275"/>
              <a:gd name="T87" fmla="*/ 375 h 406"/>
              <a:gd name="T88" fmla="*/ 299 w 1275"/>
              <a:gd name="T89" fmla="*/ 390 h 406"/>
              <a:gd name="T90" fmla="*/ 293 w 1275"/>
              <a:gd name="T91" fmla="*/ 362 h 406"/>
              <a:gd name="T92" fmla="*/ 234 w 1275"/>
              <a:gd name="T93" fmla="*/ 343 h 406"/>
              <a:gd name="T94" fmla="*/ 217 w 1275"/>
              <a:gd name="T95" fmla="*/ 295 h 406"/>
              <a:gd name="T96" fmla="*/ 201 w 1275"/>
              <a:gd name="T97" fmla="*/ 266 h 406"/>
              <a:gd name="T98" fmla="*/ 217 w 1275"/>
              <a:gd name="T99" fmla="*/ 233 h 406"/>
              <a:gd name="T100" fmla="*/ 192 w 1275"/>
              <a:gd name="T101" fmla="*/ 231 h 406"/>
              <a:gd name="T102" fmla="*/ 184 w 1275"/>
              <a:gd name="T103" fmla="*/ 277 h 406"/>
              <a:gd name="T104" fmla="*/ 163 w 1275"/>
              <a:gd name="T105" fmla="*/ 305 h 406"/>
              <a:gd name="T106" fmla="*/ 144 w 1275"/>
              <a:gd name="T107" fmla="*/ 310 h 406"/>
              <a:gd name="T108" fmla="*/ 133 w 1275"/>
              <a:gd name="T109" fmla="*/ 286 h 406"/>
              <a:gd name="T110" fmla="*/ 53 w 1275"/>
              <a:gd name="T111" fmla="*/ 303 h 406"/>
              <a:gd name="T112" fmla="*/ 1 w 1275"/>
              <a:gd name="T113" fmla="*/ 279 h 406"/>
              <a:gd name="T114" fmla="*/ 14 w 1275"/>
              <a:gd name="T115" fmla="*/ 252 h 406"/>
              <a:gd name="T116" fmla="*/ 7 w 1275"/>
              <a:gd name="T117" fmla="*/ 238 h 406"/>
              <a:gd name="T118" fmla="*/ 40 w 1275"/>
              <a:gd name="T119" fmla="*/ 205 h 406"/>
              <a:gd name="T120" fmla="*/ 109 w 1275"/>
              <a:gd name="T121" fmla="*/ 195 h 406"/>
              <a:gd name="T122" fmla="*/ 137 w 1275"/>
              <a:gd name="T123" fmla="*/ 155 h 406"/>
              <a:gd name="T124" fmla="*/ 122 w 1275"/>
              <a:gd name="T125" fmla="*/ 113 h 4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275" h="406">
                <a:moveTo>
                  <a:pt x="128" y="97"/>
                </a:moveTo>
                <a:lnTo>
                  <a:pt x="129" y="97"/>
                </a:lnTo>
                <a:lnTo>
                  <a:pt x="130" y="99"/>
                </a:lnTo>
                <a:lnTo>
                  <a:pt x="136" y="102"/>
                </a:lnTo>
                <a:lnTo>
                  <a:pt x="138" y="104"/>
                </a:lnTo>
                <a:lnTo>
                  <a:pt x="139" y="104"/>
                </a:lnTo>
                <a:lnTo>
                  <a:pt x="140" y="105"/>
                </a:lnTo>
                <a:lnTo>
                  <a:pt x="141" y="107"/>
                </a:lnTo>
                <a:lnTo>
                  <a:pt x="152" y="112"/>
                </a:lnTo>
                <a:lnTo>
                  <a:pt x="153" y="112"/>
                </a:lnTo>
                <a:lnTo>
                  <a:pt x="154" y="112"/>
                </a:lnTo>
                <a:lnTo>
                  <a:pt x="156" y="112"/>
                </a:lnTo>
                <a:lnTo>
                  <a:pt x="156" y="113"/>
                </a:lnTo>
                <a:lnTo>
                  <a:pt x="157" y="112"/>
                </a:lnTo>
                <a:lnTo>
                  <a:pt x="157" y="111"/>
                </a:lnTo>
                <a:lnTo>
                  <a:pt x="157" y="109"/>
                </a:lnTo>
                <a:lnTo>
                  <a:pt x="158" y="110"/>
                </a:lnTo>
                <a:lnTo>
                  <a:pt x="158" y="104"/>
                </a:lnTo>
                <a:lnTo>
                  <a:pt x="158" y="103"/>
                </a:lnTo>
                <a:lnTo>
                  <a:pt x="161" y="104"/>
                </a:lnTo>
                <a:lnTo>
                  <a:pt x="163" y="104"/>
                </a:lnTo>
                <a:lnTo>
                  <a:pt x="166" y="105"/>
                </a:lnTo>
                <a:lnTo>
                  <a:pt x="167" y="105"/>
                </a:lnTo>
                <a:lnTo>
                  <a:pt x="168" y="105"/>
                </a:lnTo>
                <a:lnTo>
                  <a:pt x="171" y="108"/>
                </a:lnTo>
                <a:lnTo>
                  <a:pt x="178" y="110"/>
                </a:lnTo>
                <a:lnTo>
                  <a:pt x="181" y="111"/>
                </a:lnTo>
                <a:lnTo>
                  <a:pt x="183" y="112"/>
                </a:lnTo>
                <a:lnTo>
                  <a:pt x="187" y="112"/>
                </a:lnTo>
                <a:lnTo>
                  <a:pt x="189" y="112"/>
                </a:lnTo>
                <a:lnTo>
                  <a:pt x="199" y="112"/>
                </a:lnTo>
                <a:lnTo>
                  <a:pt x="200" y="112"/>
                </a:lnTo>
                <a:lnTo>
                  <a:pt x="202" y="112"/>
                </a:lnTo>
                <a:lnTo>
                  <a:pt x="206" y="112"/>
                </a:lnTo>
                <a:lnTo>
                  <a:pt x="210" y="112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24" y="112"/>
                </a:lnTo>
                <a:lnTo>
                  <a:pt x="231" y="112"/>
                </a:lnTo>
                <a:lnTo>
                  <a:pt x="236" y="112"/>
                </a:lnTo>
                <a:lnTo>
                  <a:pt x="251" y="112"/>
                </a:lnTo>
                <a:lnTo>
                  <a:pt x="265" y="112"/>
                </a:lnTo>
                <a:lnTo>
                  <a:pt x="280" y="112"/>
                </a:lnTo>
                <a:lnTo>
                  <a:pt x="287" y="112"/>
                </a:lnTo>
                <a:lnTo>
                  <a:pt x="291" y="112"/>
                </a:lnTo>
                <a:lnTo>
                  <a:pt x="296" y="112"/>
                </a:lnTo>
                <a:lnTo>
                  <a:pt x="306" y="112"/>
                </a:lnTo>
                <a:lnTo>
                  <a:pt x="313" y="112"/>
                </a:lnTo>
                <a:lnTo>
                  <a:pt x="317" y="112"/>
                </a:lnTo>
                <a:lnTo>
                  <a:pt x="321" y="111"/>
                </a:lnTo>
                <a:lnTo>
                  <a:pt x="329" y="112"/>
                </a:lnTo>
                <a:lnTo>
                  <a:pt x="334" y="113"/>
                </a:lnTo>
                <a:lnTo>
                  <a:pt x="343" y="112"/>
                </a:lnTo>
                <a:lnTo>
                  <a:pt x="345" y="112"/>
                </a:lnTo>
                <a:lnTo>
                  <a:pt x="346" y="112"/>
                </a:lnTo>
                <a:lnTo>
                  <a:pt x="347" y="111"/>
                </a:lnTo>
                <a:lnTo>
                  <a:pt x="354" y="111"/>
                </a:lnTo>
                <a:lnTo>
                  <a:pt x="356" y="111"/>
                </a:lnTo>
                <a:lnTo>
                  <a:pt x="362" y="111"/>
                </a:lnTo>
                <a:lnTo>
                  <a:pt x="362" y="109"/>
                </a:lnTo>
                <a:lnTo>
                  <a:pt x="362" y="103"/>
                </a:lnTo>
                <a:lnTo>
                  <a:pt x="362" y="102"/>
                </a:lnTo>
                <a:lnTo>
                  <a:pt x="362" y="101"/>
                </a:lnTo>
                <a:lnTo>
                  <a:pt x="362" y="100"/>
                </a:lnTo>
                <a:lnTo>
                  <a:pt x="362" y="97"/>
                </a:lnTo>
                <a:lnTo>
                  <a:pt x="362" y="91"/>
                </a:lnTo>
                <a:lnTo>
                  <a:pt x="362" y="90"/>
                </a:lnTo>
                <a:lnTo>
                  <a:pt x="362" y="88"/>
                </a:lnTo>
                <a:lnTo>
                  <a:pt x="362" y="87"/>
                </a:lnTo>
                <a:lnTo>
                  <a:pt x="362" y="84"/>
                </a:lnTo>
                <a:lnTo>
                  <a:pt x="362" y="83"/>
                </a:lnTo>
                <a:lnTo>
                  <a:pt x="362" y="80"/>
                </a:lnTo>
                <a:lnTo>
                  <a:pt x="362" y="77"/>
                </a:lnTo>
                <a:lnTo>
                  <a:pt x="362" y="75"/>
                </a:lnTo>
                <a:lnTo>
                  <a:pt x="362" y="74"/>
                </a:lnTo>
                <a:lnTo>
                  <a:pt x="362" y="72"/>
                </a:lnTo>
                <a:lnTo>
                  <a:pt x="366" y="72"/>
                </a:lnTo>
                <a:lnTo>
                  <a:pt x="370" y="72"/>
                </a:lnTo>
                <a:lnTo>
                  <a:pt x="373" y="72"/>
                </a:lnTo>
                <a:lnTo>
                  <a:pt x="377" y="72"/>
                </a:lnTo>
                <a:lnTo>
                  <a:pt x="378" y="72"/>
                </a:lnTo>
                <a:lnTo>
                  <a:pt x="380" y="72"/>
                </a:lnTo>
                <a:lnTo>
                  <a:pt x="382" y="72"/>
                </a:lnTo>
                <a:lnTo>
                  <a:pt x="383" y="72"/>
                </a:lnTo>
                <a:lnTo>
                  <a:pt x="385" y="72"/>
                </a:lnTo>
                <a:lnTo>
                  <a:pt x="386" y="72"/>
                </a:lnTo>
                <a:lnTo>
                  <a:pt x="387" y="72"/>
                </a:lnTo>
                <a:lnTo>
                  <a:pt x="388" y="72"/>
                </a:lnTo>
                <a:lnTo>
                  <a:pt x="389" y="72"/>
                </a:lnTo>
                <a:lnTo>
                  <a:pt x="390" y="72"/>
                </a:lnTo>
                <a:lnTo>
                  <a:pt x="392" y="72"/>
                </a:lnTo>
                <a:lnTo>
                  <a:pt x="394" y="72"/>
                </a:lnTo>
                <a:lnTo>
                  <a:pt x="395" y="72"/>
                </a:lnTo>
                <a:lnTo>
                  <a:pt x="395" y="75"/>
                </a:lnTo>
                <a:lnTo>
                  <a:pt x="396" y="74"/>
                </a:lnTo>
                <a:lnTo>
                  <a:pt x="397" y="72"/>
                </a:lnTo>
                <a:lnTo>
                  <a:pt x="399" y="72"/>
                </a:lnTo>
                <a:lnTo>
                  <a:pt x="400" y="72"/>
                </a:lnTo>
                <a:lnTo>
                  <a:pt x="404" y="72"/>
                </a:lnTo>
                <a:lnTo>
                  <a:pt x="409" y="72"/>
                </a:lnTo>
                <a:lnTo>
                  <a:pt x="411" y="72"/>
                </a:lnTo>
                <a:lnTo>
                  <a:pt x="411" y="74"/>
                </a:lnTo>
                <a:lnTo>
                  <a:pt x="411" y="75"/>
                </a:lnTo>
                <a:lnTo>
                  <a:pt x="411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3"/>
                </a:lnTo>
                <a:lnTo>
                  <a:pt x="411" y="87"/>
                </a:lnTo>
                <a:lnTo>
                  <a:pt x="411" y="88"/>
                </a:lnTo>
                <a:lnTo>
                  <a:pt x="411" y="91"/>
                </a:lnTo>
                <a:lnTo>
                  <a:pt x="411" y="97"/>
                </a:lnTo>
                <a:lnTo>
                  <a:pt x="411" y="100"/>
                </a:lnTo>
                <a:lnTo>
                  <a:pt x="411" y="101"/>
                </a:lnTo>
                <a:lnTo>
                  <a:pt x="411" y="104"/>
                </a:lnTo>
                <a:lnTo>
                  <a:pt x="411" y="105"/>
                </a:lnTo>
                <a:lnTo>
                  <a:pt x="411" y="108"/>
                </a:lnTo>
                <a:lnTo>
                  <a:pt x="411" y="109"/>
                </a:lnTo>
                <a:lnTo>
                  <a:pt x="412" y="111"/>
                </a:lnTo>
                <a:lnTo>
                  <a:pt x="412" y="112"/>
                </a:lnTo>
                <a:lnTo>
                  <a:pt x="415" y="112"/>
                </a:lnTo>
                <a:lnTo>
                  <a:pt x="420" y="112"/>
                </a:lnTo>
                <a:lnTo>
                  <a:pt x="428" y="112"/>
                </a:lnTo>
                <a:lnTo>
                  <a:pt x="429" y="112"/>
                </a:lnTo>
                <a:lnTo>
                  <a:pt x="430" y="112"/>
                </a:lnTo>
                <a:lnTo>
                  <a:pt x="431" y="111"/>
                </a:lnTo>
                <a:lnTo>
                  <a:pt x="432" y="111"/>
                </a:lnTo>
                <a:lnTo>
                  <a:pt x="432" y="110"/>
                </a:lnTo>
                <a:lnTo>
                  <a:pt x="433" y="109"/>
                </a:lnTo>
                <a:lnTo>
                  <a:pt x="434" y="108"/>
                </a:lnTo>
                <a:lnTo>
                  <a:pt x="435" y="108"/>
                </a:lnTo>
                <a:lnTo>
                  <a:pt x="435" y="107"/>
                </a:lnTo>
                <a:lnTo>
                  <a:pt x="438" y="107"/>
                </a:lnTo>
                <a:lnTo>
                  <a:pt x="439" y="105"/>
                </a:lnTo>
                <a:lnTo>
                  <a:pt x="441" y="104"/>
                </a:lnTo>
                <a:lnTo>
                  <a:pt x="443" y="104"/>
                </a:lnTo>
                <a:lnTo>
                  <a:pt x="447" y="103"/>
                </a:lnTo>
                <a:lnTo>
                  <a:pt x="451" y="103"/>
                </a:lnTo>
                <a:lnTo>
                  <a:pt x="454" y="103"/>
                </a:lnTo>
                <a:lnTo>
                  <a:pt x="455" y="103"/>
                </a:lnTo>
                <a:lnTo>
                  <a:pt x="458" y="103"/>
                </a:lnTo>
                <a:lnTo>
                  <a:pt x="459" y="103"/>
                </a:lnTo>
                <a:lnTo>
                  <a:pt x="459" y="102"/>
                </a:lnTo>
                <a:lnTo>
                  <a:pt x="459" y="97"/>
                </a:lnTo>
                <a:lnTo>
                  <a:pt x="459" y="96"/>
                </a:lnTo>
                <a:lnTo>
                  <a:pt x="476" y="96"/>
                </a:lnTo>
                <a:lnTo>
                  <a:pt x="476" y="95"/>
                </a:lnTo>
                <a:lnTo>
                  <a:pt x="476" y="94"/>
                </a:lnTo>
                <a:lnTo>
                  <a:pt x="476" y="90"/>
                </a:lnTo>
                <a:lnTo>
                  <a:pt x="475" y="88"/>
                </a:lnTo>
                <a:lnTo>
                  <a:pt x="476" y="88"/>
                </a:lnTo>
                <a:lnTo>
                  <a:pt x="481" y="88"/>
                </a:lnTo>
                <a:lnTo>
                  <a:pt x="494" y="88"/>
                </a:lnTo>
                <a:lnTo>
                  <a:pt x="495" y="88"/>
                </a:lnTo>
                <a:lnTo>
                  <a:pt x="497" y="88"/>
                </a:lnTo>
                <a:lnTo>
                  <a:pt x="498" y="88"/>
                </a:lnTo>
                <a:lnTo>
                  <a:pt x="499" y="88"/>
                </a:lnTo>
                <a:lnTo>
                  <a:pt x="499" y="90"/>
                </a:lnTo>
                <a:lnTo>
                  <a:pt x="499" y="91"/>
                </a:lnTo>
                <a:lnTo>
                  <a:pt x="498" y="91"/>
                </a:lnTo>
                <a:lnTo>
                  <a:pt x="498" y="92"/>
                </a:lnTo>
                <a:lnTo>
                  <a:pt x="498" y="93"/>
                </a:lnTo>
                <a:lnTo>
                  <a:pt x="498" y="95"/>
                </a:lnTo>
                <a:lnTo>
                  <a:pt x="495" y="102"/>
                </a:lnTo>
                <a:lnTo>
                  <a:pt x="495" y="104"/>
                </a:lnTo>
                <a:lnTo>
                  <a:pt x="494" y="105"/>
                </a:lnTo>
                <a:lnTo>
                  <a:pt x="494" y="107"/>
                </a:lnTo>
                <a:lnTo>
                  <a:pt x="494" y="108"/>
                </a:lnTo>
                <a:lnTo>
                  <a:pt x="494" y="109"/>
                </a:lnTo>
                <a:lnTo>
                  <a:pt x="493" y="110"/>
                </a:lnTo>
                <a:lnTo>
                  <a:pt x="493" y="111"/>
                </a:lnTo>
                <a:lnTo>
                  <a:pt x="493" y="112"/>
                </a:lnTo>
                <a:lnTo>
                  <a:pt x="493" y="113"/>
                </a:lnTo>
                <a:lnTo>
                  <a:pt x="492" y="115"/>
                </a:lnTo>
                <a:lnTo>
                  <a:pt x="492" y="116"/>
                </a:lnTo>
                <a:lnTo>
                  <a:pt x="493" y="116"/>
                </a:lnTo>
                <a:lnTo>
                  <a:pt x="493" y="115"/>
                </a:lnTo>
                <a:lnTo>
                  <a:pt x="494" y="115"/>
                </a:lnTo>
                <a:lnTo>
                  <a:pt x="501" y="112"/>
                </a:lnTo>
                <a:lnTo>
                  <a:pt x="504" y="111"/>
                </a:lnTo>
                <a:lnTo>
                  <a:pt x="513" y="109"/>
                </a:lnTo>
                <a:lnTo>
                  <a:pt x="518" y="108"/>
                </a:lnTo>
                <a:lnTo>
                  <a:pt x="519" y="107"/>
                </a:lnTo>
                <a:lnTo>
                  <a:pt x="523" y="107"/>
                </a:lnTo>
                <a:lnTo>
                  <a:pt x="526" y="105"/>
                </a:lnTo>
                <a:lnTo>
                  <a:pt x="526" y="104"/>
                </a:lnTo>
                <a:lnTo>
                  <a:pt x="527" y="104"/>
                </a:lnTo>
                <a:lnTo>
                  <a:pt x="528" y="104"/>
                </a:lnTo>
                <a:lnTo>
                  <a:pt x="537" y="102"/>
                </a:lnTo>
                <a:lnTo>
                  <a:pt x="542" y="100"/>
                </a:lnTo>
                <a:lnTo>
                  <a:pt x="543" y="100"/>
                </a:lnTo>
                <a:lnTo>
                  <a:pt x="545" y="100"/>
                </a:lnTo>
                <a:lnTo>
                  <a:pt x="546" y="99"/>
                </a:lnTo>
                <a:lnTo>
                  <a:pt x="552" y="96"/>
                </a:lnTo>
                <a:lnTo>
                  <a:pt x="550" y="90"/>
                </a:lnTo>
                <a:lnTo>
                  <a:pt x="546" y="91"/>
                </a:lnTo>
                <a:lnTo>
                  <a:pt x="544" y="83"/>
                </a:lnTo>
                <a:lnTo>
                  <a:pt x="547" y="82"/>
                </a:lnTo>
                <a:lnTo>
                  <a:pt x="546" y="77"/>
                </a:lnTo>
                <a:lnTo>
                  <a:pt x="549" y="77"/>
                </a:lnTo>
                <a:lnTo>
                  <a:pt x="550" y="77"/>
                </a:lnTo>
                <a:lnTo>
                  <a:pt x="554" y="75"/>
                </a:lnTo>
                <a:lnTo>
                  <a:pt x="560" y="74"/>
                </a:lnTo>
                <a:lnTo>
                  <a:pt x="562" y="72"/>
                </a:lnTo>
                <a:lnTo>
                  <a:pt x="563" y="77"/>
                </a:lnTo>
                <a:lnTo>
                  <a:pt x="564" y="76"/>
                </a:lnTo>
                <a:lnTo>
                  <a:pt x="575" y="72"/>
                </a:lnTo>
                <a:lnTo>
                  <a:pt x="578" y="71"/>
                </a:lnTo>
                <a:lnTo>
                  <a:pt x="577" y="67"/>
                </a:lnTo>
                <a:lnTo>
                  <a:pt x="577" y="66"/>
                </a:lnTo>
                <a:lnTo>
                  <a:pt x="576" y="65"/>
                </a:lnTo>
                <a:lnTo>
                  <a:pt x="573" y="65"/>
                </a:lnTo>
                <a:lnTo>
                  <a:pt x="572" y="66"/>
                </a:lnTo>
                <a:lnTo>
                  <a:pt x="571" y="66"/>
                </a:lnTo>
                <a:lnTo>
                  <a:pt x="568" y="67"/>
                </a:lnTo>
                <a:lnTo>
                  <a:pt x="567" y="67"/>
                </a:lnTo>
                <a:lnTo>
                  <a:pt x="566" y="68"/>
                </a:lnTo>
                <a:lnTo>
                  <a:pt x="562" y="68"/>
                </a:lnTo>
                <a:lnTo>
                  <a:pt x="561" y="69"/>
                </a:lnTo>
                <a:lnTo>
                  <a:pt x="560" y="69"/>
                </a:lnTo>
                <a:lnTo>
                  <a:pt x="559" y="70"/>
                </a:lnTo>
                <a:lnTo>
                  <a:pt x="558" y="70"/>
                </a:lnTo>
                <a:lnTo>
                  <a:pt x="558" y="69"/>
                </a:lnTo>
                <a:lnTo>
                  <a:pt x="556" y="54"/>
                </a:lnTo>
                <a:lnTo>
                  <a:pt x="566" y="52"/>
                </a:lnTo>
                <a:lnTo>
                  <a:pt x="566" y="49"/>
                </a:lnTo>
                <a:lnTo>
                  <a:pt x="566" y="48"/>
                </a:lnTo>
                <a:lnTo>
                  <a:pt x="573" y="49"/>
                </a:lnTo>
                <a:lnTo>
                  <a:pt x="584" y="49"/>
                </a:lnTo>
                <a:lnTo>
                  <a:pt x="586" y="49"/>
                </a:lnTo>
                <a:lnTo>
                  <a:pt x="589" y="49"/>
                </a:lnTo>
                <a:lnTo>
                  <a:pt x="594" y="49"/>
                </a:lnTo>
                <a:lnTo>
                  <a:pt x="599" y="50"/>
                </a:lnTo>
                <a:lnTo>
                  <a:pt x="601" y="49"/>
                </a:lnTo>
                <a:lnTo>
                  <a:pt x="608" y="49"/>
                </a:lnTo>
                <a:lnTo>
                  <a:pt x="610" y="49"/>
                </a:lnTo>
                <a:lnTo>
                  <a:pt x="621" y="50"/>
                </a:lnTo>
                <a:lnTo>
                  <a:pt x="624" y="50"/>
                </a:lnTo>
                <a:lnTo>
                  <a:pt x="628" y="49"/>
                </a:lnTo>
                <a:lnTo>
                  <a:pt x="629" y="49"/>
                </a:lnTo>
                <a:lnTo>
                  <a:pt x="630" y="49"/>
                </a:lnTo>
                <a:lnTo>
                  <a:pt x="631" y="48"/>
                </a:lnTo>
                <a:lnTo>
                  <a:pt x="632" y="48"/>
                </a:lnTo>
                <a:lnTo>
                  <a:pt x="633" y="48"/>
                </a:lnTo>
                <a:lnTo>
                  <a:pt x="635" y="48"/>
                </a:lnTo>
                <a:lnTo>
                  <a:pt x="636" y="48"/>
                </a:lnTo>
                <a:lnTo>
                  <a:pt x="637" y="48"/>
                </a:lnTo>
                <a:lnTo>
                  <a:pt x="638" y="48"/>
                </a:lnTo>
                <a:lnTo>
                  <a:pt x="639" y="48"/>
                </a:lnTo>
                <a:lnTo>
                  <a:pt x="639" y="49"/>
                </a:lnTo>
                <a:lnTo>
                  <a:pt x="639" y="51"/>
                </a:lnTo>
                <a:lnTo>
                  <a:pt x="646" y="51"/>
                </a:lnTo>
                <a:lnTo>
                  <a:pt x="648" y="51"/>
                </a:lnTo>
                <a:lnTo>
                  <a:pt x="649" y="51"/>
                </a:lnTo>
                <a:lnTo>
                  <a:pt x="650" y="50"/>
                </a:lnTo>
                <a:lnTo>
                  <a:pt x="651" y="50"/>
                </a:lnTo>
                <a:lnTo>
                  <a:pt x="653" y="50"/>
                </a:lnTo>
                <a:lnTo>
                  <a:pt x="661" y="50"/>
                </a:lnTo>
                <a:lnTo>
                  <a:pt x="662" y="50"/>
                </a:lnTo>
                <a:lnTo>
                  <a:pt x="663" y="50"/>
                </a:lnTo>
                <a:lnTo>
                  <a:pt x="670" y="50"/>
                </a:lnTo>
                <a:lnTo>
                  <a:pt x="670" y="51"/>
                </a:lnTo>
                <a:lnTo>
                  <a:pt x="670" y="52"/>
                </a:lnTo>
                <a:lnTo>
                  <a:pt x="670" y="54"/>
                </a:lnTo>
                <a:lnTo>
                  <a:pt x="670" y="55"/>
                </a:lnTo>
                <a:lnTo>
                  <a:pt x="670" y="60"/>
                </a:lnTo>
                <a:lnTo>
                  <a:pt x="670" y="61"/>
                </a:lnTo>
                <a:lnTo>
                  <a:pt x="670" y="62"/>
                </a:lnTo>
                <a:lnTo>
                  <a:pt x="670" y="65"/>
                </a:lnTo>
                <a:lnTo>
                  <a:pt x="670" y="66"/>
                </a:lnTo>
                <a:lnTo>
                  <a:pt x="671" y="67"/>
                </a:lnTo>
                <a:lnTo>
                  <a:pt x="671" y="68"/>
                </a:lnTo>
                <a:lnTo>
                  <a:pt x="692" y="68"/>
                </a:lnTo>
                <a:lnTo>
                  <a:pt x="692" y="69"/>
                </a:lnTo>
                <a:lnTo>
                  <a:pt x="692" y="72"/>
                </a:lnTo>
                <a:lnTo>
                  <a:pt x="692" y="74"/>
                </a:lnTo>
                <a:lnTo>
                  <a:pt x="692" y="75"/>
                </a:lnTo>
                <a:lnTo>
                  <a:pt x="692" y="76"/>
                </a:lnTo>
                <a:lnTo>
                  <a:pt x="692" y="77"/>
                </a:lnTo>
                <a:lnTo>
                  <a:pt x="702" y="77"/>
                </a:lnTo>
                <a:lnTo>
                  <a:pt x="702" y="82"/>
                </a:lnTo>
                <a:lnTo>
                  <a:pt x="711" y="82"/>
                </a:lnTo>
                <a:lnTo>
                  <a:pt x="711" y="83"/>
                </a:lnTo>
                <a:lnTo>
                  <a:pt x="720" y="83"/>
                </a:lnTo>
                <a:lnTo>
                  <a:pt x="720" y="80"/>
                </a:lnTo>
                <a:lnTo>
                  <a:pt x="720" y="78"/>
                </a:lnTo>
                <a:lnTo>
                  <a:pt x="730" y="77"/>
                </a:lnTo>
                <a:lnTo>
                  <a:pt x="731" y="77"/>
                </a:lnTo>
                <a:lnTo>
                  <a:pt x="732" y="77"/>
                </a:lnTo>
                <a:lnTo>
                  <a:pt x="733" y="77"/>
                </a:lnTo>
                <a:lnTo>
                  <a:pt x="734" y="77"/>
                </a:lnTo>
                <a:lnTo>
                  <a:pt x="735" y="77"/>
                </a:lnTo>
                <a:lnTo>
                  <a:pt x="739" y="77"/>
                </a:lnTo>
                <a:lnTo>
                  <a:pt x="740" y="77"/>
                </a:lnTo>
                <a:lnTo>
                  <a:pt x="740" y="76"/>
                </a:lnTo>
                <a:lnTo>
                  <a:pt x="740" y="75"/>
                </a:lnTo>
                <a:lnTo>
                  <a:pt x="740" y="71"/>
                </a:lnTo>
                <a:lnTo>
                  <a:pt x="740" y="69"/>
                </a:lnTo>
                <a:lnTo>
                  <a:pt x="740" y="68"/>
                </a:lnTo>
                <a:lnTo>
                  <a:pt x="740" y="66"/>
                </a:lnTo>
                <a:lnTo>
                  <a:pt x="740" y="65"/>
                </a:lnTo>
                <a:lnTo>
                  <a:pt x="740" y="62"/>
                </a:lnTo>
                <a:lnTo>
                  <a:pt x="740" y="61"/>
                </a:lnTo>
                <a:lnTo>
                  <a:pt x="740" y="60"/>
                </a:lnTo>
                <a:lnTo>
                  <a:pt x="740" y="59"/>
                </a:lnTo>
                <a:lnTo>
                  <a:pt x="739" y="58"/>
                </a:lnTo>
                <a:lnTo>
                  <a:pt x="739" y="57"/>
                </a:lnTo>
                <a:lnTo>
                  <a:pt x="739" y="53"/>
                </a:lnTo>
                <a:lnTo>
                  <a:pt x="740" y="51"/>
                </a:lnTo>
                <a:lnTo>
                  <a:pt x="740" y="50"/>
                </a:lnTo>
                <a:lnTo>
                  <a:pt x="741" y="46"/>
                </a:lnTo>
                <a:lnTo>
                  <a:pt x="742" y="45"/>
                </a:lnTo>
                <a:lnTo>
                  <a:pt x="742" y="44"/>
                </a:lnTo>
                <a:lnTo>
                  <a:pt x="743" y="43"/>
                </a:lnTo>
                <a:lnTo>
                  <a:pt x="743" y="42"/>
                </a:lnTo>
                <a:lnTo>
                  <a:pt x="743" y="41"/>
                </a:lnTo>
                <a:lnTo>
                  <a:pt x="744" y="41"/>
                </a:lnTo>
                <a:lnTo>
                  <a:pt x="750" y="38"/>
                </a:lnTo>
                <a:lnTo>
                  <a:pt x="754" y="37"/>
                </a:lnTo>
                <a:lnTo>
                  <a:pt x="756" y="38"/>
                </a:lnTo>
                <a:lnTo>
                  <a:pt x="757" y="38"/>
                </a:lnTo>
                <a:lnTo>
                  <a:pt x="758" y="41"/>
                </a:lnTo>
                <a:lnTo>
                  <a:pt x="768" y="37"/>
                </a:lnTo>
                <a:lnTo>
                  <a:pt x="769" y="37"/>
                </a:lnTo>
                <a:lnTo>
                  <a:pt x="770" y="37"/>
                </a:lnTo>
                <a:lnTo>
                  <a:pt x="774" y="36"/>
                </a:lnTo>
                <a:lnTo>
                  <a:pt x="780" y="35"/>
                </a:lnTo>
                <a:lnTo>
                  <a:pt x="784" y="34"/>
                </a:lnTo>
                <a:lnTo>
                  <a:pt x="785" y="34"/>
                </a:lnTo>
                <a:lnTo>
                  <a:pt x="786" y="33"/>
                </a:lnTo>
                <a:lnTo>
                  <a:pt x="787" y="33"/>
                </a:lnTo>
                <a:lnTo>
                  <a:pt x="787" y="32"/>
                </a:lnTo>
                <a:lnTo>
                  <a:pt x="788" y="30"/>
                </a:lnTo>
                <a:lnTo>
                  <a:pt x="789" y="28"/>
                </a:lnTo>
                <a:lnTo>
                  <a:pt x="789" y="27"/>
                </a:lnTo>
                <a:lnTo>
                  <a:pt x="791" y="27"/>
                </a:lnTo>
                <a:lnTo>
                  <a:pt x="792" y="27"/>
                </a:lnTo>
                <a:lnTo>
                  <a:pt x="791" y="26"/>
                </a:lnTo>
                <a:lnTo>
                  <a:pt x="791" y="25"/>
                </a:lnTo>
                <a:lnTo>
                  <a:pt x="792" y="24"/>
                </a:lnTo>
                <a:lnTo>
                  <a:pt x="792" y="23"/>
                </a:lnTo>
                <a:lnTo>
                  <a:pt x="795" y="25"/>
                </a:lnTo>
                <a:lnTo>
                  <a:pt x="796" y="25"/>
                </a:lnTo>
                <a:lnTo>
                  <a:pt x="797" y="24"/>
                </a:lnTo>
                <a:lnTo>
                  <a:pt x="799" y="25"/>
                </a:lnTo>
                <a:lnTo>
                  <a:pt x="803" y="28"/>
                </a:lnTo>
                <a:lnTo>
                  <a:pt x="806" y="30"/>
                </a:lnTo>
                <a:lnTo>
                  <a:pt x="813" y="36"/>
                </a:lnTo>
                <a:lnTo>
                  <a:pt x="814" y="36"/>
                </a:lnTo>
                <a:lnTo>
                  <a:pt x="814" y="37"/>
                </a:lnTo>
                <a:lnTo>
                  <a:pt x="814" y="38"/>
                </a:lnTo>
                <a:lnTo>
                  <a:pt x="814" y="40"/>
                </a:lnTo>
                <a:lnTo>
                  <a:pt x="815" y="41"/>
                </a:lnTo>
                <a:lnTo>
                  <a:pt x="818" y="42"/>
                </a:lnTo>
                <a:lnTo>
                  <a:pt x="821" y="44"/>
                </a:lnTo>
                <a:lnTo>
                  <a:pt x="826" y="48"/>
                </a:lnTo>
                <a:lnTo>
                  <a:pt x="826" y="49"/>
                </a:lnTo>
                <a:lnTo>
                  <a:pt x="826" y="50"/>
                </a:lnTo>
                <a:lnTo>
                  <a:pt x="825" y="50"/>
                </a:lnTo>
                <a:lnTo>
                  <a:pt x="826" y="52"/>
                </a:lnTo>
                <a:lnTo>
                  <a:pt x="827" y="54"/>
                </a:lnTo>
                <a:lnTo>
                  <a:pt x="829" y="58"/>
                </a:lnTo>
                <a:lnTo>
                  <a:pt x="831" y="60"/>
                </a:lnTo>
                <a:lnTo>
                  <a:pt x="832" y="60"/>
                </a:lnTo>
                <a:lnTo>
                  <a:pt x="834" y="61"/>
                </a:lnTo>
                <a:lnTo>
                  <a:pt x="834" y="62"/>
                </a:lnTo>
                <a:lnTo>
                  <a:pt x="835" y="62"/>
                </a:lnTo>
                <a:lnTo>
                  <a:pt x="837" y="62"/>
                </a:lnTo>
                <a:lnTo>
                  <a:pt x="840" y="62"/>
                </a:lnTo>
                <a:lnTo>
                  <a:pt x="840" y="61"/>
                </a:lnTo>
                <a:lnTo>
                  <a:pt x="842" y="61"/>
                </a:lnTo>
                <a:lnTo>
                  <a:pt x="842" y="62"/>
                </a:lnTo>
                <a:lnTo>
                  <a:pt x="842" y="63"/>
                </a:lnTo>
                <a:lnTo>
                  <a:pt x="842" y="65"/>
                </a:lnTo>
                <a:lnTo>
                  <a:pt x="843" y="66"/>
                </a:lnTo>
                <a:lnTo>
                  <a:pt x="843" y="67"/>
                </a:lnTo>
                <a:lnTo>
                  <a:pt x="843" y="68"/>
                </a:lnTo>
                <a:lnTo>
                  <a:pt x="844" y="69"/>
                </a:lnTo>
                <a:lnTo>
                  <a:pt x="844" y="71"/>
                </a:lnTo>
                <a:lnTo>
                  <a:pt x="844" y="72"/>
                </a:lnTo>
                <a:lnTo>
                  <a:pt x="844" y="75"/>
                </a:lnTo>
                <a:lnTo>
                  <a:pt x="844" y="76"/>
                </a:lnTo>
                <a:lnTo>
                  <a:pt x="846" y="76"/>
                </a:lnTo>
                <a:lnTo>
                  <a:pt x="853" y="76"/>
                </a:lnTo>
                <a:lnTo>
                  <a:pt x="855" y="76"/>
                </a:lnTo>
                <a:lnTo>
                  <a:pt x="856" y="76"/>
                </a:lnTo>
                <a:lnTo>
                  <a:pt x="858" y="76"/>
                </a:lnTo>
                <a:lnTo>
                  <a:pt x="860" y="76"/>
                </a:lnTo>
                <a:lnTo>
                  <a:pt x="863" y="75"/>
                </a:lnTo>
                <a:lnTo>
                  <a:pt x="868" y="75"/>
                </a:lnTo>
                <a:lnTo>
                  <a:pt x="871" y="74"/>
                </a:lnTo>
                <a:lnTo>
                  <a:pt x="872" y="74"/>
                </a:lnTo>
                <a:lnTo>
                  <a:pt x="872" y="72"/>
                </a:lnTo>
                <a:lnTo>
                  <a:pt x="873" y="72"/>
                </a:lnTo>
                <a:lnTo>
                  <a:pt x="874" y="72"/>
                </a:lnTo>
                <a:lnTo>
                  <a:pt x="875" y="72"/>
                </a:lnTo>
                <a:lnTo>
                  <a:pt x="877" y="72"/>
                </a:lnTo>
                <a:lnTo>
                  <a:pt x="877" y="71"/>
                </a:lnTo>
                <a:lnTo>
                  <a:pt x="878" y="71"/>
                </a:lnTo>
                <a:lnTo>
                  <a:pt x="879" y="71"/>
                </a:lnTo>
                <a:lnTo>
                  <a:pt x="881" y="70"/>
                </a:lnTo>
                <a:lnTo>
                  <a:pt x="883" y="69"/>
                </a:lnTo>
                <a:lnTo>
                  <a:pt x="886" y="68"/>
                </a:lnTo>
                <a:lnTo>
                  <a:pt x="887" y="67"/>
                </a:lnTo>
                <a:lnTo>
                  <a:pt x="890" y="65"/>
                </a:lnTo>
                <a:lnTo>
                  <a:pt x="890" y="63"/>
                </a:lnTo>
                <a:lnTo>
                  <a:pt x="891" y="62"/>
                </a:lnTo>
                <a:lnTo>
                  <a:pt x="892" y="61"/>
                </a:lnTo>
                <a:lnTo>
                  <a:pt x="895" y="59"/>
                </a:lnTo>
                <a:lnTo>
                  <a:pt x="895" y="58"/>
                </a:lnTo>
                <a:lnTo>
                  <a:pt x="897" y="55"/>
                </a:lnTo>
                <a:lnTo>
                  <a:pt x="898" y="55"/>
                </a:lnTo>
                <a:lnTo>
                  <a:pt x="898" y="53"/>
                </a:lnTo>
                <a:lnTo>
                  <a:pt x="899" y="53"/>
                </a:lnTo>
                <a:lnTo>
                  <a:pt x="900" y="51"/>
                </a:lnTo>
                <a:lnTo>
                  <a:pt x="903" y="49"/>
                </a:lnTo>
                <a:lnTo>
                  <a:pt x="907" y="43"/>
                </a:lnTo>
                <a:lnTo>
                  <a:pt x="907" y="42"/>
                </a:lnTo>
                <a:lnTo>
                  <a:pt x="908" y="41"/>
                </a:lnTo>
                <a:lnTo>
                  <a:pt x="909" y="41"/>
                </a:lnTo>
                <a:lnTo>
                  <a:pt x="909" y="40"/>
                </a:lnTo>
                <a:lnTo>
                  <a:pt x="913" y="36"/>
                </a:lnTo>
                <a:lnTo>
                  <a:pt x="915" y="34"/>
                </a:lnTo>
                <a:lnTo>
                  <a:pt x="916" y="33"/>
                </a:lnTo>
                <a:lnTo>
                  <a:pt x="920" y="30"/>
                </a:lnTo>
                <a:lnTo>
                  <a:pt x="923" y="28"/>
                </a:lnTo>
                <a:lnTo>
                  <a:pt x="927" y="26"/>
                </a:lnTo>
                <a:lnTo>
                  <a:pt x="929" y="26"/>
                </a:lnTo>
                <a:lnTo>
                  <a:pt x="932" y="25"/>
                </a:lnTo>
                <a:lnTo>
                  <a:pt x="933" y="25"/>
                </a:lnTo>
                <a:lnTo>
                  <a:pt x="934" y="24"/>
                </a:lnTo>
                <a:lnTo>
                  <a:pt x="935" y="24"/>
                </a:lnTo>
                <a:lnTo>
                  <a:pt x="937" y="24"/>
                </a:lnTo>
                <a:lnTo>
                  <a:pt x="938" y="24"/>
                </a:lnTo>
                <a:lnTo>
                  <a:pt x="940" y="24"/>
                </a:lnTo>
                <a:lnTo>
                  <a:pt x="941" y="23"/>
                </a:lnTo>
                <a:lnTo>
                  <a:pt x="942" y="23"/>
                </a:lnTo>
                <a:lnTo>
                  <a:pt x="944" y="23"/>
                </a:lnTo>
                <a:lnTo>
                  <a:pt x="946" y="23"/>
                </a:lnTo>
                <a:lnTo>
                  <a:pt x="948" y="23"/>
                </a:lnTo>
                <a:lnTo>
                  <a:pt x="949" y="23"/>
                </a:lnTo>
                <a:lnTo>
                  <a:pt x="950" y="23"/>
                </a:lnTo>
                <a:lnTo>
                  <a:pt x="952" y="21"/>
                </a:lnTo>
                <a:lnTo>
                  <a:pt x="953" y="21"/>
                </a:lnTo>
                <a:lnTo>
                  <a:pt x="955" y="21"/>
                </a:lnTo>
                <a:lnTo>
                  <a:pt x="956" y="21"/>
                </a:lnTo>
                <a:lnTo>
                  <a:pt x="958" y="21"/>
                </a:lnTo>
                <a:lnTo>
                  <a:pt x="958" y="20"/>
                </a:lnTo>
                <a:lnTo>
                  <a:pt x="960" y="20"/>
                </a:lnTo>
                <a:lnTo>
                  <a:pt x="963" y="19"/>
                </a:lnTo>
                <a:lnTo>
                  <a:pt x="964" y="19"/>
                </a:lnTo>
                <a:lnTo>
                  <a:pt x="966" y="18"/>
                </a:lnTo>
                <a:lnTo>
                  <a:pt x="967" y="18"/>
                </a:lnTo>
                <a:lnTo>
                  <a:pt x="968" y="18"/>
                </a:lnTo>
                <a:lnTo>
                  <a:pt x="969" y="17"/>
                </a:lnTo>
                <a:lnTo>
                  <a:pt x="970" y="17"/>
                </a:lnTo>
                <a:lnTo>
                  <a:pt x="975" y="16"/>
                </a:lnTo>
                <a:lnTo>
                  <a:pt x="976" y="15"/>
                </a:lnTo>
                <a:lnTo>
                  <a:pt x="977" y="15"/>
                </a:lnTo>
                <a:lnTo>
                  <a:pt x="981" y="13"/>
                </a:lnTo>
                <a:lnTo>
                  <a:pt x="982" y="13"/>
                </a:lnTo>
                <a:lnTo>
                  <a:pt x="982" y="12"/>
                </a:lnTo>
                <a:lnTo>
                  <a:pt x="984" y="12"/>
                </a:lnTo>
                <a:lnTo>
                  <a:pt x="989" y="10"/>
                </a:lnTo>
                <a:lnTo>
                  <a:pt x="991" y="10"/>
                </a:lnTo>
                <a:lnTo>
                  <a:pt x="993" y="9"/>
                </a:lnTo>
                <a:lnTo>
                  <a:pt x="994" y="9"/>
                </a:lnTo>
                <a:lnTo>
                  <a:pt x="996" y="8"/>
                </a:lnTo>
                <a:lnTo>
                  <a:pt x="998" y="8"/>
                </a:lnTo>
                <a:lnTo>
                  <a:pt x="998" y="7"/>
                </a:lnTo>
                <a:lnTo>
                  <a:pt x="1002" y="5"/>
                </a:lnTo>
                <a:lnTo>
                  <a:pt x="1002" y="4"/>
                </a:lnTo>
                <a:lnTo>
                  <a:pt x="1006" y="3"/>
                </a:lnTo>
                <a:lnTo>
                  <a:pt x="1008" y="1"/>
                </a:lnTo>
                <a:lnTo>
                  <a:pt x="1009" y="0"/>
                </a:lnTo>
                <a:lnTo>
                  <a:pt x="1009" y="2"/>
                </a:lnTo>
                <a:lnTo>
                  <a:pt x="1009" y="3"/>
                </a:lnTo>
                <a:lnTo>
                  <a:pt x="1009" y="5"/>
                </a:lnTo>
                <a:lnTo>
                  <a:pt x="1009" y="8"/>
                </a:lnTo>
                <a:lnTo>
                  <a:pt x="1008" y="8"/>
                </a:lnTo>
                <a:lnTo>
                  <a:pt x="1001" y="12"/>
                </a:lnTo>
                <a:lnTo>
                  <a:pt x="1000" y="12"/>
                </a:lnTo>
                <a:lnTo>
                  <a:pt x="1000" y="13"/>
                </a:lnTo>
                <a:lnTo>
                  <a:pt x="998" y="19"/>
                </a:lnTo>
                <a:lnTo>
                  <a:pt x="998" y="20"/>
                </a:lnTo>
                <a:lnTo>
                  <a:pt x="998" y="21"/>
                </a:lnTo>
                <a:lnTo>
                  <a:pt x="999" y="21"/>
                </a:lnTo>
                <a:lnTo>
                  <a:pt x="1000" y="23"/>
                </a:lnTo>
                <a:lnTo>
                  <a:pt x="1001" y="23"/>
                </a:lnTo>
                <a:lnTo>
                  <a:pt x="1001" y="24"/>
                </a:lnTo>
                <a:lnTo>
                  <a:pt x="1002" y="24"/>
                </a:lnTo>
                <a:lnTo>
                  <a:pt x="1003" y="24"/>
                </a:lnTo>
                <a:lnTo>
                  <a:pt x="1003" y="25"/>
                </a:lnTo>
                <a:lnTo>
                  <a:pt x="1004" y="25"/>
                </a:lnTo>
                <a:lnTo>
                  <a:pt x="1006" y="26"/>
                </a:lnTo>
                <a:lnTo>
                  <a:pt x="1006" y="27"/>
                </a:lnTo>
                <a:lnTo>
                  <a:pt x="1008" y="28"/>
                </a:lnTo>
                <a:lnTo>
                  <a:pt x="1008" y="29"/>
                </a:lnTo>
                <a:lnTo>
                  <a:pt x="1009" y="30"/>
                </a:lnTo>
                <a:lnTo>
                  <a:pt x="1009" y="32"/>
                </a:lnTo>
                <a:lnTo>
                  <a:pt x="1010" y="33"/>
                </a:lnTo>
                <a:lnTo>
                  <a:pt x="1010" y="34"/>
                </a:lnTo>
                <a:lnTo>
                  <a:pt x="1011" y="35"/>
                </a:lnTo>
                <a:lnTo>
                  <a:pt x="1012" y="37"/>
                </a:lnTo>
                <a:lnTo>
                  <a:pt x="1013" y="37"/>
                </a:lnTo>
                <a:lnTo>
                  <a:pt x="1013" y="38"/>
                </a:lnTo>
                <a:lnTo>
                  <a:pt x="1013" y="40"/>
                </a:lnTo>
                <a:lnTo>
                  <a:pt x="1015" y="41"/>
                </a:lnTo>
                <a:lnTo>
                  <a:pt x="1017" y="40"/>
                </a:lnTo>
                <a:lnTo>
                  <a:pt x="1020" y="40"/>
                </a:lnTo>
                <a:lnTo>
                  <a:pt x="1026" y="38"/>
                </a:lnTo>
                <a:lnTo>
                  <a:pt x="1029" y="38"/>
                </a:lnTo>
                <a:lnTo>
                  <a:pt x="1033" y="37"/>
                </a:lnTo>
                <a:lnTo>
                  <a:pt x="1035" y="38"/>
                </a:lnTo>
                <a:lnTo>
                  <a:pt x="1038" y="38"/>
                </a:lnTo>
                <a:lnTo>
                  <a:pt x="1042" y="38"/>
                </a:lnTo>
                <a:lnTo>
                  <a:pt x="1044" y="38"/>
                </a:lnTo>
                <a:lnTo>
                  <a:pt x="1047" y="40"/>
                </a:lnTo>
                <a:lnTo>
                  <a:pt x="1053" y="41"/>
                </a:lnTo>
                <a:lnTo>
                  <a:pt x="1056" y="42"/>
                </a:lnTo>
                <a:lnTo>
                  <a:pt x="1060" y="43"/>
                </a:lnTo>
                <a:lnTo>
                  <a:pt x="1063" y="45"/>
                </a:lnTo>
                <a:lnTo>
                  <a:pt x="1067" y="46"/>
                </a:lnTo>
                <a:lnTo>
                  <a:pt x="1069" y="48"/>
                </a:lnTo>
                <a:lnTo>
                  <a:pt x="1077" y="51"/>
                </a:lnTo>
                <a:lnTo>
                  <a:pt x="1080" y="52"/>
                </a:lnTo>
                <a:lnTo>
                  <a:pt x="1085" y="54"/>
                </a:lnTo>
                <a:lnTo>
                  <a:pt x="1087" y="54"/>
                </a:lnTo>
                <a:lnTo>
                  <a:pt x="1089" y="55"/>
                </a:lnTo>
                <a:lnTo>
                  <a:pt x="1091" y="55"/>
                </a:lnTo>
                <a:lnTo>
                  <a:pt x="1101" y="57"/>
                </a:lnTo>
                <a:lnTo>
                  <a:pt x="1106" y="58"/>
                </a:lnTo>
                <a:lnTo>
                  <a:pt x="1108" y="58"/>
                </a:lnTo>
                <a:lnTo>
                  <a:pt x="1112" y="58"/>
                </a:lnTo>
                <a:lnTo>
                  <a:pt x="1117" y="59"/>
                </a:lnTo>
                <a:lnTo>
                  <a:pt x="1119" y="59"/>
                </a:lnTo>
                <a:lnTo>
                  <a:pt x="1121" y="59"/>
                </a:lnTo>
                <a:lnTo>
                  <a:pt x="1123" y="59"/>
                </a:lnTo>
                <a:lnTo>
                  <a:pt x="1125" y="59"/>
                </a:lnTo>
                <a:lnTo>
                  <a:pt x="1128" y="59"/>
                </a:lnTo>
                <a:lnTo>
                  <a:pt x="1129" y="59"/>
                </a:lnTo>
                <a:lnTo>
                  <a:pt x="1131" y="58"/>
                </a:lnTo>
                <a:lnTo>
                  <a:pt x="1132" y="58"/>
                </a:lnTo>
                <a:lnTo>
                  <a:pt x="1133" y="58"/>
                </a:lnTo>
                <a:lnTo>
                  <a:pt x="1134" y="57"/>
                </a:lnTo>
                <a:lnTo>
                  <a:pt x="1137" y="57"/>
                </a:lnTo>
                <a:lnTo>
                  <a:pt x="1138" y="55"/>
                </a:lnTo>
                <a:lnTo>
                  <a:pt x="1139" y="55"/>
                </a:lnTo>
                <a:lnTo>
                  <a:pt x="1144" y="53"/>
                </a:lnTo>
                <a:lnTo>
                  <a:pt x="1154" y="48"/>
                </a:lnTo>
                <a:lnTo>
                  <a:pt x="1157" y="45"/>
                </a:lnTo>
                <a:lnTo>
                  <a:pt x="1158" y="45"/>
                </a:lnTo>
                <a:lnTo>
                  <a:pt x="1159" y="45"/>
                </a:lnTo>
                <a:lnTo>
                  <a:pt x="1162" y="45"/>
                </a:lnTo>
                <a:lnTo>
                  <a:pt x="1163" y="44"/>
                </a:lnTo>
                <a:lnTo>
                  <a:pt x="1164" y="44"/>
                </a:lnTo>
                <a:lnTo>
                  <a:pt x="1172" y="40"/>
                </a:lnTo>
                <a:lnTo>
                  <a:pt x="1173" y="40"/>
                </a:lnTo>
                <a:lnTo>
                  <a:pt x="1175" y="38"/>
                </a:lnTo>
                <a:lnTo>
                  <a:pt x="1176" y="37"/>
                </a:lnTo>
                <a:lnTo>
                  <a:pt x="1179" y="34"/>
                </a:lnTo>
                <a:lnTo>
                  <a:pt x="1180" y="33"/>
                </a:lnTo>
                <a:lnTo>
                  <a:pt x="1185" y="30"/>
                </a:lnTo>
                <a:lnTo>
                  <a:pt x="1186" y="29"/>
                </a:lnTo>
                <a:lnTo>
                  <a:pt x="1190" y="28"/>
                </a:lnTo>
                <a:lnTo>
                  <a:pt x="1197" y="28"/>
                </a:lnTo>
                <a:lnTo>
                  <a:pt x="1205" y="28"/>
                </a:lnTo>
                <a:lnTo>
                  <a:pt x="1207" y="28"/>
                </a:lnTo>
                <a:lnTo>
                  <a:pt x="1209" y="28"/>
                </a:lnTo>
                <a:lnTo>
                  <a:pt x="1210" y="27"/>
                </a:lnTo>
                <a:lnTo>
                  <a:pt x="1214" y="27"/>
                </a:lnTo>
                <a:lnTo>
                  <a:pt x="1216" y="27"/>
                </a:lnTo>
                <a:lnTo>
                  <a:pt x="1219" y="27"/>
                </a:lnTo>
                <a:lnTo>
                  <a:pt x="1220" y="27"/>
                </a:lnTo>
                <a:lnTo>
                  <a:pt x="1222" y="27"/>
                </a:lnTo>
                <a:lnTo>
                  <a:pt x="1224" y="28"/>
                </a:lnTo>
                <a:lnTo>
                  <a:pt x="1226" y="29"/>
                </a:lnTo>
                <a:lnTo>
                  <a:pt x="1229" y="30"/>
                </a:lnTo>
                <a:lnTo>
                  <a:pt x="1235" y="34"/>
                </a:lnTo>
                <a:lnTo>
                  <a:pt x="1237" y="35"/>
                </a:lnTo>
                <a:lnTo>
                  <a:pt x="1240" y="36"/>
                </a:lnTo>
                <a:lnTo>
                  <a:pt x="1240" y="37"/>
                </a:lnTo>
                <a:lnTo>
                  <a:pt x="1240" y="38"/>
                </a:lnTo>
                <a:lnTo>
                  <a:pt x="1246" y="43"/>
                </a:lnTo>
                <a:lnTo>
                  <a:pt x="1251" y="43"/>
                </a:lnTo>
                <a:lnTo>
                  <a:pt x="1257" y="44"/>
                </a:lnTo>
                <a:lnTo>
                  <a:pt x="1270" y="45"/>
                </a:lnTo>
                <a:lnTo>
                  <a:pt x="1272" y="45"/>
                </a:lnTo>
                <a:lnTo>
                  <a:pt x="1272" y="46"/>
                </a:lnTo>
                <a:lnTo>
                  <a:pt x="1272" y="48"/>
                </a:lnTo>
                <a:lnTo>
                  <a:pt x="1272" y="50"/>
                </a:lnTo>
                <a:lnTo>
                  <a:pt x="1274" y="55"/>
                </a:lnTo>
                <a:lnTo>
                  <a:pt x="1274" y="68"/>
                </a:lnTo>
                <a:lnTo>
                  <a:pt x="1274" y="69"/>
                </a:lnTo>
                <a:lnTo>
                  <a:pt x="1275" y="74"/>
                </a:lnTo>
                <a:lnTo>
                  <a:pt x="1275" y="77"/>
                </a:lnTo>
                <a:lnTo>
                  <a:pt x="1268" y="77"/>
                </a:lnTo>
                <a:lnTo>
                  <a:pt x="1267" y="76"/>
                </a:lnTo>
                <a:lnTo>
                  <a:pt x="1265" y="76"/>
                </a:lnTo>
                <a:lnTo>
                  <a:pt x="1263" y="74"/>
                </a:lnTo>
                <a:lnTo>
                  <a:pt x="1261" y="72"/>
                </a:lnTo>
                <a:lnTo>
                  <a:pt x="1255" y="72"/>
                </a:lnTo>
                <a:lnTo>
                  <a:pt x="1254" y="75"/>
                </a:lnTo>
                <a:lnTo>
                  <a:pt x="1255" y="76"/>
                </a:lnTo>
                <a:lnTo>
                  <a:pt x="1259" y="79"/>
                </a:lnTo>
                <a:lnTo>
                  <a:pt x="1259" y="80"/>
                </a:lnTo>
                <a:lnTo>
                  <a:pt x="1259" y="83"/>
                </a:lnTo>
                <a:lnTo>
                  <a:pt x="1253" y="83"/>
                </a:lnTo>
                <a:lnTo>
                  <a:pt x="1251" y="83"/>
                </a:lnTo>
                <a:lnTo>
                  <a:pt x="1248" y="82"/>
                </a:lnTo>
                <a:lnTo>
                  <a:pt x="1245" y="79"/>
                </a:lnTo>
                <a:lnTo>
                  <a:pt x="1243" y="78"/>
                </a:lnTo>
                <a:lnTo>
                  <a:pt x="1243" y="82"/>
                </a:lnTo>
                <a:lnTo>
                  <a:pt x="1242" y="83"/>
                </a:lnTo>
                <a:lnTo>
                  <a:pt x="1241" y="87"/>
                </a:lnTo>
                <a:lnTo>
                  <a:pt x="1239" y="88"/>
                </a:lnTo>
                <a:lnTo>
                  <a:pt x="1239" y="90"/>
                </a:lnTo>
                <a:lnTo>
                  <a:pt x="1240" y="91"/>
                </a:lnTo>
                <a:lnTo>
                  <a:pt x="1245" y="91"/>
                </a:lnTo>
                <a:lnTo>
                  <a:pt x="1252" y="97"/>
                </a:lnTo>
                <a:lnTo>
                  <a:pt x="1251" y="99"/>
                </a:lnTo>
                <a:lnTo>
                  <a:pt x="1248" y="103"/>
                </a:lnTo>
                <a:lnTo>
                  <a:pt x="1241" y="99"/>
                </a:lnTo>
                <a:lnTo>
                  <a:pt x="1237" y="103"/>
                </a:lnTo>
                <a:lnTo>
                  <a:pt x="1235" y="102"/>
                </a:lnTo>
                <a:lnTo>
                  <a:pt x="1234" y="101"/>
                </a:lnTo>
                <a:lnTo>
                  <a:pt x="1237" y="96"/>
                </a:lnTo>
                <a:lnTo>
                  <a:pt x="1236" y="94"/>
                </a:lnTo>
                <a:lnTo>
                  <a:pt x="1235" y="93"/>
                </a:lnTo>
                <a:lnTo>
                  <a:pt x="1233" y="92"/>
                </a:lnTo>
                <a:lnTo>
                  <a:pt x="1233" y="91"/>
                </a:lnTo>
                <a:lnTo>
                  <a:pt x="1233" y="90"/>
                </a:lnTo>
                <a:lnTo>
                  <a:pt x="1233" y="87"/>
                </a:lnTo>
                <a:lnTo>
                  <a:pt x="1231" y="87"/>
                </a:lnTo>
                <a:lnTo>
                  <a:pt x="1229" y="86"/>
                </a:lnTo>
                <a:lnTo>
                  <a:pt x="1231" y="83"/>
                </a:lnTo>
                <a:lnTo>
                  <a:pt x="1232" y="80"/>
                </a:lnTo>
                <a:lnTo>
                  <a:pt x="1232" y="78"/>
                </a:lnTo>
                <a:lnTo>
                  <a:pt x="1228" y="78"/>
                </a:lnTo>
                <a:lnTo>
                  <a:pt x="1226" y="79"/>
                </a:lnTo>
                <a:lnTo>
                  <a:pt x="1227" y="77"/>
                </a:lnTo>
                <a:lnTo>
                  <a:pt x="1227" y="76"/>
                </a:lnTo>
                <a:lnTo>
                  <a:pt x="1224" y="75"/>
                </a:lnTo>
                <a:lnTo>
                  <a:pt x="1222" y="76"/>
                </a:lnTo>
                <a:lnTo>
                  <a:pt x="1222" y="83"/>
                </a:lnTo>
                <a:lnTo>
                  <a:pt x="1224" y="85"/>
                </a:lnTo>
                <a:lnTo>
                  <a:pt x="1224" y="86"/>
                </a:lnTo>
                <a:lnTo>
                  <a:pt x="1223" y="87"/>
                </a:lnTo>
                <a:lnTo>
                  <a:pt x="1223" y="90"/>
                </a:lnTo>
                <a:lnTo>
                  <a:pt x="1223" y="91"/>
                </a:lnTo>
                <a:lnTo>
                  <a:pt x="1224" y="92"/>
                </a:lnTo>
                <a:lnTo>
                  <a:pt x="1226" y="92"/>
                </a:lnTo>
                <a:lnTo>
                  <a:pt x="1231" y="97"/>
                </a:lnTo>
                <a:lnTo>
                  <a:pt x="1233" y="105"/>
                </a:lnTo>
                <a:lnTo>
                  <a:pt x="1233" y="107"/>
                </a:lnTo>
                <a:lnTo>
                  <a:pt x="1233" y="110"/>
                </a:lnTo>
                <a:lnTo>
                  <a:pt x="1231" y="113"/>
                </a:lnTo>
                <a:lnTo>
                  <a:pt x="1228" y="113"/>
                </a:lnTo>
                <a:lnTo>
                  <a:pt x="1227" y="113"/>
                </a:lnTo>
                <a:lnTo>
                  <a:pt x="1223" y="117"/>
                </a:lnTo>
                <a:lnTo>
                  <a:pt x="1214" y="116"/>
                </a:lnTo>
                <a:lnTo>
                  <a:pt x="1210" y="120"/>
                </a:lnTo>
                <a:lnTo>
                  <a:pt x="1203" y="115"/>
                </a:lnTo>
                <a:lnTo>
                  <a:pt x="1202" y="115"/>
                </a:lnTo>
                <a:lnTo>
                  <a:pt x="1206" y="110"/>
                </a:lnTo>
                <a:lnTo>
                  <a:pt x="1207" y="109"/>
                </a:lnTo>
                <a:lnTo>
                  <a:pt x="1202" y="107"/>
                </a:lnTo>
                <a:lnTo>
                  <a:pt x="1199" y="102"/>
                </a:lnTo>
                <a:lnTo>
                  <a:pt x="1196" y="109"/>
                </a:lnTo>
                <a:lnTo>
                  <a:pt x="1190" y="104"/>
                </a:lnTo>
                <a:lnTo>
                  <a:pt x="1186" y="119"/>
                </a:lnTo>
                <a:lnTo>
                  <a:pt x="1182" y="122"/>
                </a:lnTo>
                <a:lnTo>
                  <a:pt x="1182" y="124"/>
                </a:lnTo>
                <a:lnTo>
                  <a:pt x="1184" y="125"/>
                </a:lnTo>
                <a:lnTo>
                  <a:pt x="1183" y="126"/>
                </a:lnTo>
                <a:lnTo>
                  <a:pt x="1182" y="128"/>
                </a:lnTo>
                <a:lnTo>
                  <a:pt x="1185" y="130"/>
                </a:lnTo>
                <a:lnTo>
                  <a:pt x="1184" y="132"/>
                </a:lnTo>
                <a:lnTo>
                  <a:pt x="1182" y="134"/>
                </a:lnTo>
                <a:lnTo>
                  <a:pt x="1177" y="134"/>
                </a:lnTo>
                <a:lnTo>
                  <a:pt x="1177" y="135"/>
                </a:lnTo>
                <a:lnTo>
                  <a:pt x="1179" y="138"/>
                </a:lnTo>
                <a:lnTo>
                  <a:pt x="1179" y="140"/>
                </a:lnTo>
                <a:lnTo>
                  <a:pt x="1177" y="142"/>
                </a:lnTo>
                <a:lnTo>
                  <a:pt x="1190" y="153"/>
                </a:lnTo>
                <a:lnTo>
                  <a:pt x="1190" y="154"/>
                </a:lnTo>
                <a:lnTo>
                  <a:pt x="1189" y="160"/>
                </a:lnTo>
                <a:lnTo>
                  <a:pt x="1189" y="161"/>
                </a:lnTo>
                <a:lnTo>
                  <a:pt x="1185" y="164"/>
                </a:lnTo>
                <a:lnTo>
                  <a:pt x="1180" y="169"/>
                </a:lnTo>
                <a:lnTo>
                  <a:pt x="1180" y="170"/>
                </a:lnTo>
                <a:lnTo>
                  <a:pt x="1176" y="184"/>
                </a:lnTo>
                <a:lnTo>
                  <a:pt x="1175" y="185"/>
                </a:lnTo>
                <a:lnTo>
                  <a:pt x="1171" y="192"/>
                </a:lnTo>
                <a:lnTo>
                  <a:pt x="1181" y="202"/>
                </a:lnTo>
                <a:lnTo>
                  <a:pt x="1180" y="202"/>
                </a:lnTo>
                <a:lnTo>
                  <a:pt x="1176" y="205"/>
                </a:lnTo>
                <a:lnTo>
                  <a:pt x="1175" y="214"/>
                </a:lnTo>
                <a:lnTo>
                  <a:pt x="1170" y="226"/>
                </a:lnTo>
                <a:lnTo>
                  <a:pt x="1168" y="227"/>
                </a:lnTo>
                <a:lnTo>
                  <a:pt x="1164" y="228"/>
                </a:lnTo>
                <a:lnTo>
                  <a:pt x="1160" y="227"/>
                </a:lnTo>
                <a:lnTo>
                  <a:pt x="1158" y="237"/>
                </a:lnTo>
                <a:lnTo>
                  <a:pt x="1157" y="236"/>
                </a:lnTo>
                <a:lnTo>
                  <a:pt x="1155" y="235"/>
                </a:lnTo>
                <a:lnTo>
                  <a:pt x="1156" y="230"/>
                </a:lnTo>
                <a:lnTo>
                  <a:pt x="1151" y="229"/>
                </a:lnTo>
                <a:lnTo>
                  <a:pt x="1146" y="229"/>
                </a:lnTo>
                <a:lnTo>
                  <a:pt x="1139" y="221"/>
                </a:lnTo>
                <a:lnTo>
                  <a:pt x="1140" y="216"/>
                </a:lnTo>
                <a:lnTo>
                  <a:pt x="1132" y="210"/>
                </a:lnTo>
                <a:lnTo>
                  <a:pt x="1132" y="201"/>
                </a:lnTo>
                <a:lnTo>
                  <a:pt x="1131" y="202"/>
                </a:lnTo>
                <a:lnTo>
                  <a:pt x="1127" y="208"/>
                </a:lnTo>
                <a:lnTo>
                  <a:pt x="1130" y="216"/>
                </a:lnTo>
                <a:lnTo>
                  <a:pt x="1127" y="222"/>
                </a:lnTo>
                <a:lnTo>
                  <a:pt x="1128" y="227"/>
                </a:lnTo>
                <a:lnTo>
                  <a:pt x="1129" y="233"/>
                </a:lnTo>
                <a:lnTo>
                  <a:pt x="1128" y="234"/>
                </a:lnTo>
                <a:lnTo>
                  <a:pt x="1125" y="235"/>
                </a:lnTo>
                <a:lnTo>
                  <a:pt x="1124" y="235"/>
                </a:lnTo>
                <a:lnTo>
                  <a:pt x="1122" y="231"/>
                </a:lnTo>
                <a:lnTo>
                  <a:pt x="1120" y="228"/>
                </a:lnTo>
                <a:lnTo>
                  <a:pt x="1119" y="228"/>
                </a:lnTo>
                <a:lnTo>
                  <a:pt x="1117" y="226"/>
                </a:lnTo>
                <a:lnTo>
                  <a:pt x="1116" y="226"/>
                </a:lnTo>
                <a:lnTo>
                  <a:pt x="1114" y="224"/>
                </a:lnTo>
                <a:lnTo>
                  <a:pt x="1113" y="224"/>
                </a:lnTo>
                <a:lnTo>
                  <a:pt x="1111" y="221"/>
                </a:lnTo>
                <a:lnTo>
                  <a:pt x="1110" y="221"/>
                </a:lnTo>
                <a:lnTo>
                  <a:pt x="1103" y="221"/>
                </a:lnTo>
                <a:lnTo>
                  <a:pt x="1104" y="216"/>
                </a:lnTo>
                <a:lnTo>
                  <a:pt x="1105" y="211"/>
                </a:lnTo>
                <a:lnTo>
                  <a:pt x="1104" y="205"/>
                </a:lnTo>
                <a:lnTo>
                  <a:pt x="1101" y="200"/>
                </a:lnTo>
                <a:lnTo>
                  <a:pt x="1098" y="187"/>
                </a:lnTo>
                <a:lnTo>
                  <a:pt x="1098" y="177"/>
                </a:lnTo>
                <a:lnTo>
                  <a:pt x="1097" y="170"/>
                </a:lnTo>
                <a:lnTo>
                  <a:pt x="1096" y="170"/>
                </a:lnTo>
                <a:lnTo>
                  <a:pt x="1095" y="169"/>
                </a:lnTo>
                <a:lnTo>
                  <a:pt x="1094" y="169"/>
                </a:lnTo>
                <a:lnTo>
                  <a:pt x="1093" y="168"/>
                </a:lnTo>
                <a:lnTo>
                  <a:pt x="1089" y="163"/>
                </a:lnTo>
                <a:lnTo>
                  <a:pt x="1086" y="154"/>
                </a:lnTo>
                <a:lnTo>
                  <a:pt x="1084" y="154"/>
                </a:lnTo>
                <a:lnTo>
                  <a:pt x="1080" y="154"/>
                </a:lnTo>
                <a:lnTo>
                  <a:pt x="1078" y="152"/>
                </a:lnTo>
                <a:lnTo>
                  <a:pt x="1072" y="151"/>
                </a:lnTo>
                <a:lnTo>
                  <a:pt x="1061" y="167"/>
                </a:lnTo>
                <a:lnTo>
                  <a:pt x="1060" y="162"/>
                </a:lnTo>
                <a:lnTo>
                  <a:pt x="1052" y="174"/>
                </a:lnTo>
                <a:lnTo>
                  <a:pt x="1047" y="179"/>
                </a:lnTo>
                <a:lnTo>
                  <a:pt x="1041" y="188"/>
                </a:lnTo>
                <a:lnTo>
                  <a:pt x="1037" y="195"/>
                </a:lnTo>
                <a:lnTo>
                  <a:pt x="1029" y="204"/>
                </a:lnTo>
                <a:lnTo>
                  <a:pt x="1026" y="210"/>
                </a:lnTo>
                <a:lnTo>
                  <a:pt x="1021" y="217"/>
                </a:lnTo>
                <a:lnTo>
                  <a:pt x="1020" y="218"/>
                </a:lnTo>
                <a:lnTo>
                  <a:pt x="1020" y="219"/>
                </a:lnTo>
                <a:lnTo>
                  <a:pt x="1016" y="226"/>
                </a:lnTo>
                <a:lnTo>
                  <a:pt x="1015" y="227"/>
                </a:lnTo>
                <a:lnTo>
                  <a:pt x="1012" y="229"/>
                </a:lnTo>
                <a:lnTo>
                  <a:pt x="1011" y="231"/>
                </a:lnTo>
                <a:lnTo>
                  <a:pt x="1010" y="233"/>
                </a:lnTo>
                <a:lnTo>
                  <a:pt x="1009" y="235"/>
                </a:lnTo>
                <a:lnTo>
                  <a:pt x="1008" y="236"/>
                </a:lnTo>
                <a:lnTo>
                  <a:pt x="1006" y="238"/>
                </a:lnTo>
                <a:lnTo>
                  <a:pt x="1004" y="241"/>
                </a:lnTo>
                <a:lnTo>
                  <a:pt x="1003" y="241"/>
                </a:lnTo>
                <a:lnTo>
                  <a:pt x="995" y="239"/>
                </a:lnTo>
                <a:lnTo>
                  <a:pt x="986" y="237"/>
                </a:lnTo>
                <a:lnTo>
                  <a:pt x="982" y="237"/>
                </a:lnTo>
                <a:lnTo>
                  <a:pt x="974" y="236"/>
                </a:lnTo>
                <a:lnTo>
                  <a:pt x="964" y="234"/>
                </a:lnTo>
                <a:lnTo>
                  <a:pt x="955" y="233"/>
                </a:lnTo>
                <a:lnTo>
                  <a:pt x="953" y="234"/>
                </a:lnTo>
                <a:lnTo>
                  <a:pt x="952" y="231"/>
                </a:lnTo>
                <a:lnTo>
                  <a:pt x="951" y="230"/>
                </a:lnTo>
                <a:lnTo>
                  <a:pt x="951" y="228"/>
                </a:lnTo>
                <a:lnTo>
                  <a:pt x="950" y="228"/>
                </a:lnTo>
                <a:lnTo>
                  <a:pt x="950" y="227"/>
                </a:lnTo>
                <a:lnTo>
                  <a:pt x="949" y="227"/>
                </a:lnTo>
                <a:lnTo>
                  <a:pt x="948" y="227"/>
                </a:lnTo>
                <a:lnTo>
                  <a:pt x="947" y="227"/>
                </a:lnTo>
                <a:lnTo>
                  <a:pt x="947" y="226"/>
                </a:lnTo>
                <a:lnTo>
                  <a:pt x="946" y="226"/>
                </a:lnTo>
                <a:lnTo>
                  <a:pt x="947" y="225"/>
                </a:lnTo>
                <a:lnTo>
                  <a:pt x="949" y="222"/>
                </a:lnTo>
                <a:lnTo>
                  <a:pt x="949" y="221"/>
                </a:lnTo>
                <a:lnTo>
                  <a:pt x="948" y="220"/>
                </a:lnTo>
                <a:lnTo>
                  <a:pt x="949" y="219"/>
                </a:lnTo>
                <a:lnTo>
                  <a:pt x="949" y="218"/>
                </a:lnTo>
                <a:lnTo>
                  <a:pt x="949" y="217"/>
                </a:lnTo>
                <a:lnTo>
                  <a:pt x="949" y="216"/>
                </a:lnTo>
                <a:lnTo>
                  <a:pt x="950" y="214"/>
                </a:lnTo>
                <a:lnTo>
                  <a:pt x="951" y="213"/>
                </a:lnTo>
                <a:lnTo>
                  <a:pt x="951" y="212"/>
                </a:lnTo>
                <a:lnTo>
                  <a:pt x="950" y="211"/>
                </a:lnTo>
                <a:lnTo>
                  <a:pt x="948" y="207"/>
                </a:lnTo>
                <a:lnTo>
                  <a:pt x="948" y="205"/>
                </a:lnTo>
                <a:lnTo>
                  <a:pt x="947" y="205"/>
                </a:lnTo>
                <a:lnTo>
                  <a:pt x="947" y="204"/>
                </a:lnTo>
                <a:lnTo>
                  <a:pt x="947" y="203"/>
                </a:lnTo>
                <a:lnTo>
                  <a:pt x="938" y="201"/>
                </a:lnTo>
                <a:lnTo>
                  <a:pt x="937" y="202"/>
                </a:lnTo>
                <a:lnTo>
                  <a:pt x="935" y="202"/>
                </a:lnTo>
                <a:lnTo>
                  <a:pt x="935" y="203"/>
                </a:lnTo>
                <a:lnTo>
                  <a:pt x="935" y="204"/>
                </a:lnTo>
                <a:lnTo>
                  <a:pt x="929" y="209"/>
                </a:lnTo>
                <a:lnTo>
                  <a:pt x="925" y="210"/>
                </a:lnTo>
                <a:lnTo>
                  <a:pt x="925" y="209"/>
                </a:lnTo>
                <a:lnTo>
                  <a:pt x="923" y="209"/>
                </a:lnTo>
                <a:lnTo>
                  <a:pt x="922" y="209"/>
                </a:lnTo>
                <a:lnTo>
                  <a:pt x="916" y="211"/>
                </a:lnTo>
                <a:lnTo>
                  <a:pt x="910" y="210"/>
                </a:lnTo>
                <a:lnTo>
                  <a:pt x="907" y="211"/>
                </a:lnTo>
                <a:lnTo>
                  <a:pt x="904" y="214"/>
                </a:lnTo>
                <a:lnTo>
                  <a:pt x="900" y="217"/>
                </a:lnTo>
                <a:lnTo>
                  <a:pt x="896" y="219"/>
                </a:lnTo>
                <a:lnTo>
                  <a:pt x="890" y="216"/>
                </a:lnTo>
                <a:lnTo>
                  <a:pt x="889" y="218"/>
                </a:lnTo>
                <a:lnTo>
                  <a:pt x="888" y="218"/>
                </a:lnTo>
                <a:lnTo>
                  <a:pt x="887" y="217"/>
                </a:lnTo>
                <a:lnTo>
                  <a:pt x="887" y="216"/>
                </a:lnTo>
                <a:lnTo>
                  <a:pt x="888" y="214"/>
                </a:lnTo>
                <a:lnTo>
                  <a:pt x="887" y="213"/>
                </a:lnTo>
                <a:lnTo>
                  <a:pt x="886" y="212"/>
                </a:lnTo>
                <a:lnTo>
                  <a:pt x="879" y="210"/>
                </a:lnTo>
                <a:lnTo>
                  <a:pt x="871" y="210"/>
                </a:lnTo>
                <a:lnTo>
                  <a:pt x="868" y="210"/>
                </a:lnTo>
                <a:lnTo>
                  <a:pt x="868" y="209"/>
                </a:lnTo>
                <a:lnTo>
                  <a:pt x="868" y="203"/>
                </a:lnTo>
                <a:lnTo>
                  <a:pt x="864" y="203"/>
                </a:lnTo>
                <a:lnTo>
                  <a:pt x="857" y="203"/>
                </a:lnTo>
                <a:lnTo>
                  <a:pt x="851" y="199"/>
                </a:lnTo>
                <a:lnTo>
                  <a:pt x="836" y="199"/>
                </a:lnTo>
                <a:lnTo>
                  <a:pt x="835" y="196"/>
                </a:lnTo>
                <a:lnTo>
                  <a:pt x="834" y="194"/>
                </a:lnTo>
                <a:lnTo>
                  <a:pt x="830" y="195"/>
                </a:lnTo>
                <a:lnTo>
                  <a:pt x="827" y="196"/>
                </a:lnTo>
                <a:lnTo>
                  <a:pt x="826" y="196"/>
                </a:lnTo>
                <a:lnTo>
                  <a:pt x="825" y="196"/>
                </a:lnTo>
                <a:lnTo>
                  <a:pt x="823" y="195"/>
                </a:lnTo>
                <a:lnTo>
                  <a:pt x="822" y="195"/>
                </a:lnTo>
                <a:lnTo>
                  <a:pt x="822" y="194"/>
                </a:lnTo>
                <a:lnTo>
                  <a:pt x="821" y="194"/>
                </a:lnTo>
                <a:lnTo>
                  <a:pt x="820" y="194"/>
                </a:lnTo>
                <a:lnTo>
                  <a:pt x="820" y="193"/>
                </a:lnTo>
                <a:lnTo>
                  <a:pt x="810" y="194"/>
                </a:lnTo>
                <a:lnTo>
                  <a:pt x="809" y="192"/>
                </a:lnTo>
                <a:lnTo>
                  <a:pt x="805" y="188"/>
                </a:lnTo>
                <a:lnTo>
                  <a:pt x="805" y="187"/>
                </a:lnTo>
                <a:lnTo>
                  <a:pt x="805" y="185"/>
                </a:lnTo>
                <a:lnTo>
                  <a:pt x="804" y="185"/>
                </a:lnTo>
                <a:lnTo>
                  <a:pt x="802" y="183"/>
                </a:lnTo>
                <a:lnTo>
                  <a:pt x="797" y="183"/>
                </a:lnTo>
                <a:lnTo>
                  <a:pt x="796" y="183"/>
                </a:lnTo>
                <a:lnTo>
                  <a:pt x="795" y="183"/>
                </a:lnTo>
                <a:lnTo>
                  <a:pt x="794" y="184"/>
                </a:lnTo>
                <a:lnTo>
                  <a:pt x="789" y="186"/>
                </a:lnTo>
                <a:lnTo>
                  <a:pt x="789" y="187"/>
                </a:lnTo>
                <a:lnTo>
                  <a:pt x="786" y="185"/>
                </a:lnTo>
                <a:lnTo>
                  <a:pt x="785" y="185"/>
                </a:lnTo>
                <a:lnTo>
                  <a:pt x="785" y="184"/>
                </a:lnTo>
                <a:lnTo>
                  <a:pt x="784" y="184"/>
                </a:lnTo>
                <a:lnTo>
                  <a:pt x="784" y="183"/>
                </a:lnTo>
                <a:lnTo>
                  <a:pt x="783" y="183"/>
                </a:lnTo>
                <a:lnTo>
                  <a:pt x="779" y="186"/>
                </a:lnTo>
                <a:lnTo>
                  <a:pt x="776" y="187"/>
                </a:lnTo>
                <a:lnTo>
                  <a:pt x="776" y="188"/>
                </a:lnTo>
                <a:lnTo>
                  <a:pt x="775" y="188"/>
                </a:lnTo>
                <a:lnTo>
                  <a:pt x="774" y="188"/>
                </a:lnTo>
                <a:lnTo>
                  <a:pt x="771" y="189"/>
                </a:lnTo>
                <a:lnTo>
                  <a:pt x="770" y="189"/>
                </a:lnTo>
                <a:lnTo>
                  <a:pt x="769" y="189"/>
                </a:lnTo>
                <a:lnTo>
                  <a:pt x="769" y="188"/>
                </a:lnTo>
                <a:lnTo>
                  <a:pt x="768" y="188"/>
                </a:lnTo>
                <a:lnTo>
                  <a:pt x="768" y="189"/>
                </a:lnTo>
                <a:lnTo>
                  <a:pt x="767" y="189"/>
                </a:lnTo>
                <a:lnTo>
                  <a:pt x="766" y="188"/>
                </a:lnTo>
                <a:lnTo>
                  <a:pt x="763" y="189"/>
                </a:lnTo>
                <a:lnTo>
                  <a:pt x="761" y="191"/>
                </a:lnTo>
                <a:lnTo>
                  <a:pt x="759" y="192"/>
                </a:lnTo>
                <a:lnTo>
                  <a:pt x="758" y="193"/>
                </a:lnTo>
                <a:lnTo>
                  <a:pt x="757" y="193"/>
                </a:lnTo>
                <a:lnTo>
                  <a:pt x="756" y="194"/>
                </a:lnTo>
                <a:lnTo>
                  <a:pt x="754" y="194"/>
                </a:lnTo>
                <a:lnTo>
                  <a:pt x="754" y="192"/>
                </a:lnTo>
                <a:lnTo>
                  <a:pt x="754" y="189"/>
                </a:lnTo>
                <a:lnTo>
                  <a:pt x="754" y="184"/>
                </a:lnTo>
                <a:lnTo>
                  <a:pt x="750" y="187"/>
                </a:lnTo>
                <a:lnTo>
                  <a:pt x="749" y="188"/>
                </a:lnTo>
                <a:lnTo>
                  <a:pt x="748" y="188"/>
                </a:lnTo>
                <a:lnTo>
                  <a:pt x="748" y="189"/>
                </a:lnTo>
                <a:lnTo>
                  <a:pt x="746" y="189"/>
                </a:lnTo>
                <a:lnTo>
                  <a:pt x="745" y="189"/>
                </a:lnTo>
                <a:lnTo>
                  <a:pt x="744" y="189"/>
                </a:lnTo>
                <a:lnTo>
                  <a:pt x="743" y="189"/>
                </a:lnTo>
                <a:lnTo>
                  <a:pt x="742" y="189"/>
                </a:lnTo>
                <a:lnTo>
                  <a:pt x="740" y="189"/>
                </a:lnTo>
                <a:lnTo>
                  <a:pt x="737" y="188"/>
                </a:lnTo>
                <a:lnTo>
                  <a:pt x="736" y="188"/>
                </a:lnTo>
                <a:lnTo>
                  <a:pt x="731" y="187"/>
                </a:lnTo>
                <a:lnTo>
                  <a:pt x="728" y="187"/>
                </a:lnTo>
                <a:lnTo>
                  <a:pt x="727" y="187"/>
                </a:lnTo>
                <a:lnTo>
                  <a:pt x="726" y="186"/>
                </a:lnTo>
                <a:lnTo>
                  <a:pt x="726" y="187"/>
                </a:lnTo>
                <a:lnTo>
                  <a:pt x="726" y="188"/>
                </a:lnTo>
                <a:lnTo>
                  <a:pt x="726" y="189"/>
                </a:lnTo>
                <a:lnTo>
                  <a:pt x="726" y="191"/>
                </a:lnTo>
                <a:lnTo>
                  <a:pt x="726" y="192"/>
                </a:lnTo>
                <a:lnTo>
                  <a:pt x="727" y="192"/>
                </a:lnTo>
                <a:lnTo>
                  <a:pt x="727" y="193"/>
                </a:lnTo>
                <a:lnTo>
                  <a:pt x="728" y="193"/>
                </a:lnTo>
                <a:lnTo>
                  <a:pt x="728" y="194"/>
                </a:lnTo>
                <a:lnTo>
                  <a:pt x="726" y="195"/>
                </a:lnTo>
                <a:lnTo>
                  <a:pt x="724" y="195"/>
                </a:lnTo>
                <a:lnTo>
                  <a:pt x="725" y="196"/>
                </a:lnTo>
                <a:lnTo>
                  <a:pt x="726" y="197"/>
                </a:lnTo>
                <a:lnTo>
                  <a:pt x="727" y="201"/>
                </a:lnTo>
                <a:lnTo>
                  <a:pt x="727" y="202"/>
                </a:lnTo>
                <a:lnTo>
                  <a:pt x="727" y="204"/>
                </a:lnTo>
                <a:lnTo>
                  <a:pt x="725" y="205"/>
                </a:lnTo>
                <a:lnTo>
                  <a:pt x="724" y="205"/>
                </a:lnTo>
                <a:lnTo>
                  <a:pt x="723" y="205"/>
                </a:lnTo>
                <a:lnTo>
                  <a:pt x="719" y="204"/>
                </a:lnTo>
                <a:lnTo>
                  <a:pt x="716" y="203"/>
                </a:lnTo>
                <a:lnTo>
                  <a:pt x="711" y="197"/>
                </a:lnTo>
                <a:lnTo>
                  <a:pt x="710" y="197"/>
                </a:lnTo>
                <a:lnTo>
                  <a:pt x="709" y="197"/>
                </a:lnTo>
                <a:lnTo>
                  <a:pt x="709" y="196"/>
                </a:lnTo>
                <a:lnTo>
                  <a:pt x="709" y="194"/>
                </a:lnTo>
                <a:lnTo>
                  <a:pt x="708" y="194"/>
                </a:lnTo>
                <a:lnTo>
                  <a:pt x="707" y="194"/>
                </a:lnTo>
                <a:lnTo>
                  <a:pt x="707" y="193"/>
                </a:lnTo>
                <a:lnTo>
                  <a:pt x="706" y="193"/>
                </a:lnTo>
                <a:lnTo>
                  <a:pt x="705" y="193"/>
                </a:lnTo>
                <a:lnTo>
                  <a:pt x="705" y="192"/>
                </a:lnTo>
                <a:lnTo>
                  <a:pt x="704" y="192"/>
                </a:lnTo>
                <a:lnTo>
                  <a:pt x="704" y="191"/>
                </a:lnTo>
                <a:lnTo>
                  <a:pt x="704" y="189"/>
                </a:lnTo>
                <a:lnTo>
                  <a:pt x="704" y="187"/>
                </a:lnTo>
                <a:lnTo>
                  <a:pt x="704" y="186"/>
                </a:lnTo>
                <a:lnTo>
                  <a:pt x="702" y="186"/>
                </a:lnTo>
                <a:lnTo>
                  <a:pt x="701" y="186"/>
                </a:lnTo>
                <a:lnTo>
                  <a:pt x="700" y="186"/>
                </a:lnTo>
                <a:lnTo>
                  <a:pt x="699" y="186"/>
                </a:lnTo>
                <a:lnTo>
                  <a:pt x="699" y="187"/>
                </a:lnTo>
                <a:lnTo>
                  <a:pt x="698" y="187"/>
                </a:lnTo>
                <a:lnTo>
                  <a:pt x="697" y="187"/>
                </a:lnTo>
                <a:lnTo>
                  <a:pt x="696" y="188"/>
                </a:lnTo>
                <a:lnTo>
                  <a:pt x="694" y="189"/>
                </a:lnTo>
                <a:lnTo>
                  <a:pt x="693" y="188"/>
                </a:lnTo>
                <a:lnTo>
                  <a:pt x="692" y="187"/>
                </a:lnTo>
                <a:lnTo>
                  <a:pt x="691" y="185"/>
                </a:lnTo>
                <a:lnTo>
                  <a:pt x="688" y="183"/>
                </a:lnTo>
                <a:lnTo>
                  <a:pt x="688" y="184"/>
                </a:lnTo>
                <a:lnTo>
                  <a:pt x="685" y="183"/>
                </a:lnTo>
                <a:lnTo>
                  <a:pt x="685" y="184"/>
                </a:lnTo>
                <a:lnTo>
                  <a:pt x="683" y="183"/>
                </a:lnTo>
                <a:lnTo>
                  <a:pt x="682" y="182"/>
                </a:lnTo>
                <a:lnTo>
                  <a:pt x="681" y="182"/>
                </a:lnTo>
                <a:lnTo>
                  <a:pt x="680" y="180"/>
                </a:lnTo>
                <a:lnTo>
                  <a:pt x="682" y="178"/>
                </a:lnTo>
                <a:lnTo>
                  <a:pt x="683" y="177"/>
                </a:lnTo>
                <a:lnTo>
                  <a:pt x="685" y="174"/>
                </a:lnTo>
                <a:lnTo>
                  <a:pt x="687" y="172"/>
                </a:lnTo>
                <a:lnTo>
                  <a:pt x="690" y="169"/>
                </a:lnTo>
                <a:lnTo>
                  <a:pt x="692" y="168"/>
                </a:lnTo>
                <a:lnTo>
                  <a:pt x="692" y="167"/>
                </a:lnTo>
                <a:lnTo>
                  <a:pt x="691" y="167"/>
                </a:lnTo>
                <a:lnTo>
                  <a:pt x="690" y="167"/>
                </a:lnTo>
                <a:lnTo>
                  <a:pt x="689" y="166"/>
                </a:lnTo>
                <a:lnTo>
                  <a:pt x="687" y="166"/>
                </a:lnTo>
                <a:lnTo>
                  <a:pt x="685" y="164"/>
                </a:lnTo>
                <a:lnTo>
                  <a:pt x="684" y="164"/>
                </a:lnTo>
                <a:lnTo>
                  <a:pt x="683" y="164"/>
                </a:lnTo>
                <a:lnTo>
                  <a:pt x="682" y="164"/>
                </a:lnTo>
                <a:lnTo>
                  <a:pt x="681" y="164"/>
                </a:lnTo>
                <a:lnTo>
                  <a:pt x="680" y="164"/>
                </a:lnTo>
                <a:lnTo>
                  <a:pt x="679" y="164"/>
                </a:lnTo>
                <a:lnTo>
                  <a:pt x="677" y="161"/>
                </a:lnTo>
                <a:lnTo>
                  <a:pt x="677" y="160"/>
                </a:lnTo>
                <a:lnTo>
                  <a:pt x="673" y="145"/>
                </a:lnTo>
                <a:lnTo>
                  <a:pt x="673" y="144"/>
                </a:lnTo>
                <a:lnTo>
                  <a:pt x="664" y="145"/>
                </a:lnTo>
                <a:lnTo>
                  <a:pt x="663" y="145"/>
                </a:lnTo>
                <a:lnTo>
                  <a:pt x="648" y="145"/>
                </a:lnTo>
                <a:lnTo>
                  <a:pt x="642" y="146"/>
                </a:lnTo>
                <a:lnTo>
                  <a:pt x="640" y="146"/>
                </a:lnTo>
                <a:lnTo>
                  <a:pt x="637" y="147"/>
                </a:lnTo>
                <a:lnTo>
                  <a:pt x="629" y="150"/>
                </a:lnTo>
                <a:lnTo>
                  <a:pt x="622" y="152"/>
                </a:lnTo>
                <a:lnTo>
                  <a:pt x="622" y="151"/>
                </a:lnTo>
                <a:lnTo>
                  <a:pt x="620" y="144"/>
                </a:lnTo>
                <a:lnTo>
                  <a:pt x="612" y="149"/>
                </a:lnTo>
                <a:lnTo>
                  <a:pt x="607" y="151"/>
                </a:lnTo>
                <a:lnTo>
                  <a:pt x="606" y="151"/>
                </a:lnTo>
                <a:lnTo>
                  <a:pt x="602" y="153"/>
                </a:lnTo>
                <a:lnTo>
                  <a:pt x="598" y="155"/>
                </a:lnTo>
                <a:lnTo>
                  <a:pt x="595" y="158"/>
                </a:lnTo>
                <a:lnTo>
                  <a:pt x="592" y="160"/>
                </a:lnTo>
                <a:lnTo>
                  <a:pt x="590" y="160"/>
                </a:lnTo>
                <a:lnTo>
                  <a:pt x="590" y="161"/>
                </a:lnTo>
                <a:lnTo>
                  <a:pt x="588" y="163"/>
                </a:lnTo>
                <a:lnTo>
                  <a:pt x="587" y="163"/>
                </a:lnTo>
                <a:lnTo>
                  <a:pt x="586" y="164"/>
                </a:lnTo>
                <a:lnTo>
                  <a:pt x="585" y="164"/>
                </a:lnTo>
                <a:lnTo>
                  <a:pt x="592" y="169"/>
                </a:lnTo>
                <a:lnTo>
                  <a:pt x="593" y="169"/>
                </a:lnTo>
                <a:lnTo>
                  <a:pt x="590" y="171"/>
                </a:lnTo>
                <a:lnTo>
                  <a:pt x="587" y="177"/>
                </a:lnTo>
                <a:lnTo>
                  <a:pt x="576" y="193"/>
                </a:lnTo>
                <a:lnTo>
                  <a:pt x="573" y="195"/>
                </a:lnTo>
                <a:lnTo>
                  <a:pt x="572" y="197"/>
                </a:lnTo>
                <a:lnTo>
                  <a:pt x="569" y="201"/>
                </a:lnTo>
                <a:lnTo>
                  <a:pt x="568" y="204"/>
                </a:lnTo>
                <a:lnTo>
                  <a:pt x="550" y="270"/>
                </a:lnTo>
                <a:lnTo>
                  <a:pt x="547" y="275"/>
                </a:lnTo>
                <a:lnTo>
                  <a:pt x="546" y="280"/>
                </a:lnTo>
                <a:lnTo>
                  <a:pt x="546" y="281"/>
                </a:lnTo>
                <a:lnTo>
                  <a:pt x="545" y="281"/>
                </a:lnTo>
                <a:lnTo>
                  <a:pt x="544" y="286"/>
                </a:lnTo>
                <a:lnTo>
                  <a:pt x="541" y="297"/>
                </a:lnTo>
                <a:lnTo>
                  <a:pt x="541" y="299"/>
                </a:lnTo>
                <a:lnTo>
                  <a:pt x="539" y="300"/>
                </a:lnTo>
                <a:lnTo>
                  <a:pt x="539" y="302"/>
                </a:lnTo>
                <a:lnTo>
                  <a:pt x="529" y="328"/>
                </a:lnTo>
                <a:lnTo>
                  <a:pt x="529" y="329"/>
                </a:lnTo>
                <a:lnTo>
                  <a:pt x="528" y="330"/>
                </a:lnTo>
                <a:lnTo>
                  <a:pt x="527" y="335"/>
                </a:lnTo>
                <a:lnTo>
                  <a:pt x="523" y="342"/>
                </a:lnTo>
                <a:lnTo>
                  <a:pt x="521" y="345"/>
                </a:lnTo>
                <a:lnTo>
                  <a:pt x="520" y="346"/>
                </a:lnTo>
                <a:lnTo>
                  <a:pt x="518" y="352"/>
                </a:lnTo>
                <a:lnTo>
                  <a:pt x="517" y="354"/>
                </a:lnTo>
                <a:lnTo>
                  <a:pt x="517" y="355"/>
                </a:lnTo>
                <a:lnTo>
                  <a:pt x="515" y="359"/>
                </a:lnTo>
                <a:lnTo>
                  <a:pt x="511" y="369"/>
                </a:lnTo>
                <a:lnTo>
                  <a:pt x="511" y="371"/>
                </a:lnTo>
                <a:lnTo>
                  <a:pt x="510" y="372"/>
                </a:lnTo>
                <a:lnTo>
                  <a:pt x="510" y="375"/>
                </a:lnTo>
                <a:lnTo>
                  <a:pt x="510" y="376"/>
                </a:lnTo>
                <a:lnTo>
                  <a:pt x="509" y="376"/>
                </a:lnTo>
                <a:lnTo>
                  <a:pt x="508" y="379"/>
                </a:lnTo>
                <a:lnTo>
                  <a:pt x="507" y="385"/>
                </a:lnTo>
                <a:lnTo>
                  <a:pt x="507" y="386"/>
                </a:lnTo>
                <a:lnTo>
                  <a:pt x="506" y="387"/>
                </a:lnTo>
                <a:lnTo>
                  <a:pt x="502" y="387"/>
                </a:lnTo>
                <a:lnTo>
                  <a:pt x="501" y="387"/>
                </a:lnTo>
                <a:lnTo>
                  <a:pt x="492" y="387"/>
                </a:lnTo>
                <a:lnTo>
                  <a:pt x="487" y="387"/>
                </a:lnTo>
                <a:lnTo>
                  <a:pt x="486" y="387"/>
                </a:lnTo>
                <a:lnTo>
                  <a:pt x="486" y="386"/>
                </a:lnTo>
                <a:lnTo>
                  <a:pt x="486" y="385"/>
                </a:lnTo>
                <a:lnTo>
                  <a:pt x="476" y="385"/>
                </a:lnTo>
                <a:lnTo>
                  <a:pt x="476" y="384"/>
                </a:lnTo>
                <a:lnTo>
                  <a:pt x="476" y="383"/>
                </a:lnTo>
                <a:lnTo>
                  <a:pt x="476" y="381"/>
                </a:lnTo>
                <a:lnTo>
                  <a:pt x="476" y="380"/>
                </a:lnTo>
                <a:lnTo>
                  <a:pt x="476" y="379"/>
                </a:lnTo>
                <a:lnTo>
                  <a:pt x="476" y="377"/>
                </a:lnTo>
                <a:lnTo>
                  <a:pt x="476" y="376"/>
                </a:lnTo>
                <a:lnTo>
                  <a:pt x="476" y="375"/>
                </a:lnTo>
                <a:lnTo>
                  <a:pt x="476" y="373"/>
                </a:lnTo>
                <a:lnTo>
                  <a:pt x="474" y="373"/>
                </a:lnTo>
                <a:lnTo>
                  <a:pt x="472" y="373"/>
                </a:lnTo>
                <a:lnTo>
                  <a:pt x="468" y="373"/>
                </a:lnTo>
                <a:lnTo>
                  <a:pt x="466" y="373"/>
                </a:lnTo>
                <a:lnTo>
                  <a:pt x="465" y="373"/>
                </a:lnTo>
                <a:lnTo>
                  <a:pt x="461" y="373"/>
                </a:lnTo>
                <a:lnTo>
                  <a:pt x="460" y="373"/>
                </a:lnTo>
                <a:lnTo>
                  <a:pt x="459" y="373"/>
                </a:lnTo>
                <a:lnTo>
                  <a:pt x="458" y="373"/>
                </a:lnTo>
                <a:lnTo>
                  <a:pt x="457" y="373"/>
                </a:lnTo>
                <a:lnTo>
                  <a:pt x="456" y="373"/>
                </a:lnTo>
                <a:lnTo>
                  <a:pt x="455" y="373"/>
                </a:lnTo>
                <a:lnTo>
                  <a:pt x="454" y="373"/>
                </a:lnTo>
                <a:lnTo>
                  <a:pt x="452" y="373"/>
                </a:lnTo>
                <a:lnTo>
                  <a:pt x="458" y="380"/>
                </a:lnTo>
                <a:lnTo>
                  <a:pt x="460" y="383"/>
                </a:lnTo>
                <a:lnTo>
                  <a:pt x="463" y="386"/>
                </a:lnTo>
                <a:lnTo>
                  <a:pt x="464" y="387"/>
                </a:lnTo>
                <a:lnTo>
                  <a:pt x="467" y="392"/>
                </a:lnTo>
                <a:lnTo>
                  <a:pt x="468" y="393"/>
                </a:lnTo>
                <a:lnTo>
                  <a:pt x="467" y="393"/>
                </a:lnTo>
                <a:lnTo>
                  <a:pt x="466" y="394"/>
                </a:lnTo>
                <a:lnTo>
                  <a:pt x="464" y="394"/>
                </a:lnTo>
                <a:lnTo>
                  <a:pt x="461" y="395"/>
                </a:lnTo>
                <a:lnTo>
                  <a:pt x="455" y="397"/>
                </a:lnTo>
                <a:lnTo>
                  <a:pt x="447" y="401"/>
                </a:lnTo>
                <a:lnTo>
                  <a:pt x="446" y="401"/>
                </a:lnTo>
                <a:lnTo>
                  <a:pt x="446" y="400"/>
                </a:lnTo>
                <a:lnTo>
                  <a:pt x="446" y="397"/>
                </a:lnTo>
                <a:lnTo>
                  <a:pt x="446" y="396"/>
                </a:lnTo>
                <a:lnTo>
                  <a:pt x="446" y="395"/>
                </a:lnTo>
                <a:lnTo>
                  <a:pt x="446" y="394"/>
                </a:lnTo>
                <a:lnTo>
                  <a:pt x="446" y="393"/>
                </a:lnTo>
                <a:lnTo>
                  <a:pt x="446" y="390"/>
                </a:lnTo>
                <a:lnTo>
                  <a:pt x="444" y="390"/>
                </a:lnTo>
                <a:lnTo>
                  <a:pt x="443" y="390"/>
                </a:lnTo>
                <a:lnTo>
                  <a:pt x="442" y="390"/>
                </a:lnTo>
                <a:lnTo>
                  <a:pt x="440" y="390"/>
                </a:lnTo>
                <a:lnTo>
                  <a:pt x="439" y="390"/>
                </a:lnTo>
                <a:lnTo>
                  <a:pt x="438" y="390"/>
                </a:lnTo>
                <a:lnTo>
                  <a:pt x="437" y="390"/>
                </a:lnTo>
                <a:lnTo>
                  <a:pt x="435" y="390"/>
                </a:lnTo>
                <a:lnTo>
                  <a:pt x="433" y="390"/>
                </a:lnTo>
                <a:lnTo>
                  <a:pt x="429" y="390"/>
                </a:lnTo>
                <a:lnTo>
                  <a:pt x="426" y="390"/>
                </a:lnTo>
                <a:lnTo>
                  <a:pt x="425" y="390"/>
                </a:lnTo>
                <a:lnTo>
                  <a:pt x="424" y="390"/>
                </a:lnTo>
                <a:lnTo>
                  <a:pt x="423" y="390"/>
                </a:lnTo>
                <a:lnTo>
                  <a:pt x="422" y="390"/>
                </a:lnTo>
                <a:lnTo>
                  <a:pt x="421" y="390"/>
                </a:lnTo>
                <a:lnTo>
                  <a:pt x="420" y="390"/>
                </a:lnTo>
                <a:lnTo>
                  <a:pt x="414" y="390"/>
                </a:lnTo>
                <a:lnTo>
                  <a:pt x="413" y="390"/>
                </a:lnTo>
                <a:lnTo>
                  <a:pt x="413" y="392"/>
                </a:lnTo>
                <a:lnTo>
                  <a:pt x="413" y="393"/>
                </a:lnTo>
                <a:lnTo>
                  <a:pt x="413" y="394"/>
                </a:lnTo>
                <a:lnTo>
                  <a:pt x="413" y="395"/>
                </a:lnTo>
                <a:lnTo>
                  <a:pt x="413" y="396"/>
                </a:lnTo>
                <a:lnTo>
                  <a:pt x="413" y="397"/>
                </a:lnTo>
                <a:lnTo>
                  <a:pt x="413" y="398"/>
                </a:lnTo>
                <a:lnTo>
                  <a:pt x="411" y="398"/>
                </a:lnTo>
                <a:lnTo>
                  <a:pt x="408" y="398"/>
                </a:lnTo>
                <a:lnTo>
                  <a:pt x="407" y="398"/>
                </a:lnTo>
                <a:lnTo>
                  <a:pt x="406" y="398"/>
                </a:lnTo>
                <a:lnTo>
                  <a:pt x="405" y="398"/>
                </a:lnTo>
                <a:lnTo>
                  <a:pt x="403" y="398"/>
                </a:lnTo>
                <a:lnTo>
                  <a:pt x="399" y="398"/>
                </a:lnTo>
                <a:lnTo>
                  <a:pt x="398" y="398"/>
                </a:lnTo>
                <a:lnTo>
                  <a:pt x="397" y="398"/>
                </a:lnTo>
                <a:lnTo>
                  <a:pt x="397" y="400"/>
                </a:lnTo>
                <a:lnTo>
                  <a:pt x="397" y="401"/>
                </a:lnTo>
                <a:lnTo>
                  <a:pt x="397" y="402"/>
                </a:lnTo>
                <a:lnTo>
                  <a:pt x="397" y="404"/>
                </a:lnTo>
                <a:lnTo>
                  <a:pt x="397" y="405"/>
                </a:lnTo>
                <a:lnTo>
                  <a:pt x="397" y="406"/>
                </a:lnTo>
                <a:lnTo>
                  <a:pt x="396" y="406"/>
                </a:lnTo>
                <a:lnTo>
                  <a:pt x="395" y="406"/>
                </a:lnTo>
                <a:lnTo>
                  <a:pt x="392" y="406"/>
                </a:lnTo>
                <a:lnTo>
                  <a:pt x="391" y="406"/>
                </a:lnTo>
                <a:lnTo>
                  <a:pt x="389" y="406"/>
                </a:lnTo>
                <a:lnTo>
                  <a:pt x="381" y="406"/>
                </a:lnTo>
                <a:lnTo>
                  <a:pt x="381" y="404"/>
                </a:lnTo>
                <a:lnTo>
                  <a:pt x="381" y="403"/>
                </a:lnTo>
                <a:lnTo>
                  <a:pt x="380" y="398"/>
                </a:lnTo>
                <a:lnTo>
                  <a:pt x="380" y="396"/>
                </a:lnTo>
                <a:lnTo>
                  <a:pt x="380" y="395"/>
                </a:lnTo>
                <a:lnTo>
                  <a:pt x="380" y="394"/>
                </a:lnTo>
                <a:lnTo>
                  <a:pt x="380" y="393"/>
                </a:lnTo>
                <a:lnTo>
                  <a:pt x="380" y="390"/>
                </a:lnTo>
                <a:lnTo>
                  <a:pt x="375" y="390"/>
                </a:lnTo>
                <a:lnTo>
                  <a:pt x="374" y="390"/>
                </a:lnTo>
                <a:lnTo>
                  <a:pt x="373" y="390"/>
                </a:lnTo>
                <a:lnTo>
                  <a:pt x="372" y="390"/>
                </a:lnTo>
                <a:lnTo>
                  <a:pt x="372" y="380"/>
                </a:lnTo>
                <a:lnTo>
                  <a:pt x="372" y="377"/>
                </a:lnTo>
                <a:lnTo>
                  <a:pt x="372" y="376"/>
                </a:lnTo>
                <a:lnTo>
                  <a:pt x="372" y="373"/>
                </a:lnTo>
                <a:lnTo>
                  <a:pt x="371" y="373"/>
                </a:lnTo>
                <a:lnTo>
                  <a:pt x="366" y="373"/>
                </a:lnTo>
                <a:lnTo>
                  <a:pt x="365" y="373"/>
                </a:lnTo>
                <a:lnTo>
                  <a:pt x="364" y="373"/>
                </a:lnTo>
                <a:lnTo>
                  <a:pt x="361" y="373"/>
                </a:lnTo>
                <a:lnTo>
                  <a:pt x="360" y="373"/>
                </a:lnTo>
                <a:lnTo>
                  <a:pt x="359" y="373"/>
                </a:lnTo>
                <a:lnTo>
                  <a:pt x="356" y="375"/>
                </a:lnTo>
                <a:lnTo>
                  <a:pt x="349" y="375"/>
                </a:lnTo>
                <a:lnTo>
                  <a:pt x="347" y="375"/>
                </a:lnTo>
                <a:lnTo>
                  <a:pt x="347" y="373"/>
                </a:lnTo>
                <a:lnTo>
                  <a:pt x="347" y="370"/>
                </a:lnTo>
                <a:lnTo>
                  <a:pt x="347" y="369"/>
                </a:lnTo>
                <a:lnTo>
                  <a:pt x="347" y="367"/>
                </a:lnTo>
                <a:lnTo>
                  <a:pt x="347" y="366"/>
                </a:lnTo>
                <a:lnTo>
                  <a:pt x="347" y="364"/>
                </a:lnTo>
                <a:lnTo>
                  <a:pt x="347" y="363"/>
                </a:lnTo>
                <a:lnTo>
                  <a:pt x="347" y="362"/>
                </a:lnTo>
                <a:lnTo>
                  <a:pt x="345" y="362"/>
                </a:lnTo>
                <a:lnTo>
                  <a:pt x="343" y="362"/>
                </a:lnTo>
                <a:lnTo>
                  <a:pt x="335" y="362"/>
                </a:lnTo>
                <a:lnTo>
                  <a:pt x="333" y="362"/>
                </a:lnTo>
                <a:lnTo>
                  <a:pt x="331" y="362"/>
                </a:lnTo>
                <a:lnTo>
                  <a:pt x="331" y="371"/>
                </a:lnTo>
                <a:lnTo>
                  <a:pt x="331" y="375"/>
                </a:lnTo>
                <a:lnTo>
                  <a:pt x="330" y="375"/>
                </a:lnTo>
                <a:lnTo>
                  <a:pt x="329" y="375"/>
                </a:lnTo>
                <a:lnTo>
                  <a:pt x="327" y="375"/>
                </a:lnTo>
                <a:lnTo>
                  <a:pt x="326" y="375"/>
                </a:lnTo>
                <a:lnTo>
                  <a:pt x="325" y="375"/>
                </a:lnTo>
                <a:lnTo>
                  <a:pt x="323" y="375"/>
                </a:lnTo>
                <a:lnTo>
                  <a:pt x="322" y="375"/>
                </a:lnTo>
                <a:lnTo>
                  <a:pt x="321" y="375"/>
                </a:lnTo>
                <a:lnTo>
                  <a:pt x="320" y="375"/>
                </a:lnTo>
                <a:lnTo>
                  <a:pt x="319" y="375"/>
                </a:lnTo>
                <a:lnTo>
                  <a:pt x="318" y="375"/>
                </a:lnTo>
                <a:lnTo>
                  <a:pt x="317" y="375"/>
                </a:lnTo>
                <a:lnTo>
                  <a:pt x="316" y="375"/>
                </a:lnTo>
                <a:lnTo>
                  <a:pt x="314" y="375"/>
                </a:lnTo>
                <a:lnTo>
                  <a:pt x="314" y="376"/>
                </a:lnTo>
                <a:lnTo>
                  <a:pt x="316" y="379"/>
                </a:lnTo>
                <a:lnTo>
                  <a:pt x="316" y="380"/>
                </a:lnTo>
                <a:lnTo>
                  <a:pt x="316" y="381"/>
                </a:lnTo>
                <a:lnTo>
                  <a:pt x="316" y="383"/>
                </a:lnTo>
                <a:lnTo>
                  <a:pt x="309" y="383"/>
                </a:lnTo>
                <a:lnTo>
                  <a:pt x="306" y="383"/>
                </a:lnTo>
                <a:lnTo>
                  <a:pt x="306" y="384"/>
                </a:lnTo>
                <a:lnTo>
                  <a:pt x="306" y="385"/>
                </a:lnTo>
                <a:lnTo>
                  <a:pt x="306" y="388"/>
                </a:lnTo>
                <a:lnTo>
                  <a:pt x="306" y="390"/>
                </a:lnTo>
                <a:lnTo>
                  <a:pt x="304" y="390"/>
                </a:lnTo>
                <a:lnTo>
                  <a:pt x="301" y="390"/>
                </a:lnTo>
                <a:lnTo>
                  <a:pt x="299" y="390"/>
                </a:lnTo>
                <a:lnTo>
                  <a:pt x="297" y="390"/>
                </a:lnTo>
                <a:lnTo>
                  <a:pt x="296" y="390"/>
                </a:lnTo>
                <a:lnTo>
                  <a:pt x="293" y="390"/>
                </a:lnTo>
                <a:lnTo>
                  <a:pt x="291" y="390"/>
                </a:lnTo>
                <a:lnTo>
                  <a:pt x="283" y="390"/>
                </a:lnTo>
                <a:lnTo>
                  <a:pt x="283" y="389"/>
                </a:lnTo>
                <a:lnTo>
                  <a:pt x="283" y="388"/>
                </a:lnTo>
                <a:lnTo>
                  <a:pt x="283" y="387"/>
                </a:lnTo>
                <a:lnTo>
                  <a:pt x="283" y="386"/>
                </a:lnTo>
                <a:lnTo>
                  <a:pt x="283" y="385"/>
                </a:lnTo>
                <a:lnTo>
                  <a:pt x="283" y="384"/>
                </a:lnTo>
                <a:lnTo>
                  <a:pt x="283" y="381"/>
                </a:lnTo>
                <a:lnTo>
                  <a:pt x="283" y="380"/>
                </a:lnTo>
                <a:lnTo>
                  <a:pt x="283" y="379"/>
                </a:lnTo>
                <a:lnTo>
                  <a:pt x="283" y="376"/>
                </a:lnTo>
                <a:lnTo>
                  <a:pt x="283" y="375"/>
                </a:lnTo>
                <a:lnTo>
                  <a:pt x="283" y="373"/>
                </a:lnTo>
                <a:lnTo>
                  <a:pt x="283" y="370"/>
                </a:lnTo>
                <a:lnTo>
                  <a:pt x="283" y="369"/>
                </a:lnTo>
                <a:lnTo>
                  <a:pt x="283" y="368"/>
                </a:lnTo>
                <a:lnTo>
                  <a:pt x="283" y="367"/>
                </a:lnTo>
                <a:lnTo>
                  <a:pt x="283" y="366"/>
                </a:lnTo>
                <a:lnTo>
                  <a:pt x="283" y="364"/>
                </a:lnTo>
                <a:lnTo>
                  <a:pt x="283" y="363"/>
                </a:lnTo>
                <a:lnTo>
                  <a:pt x="283" y="362"/>
                </a:lnTo>
                <a:lnTo>
                  <a:pt x="285" y="362"/>
                </a:lnTo>
                <a:lnTo>
                  <a:pt x="293" y="362"/>
                </a:lnTo>
                <a:lnTo>
                  <a:pt x="299" y="362"/>
                </a:lnTo>
                <a:lnTo>
                  <a:pt x="299" y="361"/>
                </a:lnTo>
                <a:lnTo>
                  <a:pt x="299" y="359"/>
                </a:lnTo>
                <a:lnTo>
                  <a:pt x="299" y="354"/>
                </a:lnTo>
                <a:lnTo>
                  <a:pt x="296" y="354"/>
                </a:lnTo>
                <a:lnTo>
                  <a:pt x="293" y="354"/>
                </a:lnTo>
                <a:lnTo>
                  <a:pt x="290" y="354"/>
                </a:lnTo>
                <a:lnTo>
                  <a:pt x="286" y="354"/>
                </a:lnTo>
                <a:lnTo>
                  <a:pt x="284" y="354"/>
                </a:lnTo>
                <a:lnTo>
                  <a:pt x="283" y="354"/>
                </a:lnTo>
                <a:lnTo>
                  <a:pt x="283" y="353"/>
                </a:lnTo>
                <a:lnTo>
                  <a:pt x="283" y="352"/>
                </a:lnTo>
                <a:lnTo>
                  <a:pt x="282" y="343"/>
                </a:lnTo>
                <a:lnTo>
                  <a:pt x="276" y="343"/>
                </a:lnTo>
                <a:lnTo>
                  <a:pt x="274" y="343"/>
                </a:lnTo>
                <a:lnTo>
                  <a:pt x="271" y="343"/>
                </a:lnTo>
                <a:lnTo>
                  <a:pt x="266" y="343"/>
                </a:lnTo>
                <a:lnTo>
                  <a:pt x="262" y="343"/>
                </a:lnTo>
                <a:lnTo>
                  <a:pt x="258" y="343"/>
                </a:lnTo>
                <a:lnTo>
                  <a:pt x="253" y="343"/>
                </a:lnTo>
                <a:lnTo>
                  <a:pt x="251" y="343"/>
                </a:lnTo>
                <a:lnTo>
                  <a:pt x="250" y="343"/>
                </a:lnTo>
                <a:lnTo>
                  <a:pt x="248" y="343"/>
                </a:lnTo>
                <a:lnTo>
                  <a:pt x="244" y="343"/>
                </a:lnTo>
                <a:lnTo>
                  <a:pt x="241" y="343"/>
                </a:lnTo>
                <a:lnTo>
                  <a:pt x="237" y="343"/>
                </a:lnTo>
                <a:lnTo>
                  <a:pt x="234" y="343"/>
                </a:lnTo>
                <a:lnTo>
                  <a:pt x="231" y="343"/>
                </a:lnTo>
                <a:lnTo>
                  <a:pt x="227" y="343"/>
                </a:lnTo>
                <a:lnTo>
                  <a:pt x="224" y="343"/>
                </a:lnTo>
                <a:lnTo>
                  <a:pt x="217" y="343"/>
                </a:lnTo>
                <a:lnTo>
                  <a:pt x="210" y="343"/>
                </a:lnTo>
                <a:lnTo>
                  <a:pt x="207" y="343"/>
                </a:lnTo>
                <a:lnTo>
                  <a:pt x="201" y="343"/>
                </a:lnTo>
                <a:lnTo>
                  <a:pt x="201" y="328"/>
                </a:lnTo>
                <a:lnTo>
                  <a:pt x="201" y="326"/>
                </a:lnTo>
                <a:lnTo>
                  <a:pt x="217" y="326"/>
                </a:lnTo>
                <a:lnTo>
                  <a:pt x="217" y="325"/>
                </a:lnTo>
                <a:lnTo>
                  <a:pt x="217" y="322"/>
                </a:lnTo>
                <a:lnTo>
                  <a:pt x="217" y="321"/>
                </a:lnTo>
                <a:lnTo>
                  <a:pt x="217" y="320"/>
                </a:lnTo>
                <a:lnTo>
                  <a:pt x="217" y="316"/>
                </a:lnTo>
                <a:lnTo>
                  <a:pt x="217" y="314"/>
                </a:lnTo>
                <a:lnTo>
                  <a:pt x="217" y="313"/>
                </a:lnTo>
                <a:lnTo>
                  <a:pt x="217" y="310"/>
                </a:lnTo>
                <a:lnTo>
                  <a:pt x="217" y="309"/>
                </a:lnTo>
                <a:lnTo>
                  <a:pt x="217" y="306"/>
                </a:lnTo>
                <a:lnTo>
                  <a:pt x="217" y="305"/>
                </a:lnTo>
                <a:lnTo>
                  <a:pt x="217" y="303"/>
                </a:lnTo>
                <a:lnTo>
                  <a:pt x="217" y="302"/>
                </a:lnTo>
                <a:lnTo>
                  <a:pt x="217" y="300"/>
                </a:lnTo>
                <a:lnTo>
                  <a:pt x="217" y="299"/>
                </a:lnTo>
                <a:lnTo>
                  <a:pt x="217" y="296"/>
                </a:lnTo>
                <a:lnTo>
                  <a:pt x="217" y="295"/>
                </a:lnTo>
                <a:lnTo>
                  <a:pt x="217" y="294"/>
                </a:lnTo>
                <a:lnTo>
                  <a:pt x="217" y="293"/>
                </a:lnTo>
                <a:lnTo>
                  <a:pt x="217" y="292"/>
                </a:lnTo>
                <a:lnTo>
                  <a:pt x="217" y="291"/>
                </a:lnTo>
                <a:lnTo>
                  <a:pt x="216" y="291"/>
                </a:lnTo>
                <a:lnTo>
                  <a:pt x="215" y="291"/>
                </a:lnTo>
                <a:lnTo>
                  <a:pt x="215" y="288"/>
                </a:lnTo>
                <a:lnTo>
                  <a:pt x="215" y="280"/>
                </a:lnTo>
                <a:lnTo>
                  <a:pt x="215" y="279"/>
                </a:lnTo>
                <a:lnTo>
                  <a:pt x="213" y="279"/>
                </a:lnTo>
                <a:lnTo>
                  <a:pt x="211" y="279"/>
                </a:lnTo>
                <a:lnTo>
                  <a:pt x="211" y="277"/>
                </a:lnTo>
                <a:lnTo>
                  <a:pt x="210" y="277"/>
                </a:lnTo>
                <a:lnTo>
                  <a:pt x="209" y="277"/>
                </a:lnTo>
                <a:lnTo>
                  <a:pt x="207" y="277"/>
                </a:lnTo>
                <a:lnTo>
                  <a:pt x="206" y="277"/>
                </a:lnTo>
                <a:lnTo>
                  <a:pt x="204" y="277"/>
                </a:lnTo>
                <a:lnTo>
                  <a:pt x="202" y="277"/>
                </a:lnTo>
                <a:lnTo>
                  <a:pt x="201" y="277"/>
                </a:lnTo>
                <a:lnTo>
                  <a:pt x="200" y="277"/>
                </a:lnTo>
                <a:lnTo>
                  <a:pt x="200" y="276"/>
                </a:lnTo>
                <a:lnTo>
                  <a:pt x="201" y="274"/>
                </a:lnTo>
                <a:lnTo>
                  <a:pt x="201" y="272"/>
                </a:lnTo>
                <a:lnTo>
                  <a:pt x="201" y="271"/>
                </a:lnTo>
                <a:lnTo>
                  <a:pt x="201" y="270"/>
                </a:lnTo>
                <a:lnTo>
                  <a:pt x="201" y="269"/>
                </a:lnTo>
                <a:lnTo>
                  <a:pt x="201" y="266"/>
                </a:lnTo>
                <a:lnTo>
                  <a:pt x="201" y="262"/>
                </a:lnTo>
                <a:lnTo>
                  <a:pt x="201" y="260"/>
                </a:lnTo>
                <a:lnTo>
                  <a:pt x="217" y="260"/>
                </a:lnTo>
                <a:lnTo>
                  <a:pt x="217" y="259"/>
                </a:lnTo>
                <a:lnTo>
                  <a:pt x="217" y="258"/>
                </a:lnTo>
                <a:lnTo>
                  <a:pt x="217" y="256"/>
                </a:lnTo>
                <a:lnTo>
                  <a:pt x="211" y="258"/>
                </a:lnTo>
                <a:lnTo>
                  <a:pt x="211" y="256"/>
                </a:lnTo>
                <a:lnTo>
                  <a:pt x="211" y="254"/>
                </a:lnTo>
                <a:lnTo>
                  <a:pt x="211" y="252"/>
                </a:lnTo>
                <a:lnTo>
                  <a:pt x="209" y="252"/>
                </a:lnTo>
                <a:lnTo>
                  <a:pt x="209" y="250"/>
                </a:lnTo>
                <a:lnTo>
                  <a:pt x="209" y="249"/>
                </a:lnTo>
                <a:lnTo>
                  <a:pt x="207" y="249"/>
                </a:lnTo>
                <a:lnTo>
                  <a:pt x="207" y="247"/>
                </a:lnTo>
                <a:lnTo>
                  <a:pt x="207" y="244"/>
                </a:lnTo>
                <a:lnTo>
                  <a:pt x="208" y="244"/>
                </a:lnTo>
                <a:lnTo>
                  <a:pt x="209" y="244"/>
                </a:lnTo>
                <a:lnTo>
                  <a:pt x="209" y="241"/>
                </a:lnTo>
                <a:lnTo>
                  <a:pt x="210" y="241"/>
                </a:lnTo>
                <a:lnTo>
                  <a:pt x="213" y="241"/>
                </a:lnTo>
                <a:lnTo>
                  <a:pt x="213" y="235"/>
                </a:lnTo>
                <a:lnTo>
                  <a:pt x="213" y="234"/>
                </a:lnTo>
                <a:lnTo>
                  <a:pt x="211" y="234"/>
                </a:lnTo>
                <a:lnTo>
                  <a:pt x="211" y="233"/>
                </a:lnTo>
                <a:lnTo>
                  <a:pt x="214" y="233"/>
                </a:lnTo>
                <a:lnTo>
                  <a:pt x="217" y="233"/>
                </a:lnTo>
                <a:lnTo>
                  <a:pt x="217" y="231"/>
                </a:lnTo>
                <a:lnTo>
                  <a:pt x="217" y="230"/>
                </a:lnTo>
                <a:lnTo>
                  <a:pt x="217" y="227"/>
                </a:lnTo>
                <a:lnTo>
                  <a:pt x="215" y="227"/>
                </a:lnTo>
                <a:lnTo>
                  <a:pt x="210" y="227"/>
                </a:lnTo>
                <a:lnTo>
                  <a:pt x="208" y="227"/>
                </a:lnTo>
                <a:lnTo>
                  <a:pt x="207" y="227"/>
                </a:lnTo>
                <a:lnTo>
                  <a:pt x="204" y="227"/>
                </a:lnTo>
                <a:lnTo>
                  <a:pt x="202" y="227"/>
                </a:lnTo>
                <a:lnTo>
                  <a:pt x="201" y="227"/>
                </a:lnTo>
                <a:lnTo>
                  <a:pt x="200" y="227"/>
                </a:lnTo>
                <a:lnTo>
                  <a:pt x="201" y="236"/>
                </a:lnTo>
                <a:lnTo>
                  <a:pt x="205" y="236"/>
                </a:lnTo>
                <a:lnTo>
                  <a:pt x="205" y="237"/>
                </a:lnTo>
                <a:lnTo>
                  <a:pt x="205" y="239"/>
                </a:lnTo>
                <a:lnTo>
                  <a:pt x="205" y="242"/>
                </a:lnTo>
                <a:lnTo>
                  <a:pt x="204" y="242"/>
                </a:lnTo>
                <a:lnTo>
                  <a:pt x="204" y="244"/>
                </a:lnTo>
                <a:lnTo>
                  <a:pt x="204" y="249"/>
                </a:lnTo>
                <a:lnTo>
                  <a:pt x="201" y="249"/>
                </a:lnTo>
                <a:lnTo>
                  <a:pt x="201" y="247"/>
                </a:lnTo>
                <a:lnTo>
                  <a:pt x="201" y="244"/>
                </a:lnTo>
                <a:lnTo>
                  <a:pt x="200" y="244"/>
                </a:lnTo>
                <a:lnTo>
                  <a:pt x="199" y="244"/>
                </a:lnTo>
                <a:lnTo>
                  <a:pt x="198" y="244"/>
                </a:lnTo>
                <a:lnTo>
                  <a:pt x="193" y="244"/>
                </a:lnTo>
                <a:lnTo>
                  <a:pt x="192" y="231"/>
                </a:lnTo>
                <a:lnTo>
                  <a:pt x="190" y="231"/>
                </a:lnTo>
                <a:lnTo>
                  <a:pt x="188" y="231"/>
                </a:lnTo>
                <a:lnTo>
                  <a:pt x="184" y="231"/>
                </a:lnTo>
                <a:lnTo>
                  <a:pt x="184" y="235"/>
                </a:lnTo>
                <a:lnTo>
                  <a:pt x="184" y="242"/>
                </a:lnTo>
                <a:lnTo>
                  <a:pt x="184" y="244"/>
                </a:lnTo>
                <a:lnTo>
                  <a:pt x="184" y="245"/>
                </a:lnTo>
                <a:lnTo>
                  <a:pt x="184" y="247"/>
                </a:lnTo>
                <a:lnTo>
                  <a:pt x="184" y="250"/>
                </a:lnTo>
                <a:lnTo>
                  <a:pt x="184" y="256"/>
                </a:lnTo>
                <a:lnTo>
                  <a:pt x="184" y="259"/>
                </a:lnTo>
                <a:lnTo>
                  <a:pt x="184" y="261"/>
                </a:lnTo>
                <a:lnTo>
                  <a:pt x="184" y="262"/>
                </a:lnTo>
                <a:lnTo>
                  <a:pt x="184" y="263"/>
                </a:lnTo>
                <a:lnTo>
                  <a:pt x="184" y="267"/>
                </a:lnTo>
                <a:lnTo>
                  <a:pt x="184" y="268"/>
                </a:lnTo>
                <a:lnTo>
                  <a:pt x="185" y="268"/>
                </a:lnTo>
                <a:lnTo>
                  <a:pt x="187" y="268"/>
                </a:lnTo>
                <a:lnTo>
                  <a:pt x="189" y="268"/>
                </a:lnTo>
                <a:lnTo>
                  <a:pt x="189" y="269"/>
                </a:lnTo>
                <a:lnTo>
                  <a:pt x="191" y="269"/>
                </a:lnTo>
                <a:lnTo>
                  <a:pt x="191" y="271"/>
                </a:lnTo>
                <a:lnTo>
                  <a:pt x="190" y="271"/>
                </a:lnTo>
                <a:lnTo>
                  <a:pt x="190" y="274"/>
                </a:lnTo>
                <a:lnTo>
                  <a:pt x="190" y="275"/>
                </a:lnTo>
                <a:lnTo>
                  <a:pt x="184" y="275"/>
                </a:lnTo>
                <a:lnTo>
                  <a:pt x="184" y="277"/>
                </a:lnTo>
                <a:lnTo>
                  <a:pt x="184" y="280"/>
                </a:lnTo>
                <a:lnTo>
                  <a:pt x="184" y="288"/>
                </a:lnTo>
                <a:lnTo>
                  <a:pt x="184" y="292"/>
                </a:lnTo>
                <a:lnTo>
                  <a:pt x="184" y="293"/>
                </a:lnTo>
                <a:lnTo>
                  <a:pt x="184" y="299"/>
                </a:lnTo>
                <a:lnTo>
                  <a:pt x="184" y="300"/>
                </a:lnTo>
                <a:lnTo>
                  <a:pt x="184" y="301"/>
                </a:lnTo>
                <a:lnTo>
                  <a:pt x="184" y="302"/>
                </a:lnTo>
                <a:lnTo>
                  <a:pt x="184" y="303"/>
                </a:lnTo>
                <a:lnTo>
                  <a:pt x="184" y="304"/>
                </a:lnTo>
                <a:lnTo>
                  <a:pt x="184" y="309"/>
                </a:lnTo>
                <a:lnTo>
                  <a:pt x="184" y="310"/>
                </a:lnTo>
                <a:lnTo>
                  <a:pt x="183" y="310"/>
                </a:lnTo>
                <a:lnTo>
                  <a:pt x="182" y="310"/>
                </a:lnTo>
                <a:lnTo>
                  <a:pt x="181" y="310"/>
                </a:lnTo>
                <a:lnTo>
                  <a:pt x="180" y="310"/>
                </a:lnTo>
                <a:lnTo>
                  <a:pt x="176" y="310"/>
                </a:lnTo>
                <a:lnTo>
                  <a:pt x="175" y="310"/>
                </a:lnTo>
                <a:lnTo>
                  <a:pt x="174" y="310"/>
                </a:lnTo>
                <a:lnTo>
                  <a:pt x="171" y="310"/>
                </a:lnTo>
                <a:lnTo>
                  <a:pt x="170" y="310"/>
                </a:lnTo>
                <a:lnTo>
                  <a:pt x="168" y="310"/>
                </a:lnTo>
                <a:lnTo>
                  <a:pt x="168" y="308"/>
                </a:lnTo>
                <a:lnTo>
                  <a:pt x="168" y="305"/>
                </a:lnTo>
                <a:lnTo>
                  <a:pt x="166" y="305"/>
                </a:lnTo>
                <a:lnTo>
                  <a:pt x="165" y="305"/>
                </a:lnTo>
                <a:lnTo>
                  <a:pt x="163" y="305"/>
                </a:lnTo>
                <a:lnTo>
                  <a:pt x="161" y="305"/>
                </a:lnTo>
                <a:lnTo>
                  <a:pt x="159" y="305"/>
                </a:lnTo>
                <a:lnTo>
                  <a:pt x="159" y="308"/>
                </a:lnTo>
                <a:lnTo>
                  <a:pt x="155" y="308"/>
                </a:lnTo>
                <a:lnTo>
                  <a:pt x="155" y="306"/>
                </a:lnTo>
                <a:lnTo>
                  <a:pt x="155" y="305"/>
                </a:lnTo>
                <a:lnTo>
                  <a:pt x="155" y="303"/>
                </a:lnTo>
                <a:lnTo>
                  <a:pt x="155" y="302"/>
                </a:lnTo>
                <a:lnTo>
                  <a:pt x="155" y="301"/>
                </a:lnTo>
                <a:lnTo>
                  <a:pt x="155" y="300"/>
                </a:lnTo>
                <a:lnTo>
                  <a:pt x="154" y="300"/>
                </a:lnTo>
                <a:lnTo>
                  <a:pt x="153" y="301"/>
                </a:lnTo>
                <a:lnTo>
                  <a:pt x="153" y="302"/>
                </a:lnTo>
                <a:lnTo>
                  <a:pt x="153" y="305"/>
                </a:lnTo>
                <a:lnTo>
                  <a:pt x="152" y="305"/>
                </a:lnTo>
                <a:lnTo>
                  <a:pt x="152" y="310"/>
                </a:lnTo>
                <a:lnTo>
                  <a:pt x="150" y="310"/>
                </a:lnTo>
                <a:lnTo>
                  <a:pt x="149" y="310"/>
                </a:lnTo>
                <a:lnTo>
                  <a:pt x="148" y="310"/>
                </a:lnTo>
                <a:lnTo>
                  <a:pt x="147" y="310"/>
                </a:lnTo>
                <a:lnTo>
                  <a:pt x="146" y="310"/>
                </a:lnTo>
                <a:lnTo>
                  <a:pt x="146" y="309"/>
                </a:lnTo>
                <a:lnTo>
                  <a:pt x="146" y="306"/>
                </a:lnTo>
                <a:lnTo>
                  <a:pt x="145" y="306"/>
                </a:lnTo>
                <a:lnTo>
                  <a:pt x="145" y="309"/>
                </a:lnTo>
                <a:lnTo>
                  <a:pt x="145" y="310"/>
                </a:lnTo>
                <a:lnTo>
                  <a:pt x="144" y="310"/>
                </a:lnTo>
                <a:lnTo>
                  <a:pt x="141" y="310"/>
                </a:lnTo>
                <a:lnTo>
                  <a:pt x="140" y="310"/>
                </a:lnTo>
                <a:lnTo>
                  <a:pt x="139" y="310"/>
                </a:lnTo>
                <a:lnTo>
                  <a:pt x="138" y="310"/>
                </a:lnTo>
                <a:lnTo>
                  <a:pt x="138" y="294"/>
                </a:lnTo>
                <a:lnTo>
                  <a:pt x="139" y="294"/>
                </a:lnTo>
                <a:lnTo>
                  <a:pt x="140" y="294"/>
                </a:lnTo>
                <a:lnTo>
                  <a:pt x="146" y="294"/>
                </a:lnTo>
                <a:lnTo>
                  <a:pt x="147" y="294"/>
                </a:lnTo>
                <a:lnTo>
                  <a:pt x="150" y="294"/>
                </a:lnTo>
                <a:lnTo>
                  <a:pt x="154" y="294"/>
                </a:lnTo>
                <a:lnTo>
                  <a:pt x="154" y="293"/>
                </a:lnTo>
                <a:lnTo>
                  <a:pt x="154" y="292"/>
                </a:lnTo>
                <a:lnTo>
                  <a:pt x="154" y="291"/>
                </a:lnTo>
                <a:lnTo>
                  <a:pt x="154" y="289"/>
                </a:lnTo>
                <a:lnTo>
                  <a:pt x="154" y="288"/>
                </a:lnTo>
                <a:lnTo>
                  <a:pt x="154" y="287"/>
                </a:lnTo>
                <a:lnTo>
                  <a:pt x="154" y="286"/>
                </a:lnTo>
                <a:lnTo>
                  <a:pt x="153" y="286"/>
                </a:lnTo>
                <a:lnTo>
                  <a:pt x="148" y="286"/>
                </a:lnTo>
                <a:lnTo>
                  <a:pt x="146" y="286"/>
                </a:lnTo>
                <a:lnTo>
                  <a:pt x="141" y="286"/>
                </a:lnTo>
                <a:lnTo>
                  <a:pt x="140" y="286"/>
                </a:lnTo>
                <a:lnTo>
                  <a:pt x="139" y="286"/>
                </a:lnTo>
                <a:lnTo>
                  <a:pt x="137" y="286"/>
                </a:lnTo>
                <a:lnTo>
                  <a:pt x="136" y="286"/>
                </a:lnTo>
                <a:lnTo>
                  <a:pt x="133" y="286"/>
                </a:lnTo>
                <a:lnTo>
                  <a:pt x="131" y="286"/>
                </a:lnTo>
                <a:lnTo>
                  <a:pt x="124" y="286"/>
                </a:lnTo>
                <a:lnTo>
                  <a:pt x="122" y="286"/>
                </a:lnTo>
                <a:lnTo>
                  <a:pt x="121" y="286"/>
                </a:lnTo>
                <a:lnTo>
                  <a:pt x="120" y="286"/>
                </a:lnTo>
                <a:lnTo>
                  <a:pt x="116" y="286"/>
                </a:lnTo>
                <a:lnTo>
                  <a:pt x="109" y="286"/>
                </a:lnTo>
                <a:lnTo>
                  <a:pt x="105" y="286"/>
                </a:lnTo>
                <a:lnTo>
                  <a:pt x="102" y="286"/>
                </a:lnTo>
                <a:lnTo>
                  <a:pt x="93" y="286"/>
                </a:lnTo>
                <a:lnTo>
                  <a:pt x="92" y="286"/>
                </a:lnTo>
                <a:lnTo>
                  <a:pt x="89" y="286"/>
                </a:lnTo>
                <a:lnTo>
                  <a:pt x="87" y="286"/>
                </a:lnTo>
                <a:lnTo>
                  <a:pt x="83" y="286"/>
                </a:lnTo>
                <a:lnTo>
                  <a:pt x="81" y="286"/>
                </a:lnTo>
                <a:lnTo>
                  <a:pt x="81" y="291"/>
                </a:lnTo>
                <a:lnTo>
                  <a:pt x="80" y="291"/>
                </a:lnTo>
                <a:lnTo>
                  <a:pt x="73" y="291"/>
                </a:lnTo>
                <a:lnTo>
                  <a:pt x="73" y="295"/>
                </a:lnTo>
                <a:lnTo>
                  <a:pt x="67" y="295"/>
                </a:lnTo>
                <a:lnTo>
                  <a:pt x="63" y="295"/>
                </a:lnTo>
                <a:lnTo>
                  <a:pt x="60" y="295"/>
                </a:lnTo>
                <a:lnTo>
                  <a:pt x="58" y="295"/>
                </a:lnTo>
                <a:lnTo>
                  <a:pt x="57" y="295"/>
                </a:lnTo>
                <a:lnTo>
                  <a:pt x="43" y="295"/>
                </a:lnTo>
                <a:lnTo>
                  <a:pt x="44" y="295"/>
                </a:lnTo>
                <a:lnTo>
                  <a:pt x="53" y="303"/>
                </a:lnTo>
                <a:lnTo>
                  <a:pt x="38" y="303"/>
                </a:lnTo>
                <a:lnTo>
                  <a:pt x="33" y="303"/>
                </a:lnTo>
                <a:lnTo>
                  <a:pt x="33" y="304"/>
                </a:lnTo>
                <a:lnTo>
                  <a:pt x="33" y="305"/>
                </a:lnTo>
                <a:lnTo>
                  <a:pt x="28" y="305"/>
                </a:lnTo>
                <a:lnTo>
                  <a:pt x="28" y="306"/>
                </a:lnTo>
                <a:lnTo>
                  <a:pt x="28" y="308"/>
                </a:lnTo>
                <a:lnTo>
                  <a:pt x="25" y="308"/>
                </a:lnTo>
                <a:lnTo>
                  <a:pt x="25" y="306"/>
                </a:lnTo>
                <a:lnTo>
                  <a:pt x="20" y="306"/>
                </a:lnTo>
                <a:lnTo>
                  <a:pt x="20" y="309"/>
                </a:lnTo>
                <a:lnTo>
                  <a:pt x="20" y="311"/>
                </a:lnTo>
                <a:lnTo>
                  <a:pt x="19" y="311"/>
                </a:lnTo>
                <a:lnTo>
                  <a:pt x="18" y="311"/>
                </a:lnTo>
                <a:lnTo>
                  <a:pt x="17" y="311"/>
                </a:lnTo>
                <a:lnTo>
                  <a:pt x="14" y="312"/>
                </a:lnTo>
                <a:lnTo>
                  <a:pt x="11" y="312"/>
                </a:lnTo>
                <a:lnTo>
                  <a:pt x="10" y="312"/>
                </a:lnTo>
                <a:lnTo>
                  <a:pt x="8" y="312"/>
                </a:lnTo>
                <a:lnTo>
                  <a:pt x="6" y="312"/>
                </a:lnTo>
                <a:lnTo>
                  <a:pt x="2" y="312"/>
                </a:lnTo>
                <a:lnTo>
                  <a:pt x="1" y="312"/>
                </a:lnTo>
                <a:lnTo>
                  <a:pt x="0" y="312"/>
                </a:lnTo>
                <a:lnTo>
                  <a:pt x="0" y="292"/>
                </a:lnTo>
                <a:lnTo>
                  <a:pt x="0" y="283"/>
                </a:lnTo>
                <a:lnTo>
                  <a:pt x="0" y="279"/>
                </a:lnTo>
                <a:lnTo>
                  <a:pt x="1" y="279"/>
                </a:lnTo>
                <a:lnTo>
                  <a:pt x="2" y="279"/>
                </a:lnTo>
                <a:lnTo>
                  <a:pt x="4" y="279"/>
                </a:lnTo>
                <a:lnTo>
                  <a:pt x="6" y="279"/>
                </a:lnTo>
                <a:lnTo>
                  <a:pt x="7" y="279"/>
                </a:lnTo>
                <a:lnTo>
                  <a:pt x="8" y="279"/>
                </a:lnTo>
                <a:lnTo>
                  <a:pt x="9" y="279"/>
                </a:lnTo>
                <a:lnTo>
                  <a:pt x="9" y="275"/>
                </a:lnTo>
                <a:lnTo>
                  <a:pt x="9" y="271"/>
                </a:lnTo>
                <a:lnTo>
                  <a:pt x="9" y="270"/>
                </a:lnTo>
                <a:lnTo>
                  <a:pt x="6" y="267"/>
                </a:lnTo>
                <a:lnTo>
                  <a:pt x="4" y="267"/>
                </a:lnTo>
                <a:lnTo>
                  <a:pt x="8" y="266"/>
                </a:lnTo>
                <a:lnTo>
                  <a:pt x="8" y="264"/>
                </a:lnTo>
                <a:lnTo>
                  <a:pt x="11" y="263"/>
                </a:lnTo>
                <a:lnTo>
                  <a:pt x="11" y="262"/>
                </a:lnTo>
                <a:lnTo>
                  <a:pt x="12" y="262"/>
                </a:lnTo>
                <a:lnTo>
                  <a:pt x="14" y="262"/>
                </a:lnTo>
                <a:lnTo>
                  <a:pt x="15" y="261"/>
                </a:lnTo>
                <a:lnTo>
                  <a:pt x="17" y="261"/>
                </a:lnTo>
                <a:lnTo>
                  <a:pt x="19" y="260"/>
                </a:lnTo>
                <a:lnTo>
                  <a:pt x="21" y="260"/>
                </a:lnTo>
                <a:lnTo>
                  <a:pt x="24" y="259"/>
                </a:lnTo>
                <a:lnTo>
                  <a:pt x="24" y="253"/>
                </a:lnTo>
                <a:lnTo>
                  <a:pt x="17" y="253"/>
                </a:lnTo>
                <a:lnTo>
                  <a:pt x="16" y="254"/>
                </a:lnTo>
                <a:lnTo>
                  <a:pt x="14" y="254"/>
                </a:lnTo>
                <a:lnTo>
                  <a:pt x="14" y="252"/>
                </a:lnTo>
                <a:lnTo>
                  <a:pt x="12" y="246"/>
                </a:lnTo>
                <a:lnTo>
                  <a:pt x="10" y="246"/>
                </a:lnTo>
                <a:lnTo>
                  <a:pt x="9" y="246"/>
                </a:lnTo>
                <a:lnTo>
                  <a:pt x="9" y="249"/>
                </a:lnTo>
                <a:lnTo>
                  <a:pt x="8" y="249"/>
                </a:lnTo>
                <a:lnTo>
                  <a:pt x="8" y="250"/>
                </a:lnTo>
                <a:lnTo>
                  <a:pt x="8" y="251"/>
                </a:lnTo>
                <a:lnTo>
                  <a:pt x="9" y="251"/>
                </a:lnTo>
                <a:lnTo>
                  <a:pt x="9" y="252"/>
                </a:lnTo>
                <a:lnTo>
                  <a:pt x="8" y="252"/>
                </a:lnTo>
                <a:lnTo>
                  <a:pt x="8" y="253"/>
                </a:lnTo>
                <a:lnTo>
                  <a:pt x="9" y="253"/>
                </a:lnTo>
                <a:lnTo>
                  <a:pt x="9" y="254"/>
                </a:lnTo>
                <a:lnTo>
                  <a:pt x="8" y="254"/>
                </a:lnTo>
                <a:lnTo>
                  <a:pt x="3" y="254"/>
                </a:lnTo>
                <a:lnTo>
                  <a:pt x="0" y="254"/>
                </a:lnTo>
                <a:lnTo>
                  <a:pt x="0" y="253"/>
                </a:lnTo>
                <a:lnTo>
                  <a:pt x="0" y="252"/>
                </a:lnTo>
                <a:lnTo>
                  <a:pt x="0" y="250"/>
                </a:lnTo>
                <a:lnTo>
                  <a:pt x="0" y="246"/>
                </a:lnTo>
                <a:lnTo>
                  <a:pt x="1" y="246"/>
                </a:lnTo>
                <a:lnTo>
                  <a:pt x="2" y="246"/>
                </a:lnTo>
                <a:lnTo>
                  <a:pt x="3" y="246"/>
                </a:lnTo>
                <a:lnTo>
                  <a:pt x="3" y="245"/>
                </a:lnTo>
                <a:lnTo>
                  <a:pt x="3" y="242"/>
                </a:lnTo>
                <a:lnTo>
                  <a:pt x="3" y="238"/>
                </a:lnTo>
                <a:lnTo>
                  <a:pt x="7" y="238"/>
                </a:lnTo>
                <a:lnTo>
                  <a:pt x="8" y="238"/>
                </a:lnTo>
                <a:lnTo>
                  <a:pt x="8" y="237"/>
                </a:lnTo>
                <a:lnTo>
                  <a:pt x="10" y="237"/>
                </a:lnTo>
                <a:lnTo>
                  <a:pt x="11" y="237"/>
                </a:lnTo>
                <a:lnTo>
                  <a:pt x="11" y="231"/>
                </a:lnTo>
                <a:lnTo>
                  <a:pt x="11" y="229"/>
                </a:lnTo>
                <a:lnTo>
                  <a:pt x="12" y="229"/>
                </a:lnTo>
                <a:lnTo>
                  <a:pt x="16" y="229"/>
                </a:lnTo>
                <a:lnTo>
                  <a:pt x="16" y="228"/>
                </a:lnTo>
                <a:lnTo>
                  <a:pt x="16" y="225"/>
                </a:lnTo>
                <a:lnTo>
                  <a:pt x="16" y="224"/>
                </a:lnTo>
                <a:lnTo>
                  <a:pt x="16" y="221"/>
                </a:lnTo>
                <a:lnTo>
                  <a:pt x="16" y="220"/>
                </a:lnTo>
                <a:lnTo>
                  <a:pt x="16" y="219"/>
                </a:lnTo>
                <a:lnTo>
                  <a:pt x="23" y="219"/>
                </a:lnTo>
                <a:lnTo>
                  <a:pt x="24" y="219"/>
                </a:lnTo>
                <a:lnTo>
                  <a:pt x="24" y="218"/>
                </a:lnTo>
                <a:lnTo>
                  <a:pt x="24" y="214"/>
                </a:lnTo>
                <a:lnTo>
                  <a:pt x="24" y="213"/>
                </a:lnTo>
                <a:lnTo>
                  <a:pt x="24" y="212"/>
                </a:lnTo>
                <a:lnTo>
                  <a:pt x="26" y="212"/>
                </a:lnTo>
                <a:lnTo>
                  <a:pt x="33" y="213"/>
                </a:lnTo>
                <a:lnTo>
                  <a:pt x="35" y="213"/>
                </a:lnTo>
                <a:lnTo>
                  <a:pt x="35" y="208"/>
                </a:lnTo>
                <a:lnTo>
                  <a:pt x="35" y="207"/>
                </a:lnTo>
                <a:lnTo>
                  <a:pt x="40" y="207"/>
                </a:lnTo>
                <a:lnTo>
                  <a:pt x="40" y="205"/>
                </a:lnTo>
                <a:lnTo>
                  <a:pt x="40" y="204"/>
                </a:lnTo>
                <a:lnTo>
                  <a:pt x="41" y="204"/>
                </a:lnTo>
                <a:lnTo>
                  <a:pt x="44" y="204"/>
                </a:lnTo>
                <a:lnTo>
                  <a:pt x="47" y="204"/>
                </a:lnTo>
                <a:lnTo>
                  <a:pt x="51" y="204"/>
                </a:lnTo>
                <a:lnTo>
                  <a:pt x="54" y="204"/>
                </a:lnTo>
                <a:lnTo>
                  <a:pt x="55" y="204"/>
                </a:lnTo>
                <a:lnTo>
                  <a:pt x="55" y="202"/>
                </a:lnTo>
                <a:lnTo>
                  <a:pt x="55" y="201"/>
                </a:lnTo>
                <a:lnTo>
                  <a:pt x="55" y="200"/>
                </a:lnTo>
                <a:lnTo>
                  <a:pt x="55" y="199"/>
                </a:lnTo>
                <a:lnTo>
                  <a:pt x="55" y="197"/>
                </a:lnTo>
                <a:lnTo>
                  <a:pt x="55" y="196"/>
                </a:lnTo>
                <a:lnTo>
                  <a:pt x="72" y="196"/>
                </a:lnTo>
                <a:lnTo>
                  <a:pt x="73" y="196"/>
                </a:lnTo>
                <a:lnTo>
                  <a:pt x="75" y="196"/>
                </a:lnTo>
                <a:lnTo>
                  <a:pt x="80" y="196"/>
                </a:lnTo>
                <a:lnTo>
                  <a:pt x="84" y="196"/>
                </a:lnTo>
                <a:lnTo>
                  <a:pt x="86" y="195"/>
                </a:lnTo>
                <a:lnTo>
                  <a:pt x="87" y="195"/>
                </a:lnTo>
                <a:lnTo>
                  <a:pt x="88" y="195"/>
                </a:lnTo>
                <a:lnTo>
                  <a:pt x="95" y="195"/>
                </a:lnTo>
                <a:lnTo>
                  <a:pt x="101" y="195"/>
                </a:lnTo>
                <a:lnTo>
                  <a:pt x="102" y="195"/>
                </a:lnTo>
                <a:lnTo>
                  <a:pt x="105" y="195"/>
                </a:lnTo>
                <a:lnTo>
                  <a:pt x="106" y="195"/>
                </a:lnTo>
                <a:lnTo>
                  <a:pt x="109" y="195"/>
                </a:lnTo>
                <a:lnTo>
                  <a:pt x="114" y="195"/>
                </a:lnTo>
                <a:lnTo>
                  <a:pt x="115" y="195"/>
                </a:lnTo>
                <a:lnTo>
                  <a:pt x="116" y="195"/>
                </a:lnTo>
                <a:lnTo>
                  <a:pt x="116" y="192"/>
                </a:lnTo>
                <a:lnTo>
                  <a:pt x="118" y="192"/>
                </a:lnTo>
                <a:lnTo>
                  <a:pt x="118" y="179"/>
                </a:lnTo>
                <a:lnTo>
                  <a:pt x="119" y="179"/>
                </a:lnTo>
                <a:lnTo>
                  <a:pt x="120" y="179"/>
                </a:lnTo>
                <a:lnTo>
                  <a:pt x="121" y="179"/>
                </a:lnTo>
                <a:lnTo>
                  <a:pt x="122" y="179"/>
                </a:lnTo>
                <a:lnTo>
                  <a:pt x="123" y="179"/>
                </a:lnTo>
                <a:lnTo>
                  <a:pt x="124" y="179"/>
                </a:lnTo>
                <a:lnTo>
                  <a:pt x="126" y="179"/>
                </a:lnTo>
                <a:lnTo>
                  <a:pt x="127" y="179"/>
                </a:lnTo>
                <a:lnTo>
                  <a:pt x="128" y="179"/>
                </a:lnTo>
                <a:lnTo>
                  <a:pt x="131" y="179"/>
                </a:lnTo>
                <a:lnTo>
                  <a:pt x="132" y="179"/>
                </a:lnTo>
                <a:lnTo>
                  <a:pt x="133" y="179"/>
                </a:lnTo>
                <a:lnTo>
                  <a:pt x="136" y="179"/>
                </a:lnTo>
                <a:lnTo>
                  <a:pt x="137" y="179"/>
                </a:lnTo>
                <a:lnTo>
                  <a:pt x="137" y="176"/>
                </a:lnTo>
                <a:lnTo>
                  <a:pt x="137" y="169"/>
                </a:lnTo>
                <a:lnTo>
                  <a:pt x="137" y="166"/>
                </a:lnTo>
                <a:lnTo>
                  <a:pt x="137" y="164"/>
                </a:lnTo>
                <a:lnTo>
                  <a:pt x="137" y="162"/>
                </a:lnTo>
                <a:lnTo>
                  <a:pt x="137" y="158"/>
                </a:lnTo>
                <a:lnTo>
                  <a:pt x="137" y="155"/>
                </a:lnTo>
                <a:lnTo>
                  <a:pt x="137" y="154"/>
                </a:lnTo>
                <a:lnTo>
                  <a:pt x="138" y="154"/>
                </a:lnTo>
                <a:lnTo>
                  <a:pt x="145" y="154"/>
                </a:lnTo>
                <a:lnTo>
                  <a:pt x="145" y="153"/>
                </a:lnTo>
                <a:lnTo>
                  <a:pt x="145" y="152"/>
                </a:lnTo>
                <a:lnTo>
                  <a:pt x="145" y="146"/>
                </a:lnTo>
                <a:lnTo>
                  <a:pt x="142" y="146"/>
                </a:lnTo>
                <a:lnTo>
                  <a:pt x="141" y="146"/>
                </a:lnTo>
                <a:lnTo>
                  <a:pt x="140" y="146"/>
                </a:lnTo>
                <a:lnTo>
                  <a:pt x="138" y="146"/>
                </a:lnTo>
                <a:lnTo>
                  <a:pt x="137" y="146"/>
                </a:lnTo>
                <a:lnTo>
                  <a:pt x="137" y="129"/>
                </a:lnTo>
                <a:lnTo>
                  <a:pt x="137" y="127"/>
                </a:lnTo>
                <a:lnTo>
                  <a:pt x="137" y="126"/>
                </a:lnTo>
                <a:lnTo>
                  <a:pt x="137" y="122"/>
                </a:lnTo>
                <a:lnTo>
                  <a:pt x="137" y="115"/>
                </a:lnTo>
                <a:lnTo>
                  <a:pt x="137" y="113"/>
                </a:lnTo>
                <a:lnTo>
                  <a:pt x="136" y="113"/>
                </a:lnTo>
                <a:lnTo>
                  <a:pt x="133" y="113"/>
                </a:lnTo>
                <a:lnTo>
                  <a:pt x="132" y="113"/>
                </a:lnTo>
                <a:lnTo>
                  <a:pt x="131" y="113"/>
                </a:lnTo>
                <a:lnTo>
                  <a:pt x="130" y="113"/>
                </a:lnTo>
                <a:lnTo>
                  <a:pt x="127" y="113"/>
                </a:lnTo>
                <a:lnTo>
                  <a:pt x="126" y="113"/>
                </a:lnTo>
                <a:lnTo>
                  <a:pt x="124" y="113"/>
                </a:lnTo>
                <a:lnTo>
                  <a:pt x="123" y="113"/>
                </a:lnTo>
                <a:lnTo>
                  <a:pt x="122" y="113"/>
                </a:lnTo>
                <a:lnTo>
                  <a:pt x="121" y="115"/>
                </a:lnTo>
                <a:lnTo>
                  <a:pt x="121" y="113"/>
                </a:lnTo>
                <a:lnTo>
                  <a:pt x="121" y="111"/>
                </a:lnTo>
                <a:lnTo>
                  <a:pt x="121" y="110"/>
                </a:lnTo>
                <a:lnTo>
                  <a:pt x="121" y="109"/>
                </a:lnTo>
                <a:lnTo>
                  <a:pt x="121" y="108"/>
                </a:lnTo>
                <a:lnTo>
                  <a:pt x="120" y="107"/>
                </a:lnTo>
                <a:lnTo>
                  <a:pt x="120" y="105"/>
                </a:lnTo>
                <a:lnTo>
                  <a:pt x="121" y="105"/>
                </a:lnTo>
                <a:lnTo>
                  <a:pt x="121" y="104"/>
                </a:lnTo>
                <a:lnTo>
                  <a:pt x="121" y="103"/>
                </a:lnTo>
                <a:lnTo>
                  <a:pt x="121" y="102"/>
                </a:lnTo>
                <a:lnTo>
                  <a:pt x="121" y="101"/>
                </a:lnTo>
                <a:lnTo>
                  <a:pt x="121" y="97"/>
                </a:lnTo>
                <a:lnTo>
                  <a:pt x="123" y="99"/>
                </a:lnTo>
                <a:lnTo>
                  <a:pt x="124" y="99"/>
                </a:lnTo>
                <a:lnTo>
                  <a:pt x="126" y="97"/>
                </a:lnTo>
                <a:lnTo>
                  <a:pt x="127" y="97"/>
                </a:lnTo>
                <a:lnTo>
                  <a:pt x="128" y="97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52" name="Freeform 108">
            <a:extLst>
              <a:ext uri="{FF2B5EF4-FFF2-40B4-BE49-F238E27FC236}">
                <a16:creationId xmlns:a16="http://schemas.microsoft.com/office/drawing/2014/main" id="{D2DDF96B-73FF-A5DA-B90B-7356CC758DDB}"/>
              </a:ext>
            </a:extLst>
          </p:cNvPr>
          <p:cNvSpPr>
            <a:spLocks noEditPoints="1"/>
          </p:cNvSpPr>
          <p:nvPr/>
        </p:nvSpPr>
        <p:spPr bwMode="auto">
          <a:xfrm>
            <a:off x="2934568" y="2202382"/>
            <a:ext cx="1125538" cy="1239838"/>
          </a:xfrm>
          <a:custGeom>
            <a:avLst/>
            <a:gdLst>
              <a:gd name="T0" fmla="*/ 645 w 709"/>
              <a:gd name="T1" fmla="*/ 491 h 781"/>
              <a:gd name="T2" fmla="*/ 628 w 709"/>
              <a:gd name="T3" fmla="*/ 515 h 781"/>
              <a:gd name="T4" fmla="*/ 588 w 709"/>
              <a:gd name="T5" fmla="*/ 572 h 781"/>
              <a:gd name="T6" fmla="*/ 567 w 709"/>
              <a:gd name="T7" fmla="*/ 607 h 781"/>
              <a:gd name="T8" fmla="*/ 563 w 709"/>
              <a:gd name="T9" fmla="*/ 626 h 781"/>
              <a:gd name="T10" fmla="*/ 528 w 709"/>
              <a:gd name="T11" fmla="*/ 624 h 781"/>
              <a:gd name="T12" fmla="*/ 519 w 709"/>
              <a:gd name="T13" fmla="*/ 647 h 781"/>
              <a:gd name="T14" fmla="*/ 460 w 709"/>
              <a:gd name="T15" fmla="*/ 676 h 781"/>
              <a:gd name="T16" fmla="*/ 415 w 709"/>
              <a:gd name="T17" fmla="*/ 666 h 781"/>
              <a:gd name="T18" fmla="*/ 330 w 709"/>
              <a:gd name="T19" fmla="*/ 773 h 781"/>
              <a:gd name="T20" fmla="*/ 299 w 709"/>
              <a:gd name="T21" fmla="*/ 765 h 781"/>
              <a:gd name="T22" fmla="*/ 259 w 709"/>
              <a:gd name="T23" fmla="*/ 747 h 781"/>
              <a:gd name="T24" fmla="*/ 222 w 709"/>
              <a:gd name="T25" fmla="*/ 734 h 781"/>
              <a:gd name="T26" fmla="*/ 185 w 709"/>
              <a:gd name="T27" fmla="*/ 705 h 781"/>
              <a:gd name="T28" fmla="*/ 164 w 709"/>
              <a:gd name="T29" fmla="*/ 680 h 781"/>
              <a:gd name="T30" fmla="*/ 132 w 709"/>
              <a:gd name="T31" fmla="*/ 656 h 781"/>
              <a:gd name="T32" fmla="*/ 92 w 709"/>
              <a:gd name="T33" fmla="*/ 637 h 781"/>
              <a:gd name="T34" fmla="*/ 60 w 709"/>
              <a:gd name="T35" fmla="*/ 620 h 781"/>
              <a:gd name="T36" fmla="*/ 35 w 709"/>
              <a:gd name="T37" fmla="*/ 591 h 781"/>
              <a:gd name="T38" fmla="*/ 33 w 709"/>
              <a:gd name="T39" fmla="*/ 567 h 781"/>
              <a:gd name="T40" fmla="*/ 32 w 709"/>
              <a:gd name="T41" fmla="*/ 544 h 781"/>
              <a:gd name="T42" fmla="*/ 23 w 709"/>
              <a:gd name="T43" fmla="*/ 521 h 781"/>
              <a:gd name="T44" fmla="*/ 46 w 709"/>
              <a:gd name="T45" fmla="*/ 477 h 781"/>
              <a:gd name="T46" fmla="*/ 21 w 709"/>
              <a:gd name="T47" fmla="*/ 457 h 781"/>
              <a:gd name="T48" fmla="*/ 32 w 709"/>
              <a:gd name="T49" fmla="*/ 430 h 781"/>
              <a:gd name="T50" fmla="*/ 34 w 709"/>
              <a:gd name="T51" fmla="*/ 388 h 781"/>
              <a:gd name="T52" fmla="*/ 14 w 709"/>
              <a:gd name="T53" fmla="*/ 390 h 781"/>
              <a:gd name="T54" fmla="*/ 0 w 709"/>
              <a:gd name="T55" fmla="*/ 378 h 781"/>
              <a:gd name="T56" fmla="*/ 18 w 709"/>
              <a:gd name="T57" fmla="*/ 349 h 781"/>
              <a:gd name="T58" fmla="*/ 59 w 709"/>
              <a:gd name="T59" fmla="*/ 316 h 781"/>
              <a:gd name="T60" fmla="*/ 84 w 709"/>
              <a:gd name="T61" fmla="*/ 320 h 781"/>
              <a:gd name="T62" fmla="*/ 119 w 709"/>
              <a:gd name="T63" fmla="*/ 324 h 781"/>
              <a:gd name="T64" fmla="*/ 161 w 709"/>
              <a:gd name="T65" fmla="*/ 353 h 781"/>
              <a:gd name="T66" fmla="*/ 197 w 709"/>
              <a:gd name="T67" fmla="*/ 339 h 781"/>
              <a:gd name="T68" fmla="*/ 209 w 709"/>
              <a:gd name="T69" fmla="*/ 358 h 781"/>
              <a:gd name="T70" fmla="*/ 248 w 709"/>
              <a:gd name="T71" fmla="*/ 325 h 781"/>
              <a:gd name="T72" fmla="*/ 242 w 709"/>
              <a:gd name="T73" fmla="*/ 302 h 781"/>
              <a:gd name="T74" fmla="*/ 244 w 709"/>
              <a:gd name="T75" fmla="*/ 260 h 781"/>
              <a:gd name="T76" fmla="*/ 274 w 709"/>
              <a:gd name="T77" fmla="*/ 241 h 781"/>
              <a:gd name="T78" fmla="*/ 297 w 709"/>
              <a:gd name="T79" fmla="*/ 207 h 781"/>
              <a:gd name="T80" fmla="*/ 322 w 709"/>
              <a:gd name="T81" fmla="*/ 179 h 781"/>
              <a:gd name="T82" fmla="*/ 347 w 709"/>
              <a:gd name="T83" fmla="*/ 154 h 781"/>
              <a:gd name="T84" fmla="*/ 378 w 709"/>
              <a:gd name="T85" fmla="*/ 113 h 781"/>
              <a:gd name="T86" fmla="*/ 391 w 709"/>
              <a:gd name="T87" fmla="*/ 64 h 781"/>
              <a:gd name="T88" fmla="*/ 405 w 709"/>
              <a:gd name="T89" fmla="*/ 45 h 781"/>
              <a:gd name="T90" fmla="*/ 409 w 709"/>
              <a:gd name="T91" fmla="*/ 2 h 781"/>
              <a:gd name="T92" fmla="*/ 437 w 709"/>
              <a:gd name="T93" fmla="*/ 1 h 781"/>
              <a:gd name="T94" fmla="*/ 484 w 709"/>
              <a:gd name="T95" fmla="*/ 88 h 781"/>
              <a:gd name="T96" fmla="*/ 597 w 709"/>
              <a:gd name="T97" fmla="*/ 143 h 781"/>
              <a:gd name="T98" fmla="*/ 564 w 709"/>
              <a:gd name="T99" fmla="*/ 187 h 781"/>
              <a:gd name="T100" fmla="*/ 559 w 709"/>
              <a:gd name="T101" fmla="*/ 220 h 781"/>
              <a:gd name="T102" fmla="*/ 552 w 709"/>
              <a:gd name="T103" fmla="*/ 243 h 781"/>
              <a:gd name="T104" fmla="*/ 517 w 709"/>
              <a:gd name="T105" fmla="*/ 249 h 781"/>
              <a:gd name="T106" fmla="*/ 499 w 709"/>
              <a:gd name="T107" fmla="*/ 257 h 781"/>
              <a:gd name="T108" fmla="*/ 487 w 709"/>
              <a:gd name="T109" fmla="*/ 279 h 781"/>
              <a:gd name="T110" fmla="*/ 523 w 709"/>
              <a:gd name="T111" fmla="*/ 312 h 781"/>
              <a:gd name="T112" fmla="*/ 555 w 709"/>
              <a:gd name="T113" fmla="*/ 289 h 781"/>
              <a:gd name="T114" fmla="*/ 584 w 709"/>
              <a:gd name="T115" fmla="*/ 312 h 781"/>
              <a:gd name="T116" fmla="*/ 612 w 709"/>
              <a:gd name="T117" fmla="*/ 328 h 781"/>
              <a:gd name="T118" fmla="*/ 645 w 709"/>
              <a:gd name="T119" fmla="*/ 346 h 781"/>
              <a:gd name="T120" fmla="*/ 699 w 709"/>
              <a:gd name="T121" fmla="*/ 389 h 781"/>
              <a:gd name="T122" fmla="*/ 26 w 709"/>
              <a:gd name="T123" fmla="*/ 340 h 7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09" h="781">
                <a:moveTo>
                  <a:pt x="709" y="397"/>
                </a:moveTo>
                <a:lnTo>
                  <a:pt x="699" y="413"/>
                </a:lnTo>
                <a:lnTo>
                  <a:pt x="675" y="447"/>
                </a:lnTo>
                <a:lnTo>
                  <a:pt x="670" y="454"/>
                </a:lnTo>
                <a:lnTo>
                  <a:pt x="670" y="455"/>
                </a:lnTo>
                <a:lnTo>
                  <a:pt x="668" y="457"/>
                </a:lnTo>
                <a:lnTo>
                  <a:pt x="665" y="462"/>
                </a:lnTo>
                <a:lnTo>
                  <a:pt x="663" y="464"/>
                </a:lnTo>
                <a:lnTo>
                  <a:pt x="662" y="466"/>
                </a:lnTo>
                <a:lnTo>
                  <a:pt x="661" y="467"/>
                </a:lnTo>
                <a:lnTo>
                  <a:pt x="658" y="471"/>
                </a:lnTo>
                <a:lnTo>
                  <a:pt x="658" y="472"/>
                </a:lnTo>
                <a:lnTo>
                  <a:pt x="656" y="475"/>
                </a:lnTo>
                <a:lnTo>
                  <a:pt x="646" y="488"/>
                </a:lnTo>
                <a:lnTo>
                  <a:pt x="645" y="490"/>
                </a:lnTo>
                <a:lnTo>
                  <a:pt x="645" y="491"/>
                </a:lnTo>
                <a:lnTo>
                  <a:pt x="641" y="489"/>
                </a:lnTo>
                <a:lnTo>
                  <a:pt x="641" y="488"/>
                </a:lnTo>
                <a:lnTo>
                  <a:pt x="636" y="485"/>
                </a:lnTo>
                <a:lnTo>
                  <a:pt x="634" y="483"/>
                </a:lnTo>
                <a:lnTo>
                  <a:pt x="629" y="479"/>
                </a:lnTo>
                <a:lnTo>
                  <a:pt x="629" y="478"/>
                </a:lnTo>
                <a:lnTo>
                  <a:pt x="627" y="479"/>
                </a:lnTo>
                <a:lnTo>
                  <a:pt x="624" y="480"/>
                </a:lnTo>
                <a:lnTo>
                  <a:pt x="613" y="488"/>
                </a:lnTo>
                <a:lnTo>
                  <a:pt x="606" y="492"/>
                </a:lnTo>
                <a:lnTo>
                  <a:pt x="611" y="496"/>
                </a:lnTo>
                <a:lnTo>
                  <a:pt x="614" y="499"/>
                </a:lnTo>
                <a:lnTo>
                  <a:pt x="622" y="506"/>
                </a:lnTo>
                <a:lnTo>
                  <a:pt x="630" y="512"/>
                </a:lnTo>
                <a:lnTo>
                  <a:pt x="630" y="513"/>
                </a:lnTo>
                <a:lnTo>
                  <a:pt x="628" y="515"/>
                </a:lnTo>
                <a:lnTo>
                  <a:pt x="625" y="519"/>
                </a:lnTo>
                <a:lnTo>
                  <a:pt x="623" y="523"/>
                </a:lnTo>
                <a:lnTo>
                  <a:pt x="622" y="523"/>
                </a:lnTo>
                <a:lnTo>
                  <a:pt x="618" y="530"/>
                </a:lnTo>
                <a:lnTo>
                  <a:pt x="618" y="531"/>
                </a:lnTo>
                <a:lnTo>
                  <a:pt x="616" y="532"/>
                </a:lnTo>
                <a:lnTo>
                  <a:pt x="613" y="537"/>
                </a:lnTo>
                <a:lnTo>
                  <a:pt x="610" y="541"/>
                </a:lnTo>
                <a:lnTo>
                  <a:pt x="601" y="554"/>
                </a:lnTo>
                <a:lnTo>
                  <a:pt x="597" y="558"/>
                </a:lnTo>
                <a:lnTo>
                  <a:pt x="594" y="563"/>
                </a:lnTo>
                <a:lnTo>
                  <a:pt x="592" y="566"/>
                </a:lnTo>
                <a:lnTo>
                  <a:pt x="590" y="569"/>
                </a:lnTo>
                <a:lnTo>
                  <a:pt x="589" y="570"/>
                </a:lnTo>
                <a:lnTo>
                  <a:pt x="589" y="571"/>
                </a:lnTo>
                <a:lnTo>
                  <a:pt x="588" y="572"/>
                </a:lnTo>
                <a:lnTo>
                  <a:pt x="587" y="575"/>
                </a:lnTo>
                <a:lnTo>
                  <a:pt x="586" y="576"/>
                </a:lnTo>
                <a:lnTo>
                  <a:pt x="585" y="579"/>
                </a:lnTo>
                <a:lnTo>
                  <a:pt x="585" y="580"/>
                </a:lnTo>
                <a:lnTo>
                  <a:pt x="584" y="582"/>
                </a:lnTo>
                <a:lnTo>
                  <a:pt x="581" y="587"/>
                </a:lnTo>
                <a:lnTo>
                  <a:pt x="580" y="588"/>
                </a:lnTo>
                <a:lnTo>
                  <a:pt x="580" y="589"/>
                </a:lnTo>
                <a:lnTo>
                  <a:pt x="579" y="592"/>
                </a:lnTo>
                <a:lnTo>
                  <a:pt x="577" y="596"/>
                </a:lnTo>
                <a:lnTo>
                  <a:pt x="573" y="606"/>
                </a:lnTo>
                <a:lnTo>
                  <a:pt x="573" y="605"/>
                </a:lnTo>
                <a:lnTo>
                  <a:pt x="572" y="605"/>
                </a:lnTo>
                <a:lnTo>
                  <a:pt x="571" y="604"/>
                </a:lnTo>
                <a:lnTo>
                  <a:pt x="570" y="603"/>
                </a:lnTo>
                <a:lnTo>
                  <a:pt x="567" y="607"/>
                </a:lnTo>
                <a:lnTo>
                  <a:pt x="565" y="609"/>
                </a:lnTo>
                <a:lnTo>
                  <a:pt x="563" y="609"/>
                </a:lnTo>
                <a:lnTo>
                  <a:pt x="562" y="609"/>
                </a:lnTo>
                <a:lnTo>
                  <a:pt x="561" y="611"/>
                </a:lnTo>
                <a:lnTo>
                  <a:pt x="560" y="612"/>
                </a:lnTo>
                <a:lnTo>
                  <a:pt x="560" y="613"/>
                </a:lnTo>
                <a:lnTo>
                  <a:pt x="559" y="613"/>
                </a:lnTo>
                <a:lnTo>
                  <a:pt x="559" y="615"/>
                </a:lnTo>
                <a:lnTo>
                  <a:pt x="560" y="615"/>
                </a:lnTo>
                <a:lnTo>
                  <a:pt x="561" y="615"/>
                </a:lnTo>
                <a:lnTo>
                  <a:pt x="561" y="616"/>
                </a:lnTo>
                <a:lnTo>
                  <a:pt x="562" y="616"/>
                </a:lnTo>
                <a:lnTo>
                  <a:pt x="563" y="616"/>
                </a:lnTo>
                <a:lnTo>
                  <a:pt x="563" y="617"/>
                </a:lnTo>
                <a:lnTo>
                  <a:pt x="567" y="620"/>
                </a:lnTo>
                <a:lnTo>
                  <a:pt x="563" y="626"/>
                </a:lnTo>
                <a:lnTo>
                  <a:pt x="562" y="630"/>
                </a:lnTo>
                <a:lnTo>
                  <a:pt x="559" y="637"/>
                </a:lnTo>
                <a:lnTo>
                  <a:pt x="559" y="638"/>
                </a:lnTo>
                <a:lnTo>
                  <a:pt x="558" y="639"/>
                </a:lnTo>
                <a:lnTo>
                  <a:pt x="554" y="647"/>
                </a:lnTo>
                <a:lnTo>
                  <a:pt x="553" y="649"/>
                </a:lnTo>
                <a:lnTo>
                  <a:pt x="552" y="648"/>
                </a:lnTo>
                <a:lnTo>
                  <a:pt x="551" y="647"/>
                </a:lnTo>
                <a:lnTo>
                  <a:pt x="549" y="645"/>
                </a:lnTo>
                <a:lnTo>
                  <a:pt x="547" y="644"/>
                </a:lnTo>
                <a:lnTo>
                  <a:pt x="544" y="640"/>
                </a:lnTo>
                <a:lnTo>
                  <a:pt x="535" y="631"/>
                </a:lnTo>
                <a:lnTo>
                  <a:pt x="532" y="628"/>
                </a:lnTo>
                <a:lnTo>
                  <a:pt x="529" y="623"/>
                </a:lnTo>
                <a:lnTo>
                  <a:pt x="528" y="623"/>
                </a:lnTo>
                <a:lnTo>
                  <a:pt x="528" y="624"/>
                </a:lnTo>
                <a:lnTo>
                  <a:pt x="527" y="624"/>
                </a:lnTo>
                <a:lnTo>
                  <a:pt x="530" y="630"/>
                </a:lnTo>
                <a:lnTo>
                  <a:pt x="537" y="637"/>
                </a:lnTo>
                <a:lnTo>
                  <a:pt x="542" y="641"/>
                </a:lnTo>
                <a:lnTo>
                  <a:pt x="546" y="646"/>
                </a:lnTo>
                <a:lnTo>
                  <a:pt x="550" y="651"/>
                </a:lnTo>
                <a:lnTo>
                  <a:pt x="546" y="651"/>
                </a:lnTo>
                <a:lnTo>
                  <a:pt x="545" y="651"/>
                </a:lnTo>
                <a:lnTo>
                  <a:pt x="544" y="650"/>
                </a:lnTo>
                <a:lnTo>
                  <a:pt x="543" y="650"/>
                </a:lnTo>
                <a:lnTo>
                  <a:pt x="541" y="650"/>
                </a:lnTo>
                <a:lnTo>
                  <a:pt x="539" y="650"/>
                </a:lnTo>
                <a:lnTo>
                  <a:pt x="530" y="649"/>
                </a:lnTo>
                <a:lnTo>
                  <a:pt x="528" y="648"/>
                </a:lnTo>
                <a:lnTo>
                  <a:pt x="525" y="648"/>
                </a:lnTo>
                <a:lnTo>
                  <a:pt x="519" y="647"/>
                </a:lnTo>
                <a:lnTo>
                  <a:pt x="517" y="647"/>
                </a:lnTo>
                <a:lnTo>
                  <a:pt x="516" y="647"/>
                </a:lnTo>
                <a:lnTo>
                  <a:pt x="513" y="647"/>
                </a:lnTo>
                <a:lnTo>
                  <a:pt x="507" y="646"/>
                </a:lnTo>
                <a:lnTo>
                  <a:pt x="506" y="646"/>
                </a:lnTo>
                <a:lnTo>
                  <a:pt x="499" y="645"/>
                </a:lnTo>
                <a:lnTo>
                  <a:pt x="496" y="644"/>
                </a:lnTo>
                <a:lnTo>
                  <a:pt x="495" y="644"/>
                </a:lnTo>
                <a:lnTo>
                  <a:pt x="483" y="641"/>
                </a:lnTo>
                <a:lnTo>
                  <a:pt x="482" y="641"/>
                </a:lnTo>
                <a:lnTo>
                  <a:pt x="480" y="641"/>
                </a:lnTo>
                <a:lnTo>
                  <a:pt x="477" y="640"/>
                </a:lnTo>
                <a:lnTo>
                  <a:pt x="475" y="640"/>
                </a:lnTo>
                <a:lnTo>
                  <a:pt x="473" y="647"/>
                </a:lnTo>
                <a:lnTo>
                  <a:pt x="467" y="664"/>
                </a:lnTo>
                <a:lnTo>
                  <a:pt x="460" y="676"/>
                </a:lnTo>
                <a:lnTo>
                  <a:pt x="456" y="684"/>
                </a:lnTo>
                <a:lnTo>
                  <a:pt x="452" y="690"/>
                </a:lnTo>
                <a:lnTo>
                  <a:pt x="451" y="691"/>
                </a:lnTo>
                <a:lnTo>
                  <a:pt x="450" y="693"/>
                </a:lnTo>
                <a:lnTo>
                  <a:pt x="448" y="692"/>
                </a:lnTo>
                <a:lnTo>
                  <a:pt x="439" y="687"/>
                </a:lnTo>
                <a:lnTo>
                  <a:pt x="437" y="683"/>
                </a:lnTo>
                <a:lnTo>
                  <a:pt x="435" y="679"/>
                </a:lnTo>
                <a:lnTo>
                  <a:pt x="429" y="674"/>
                </a:lnTo>
                <a:lnTo>
                  <a:pt x="430" y="671"/>
                </a:lnTo>
                <a:lnTo>
                  <a:pt x="432" y="664"/>
                </a:lnTo>
                <a:lnTo>
                  <a:pt x="430" y="661"/>
                </a:lnTo>
                <a:lnTo>
                  <a:pt x="429" y="659"/>
                </a:lnTo>
                <a:lnTo>
                  <a:pt x="418" y="664"/>
                </a:lnTo>
                <a:lnTo>
                  <a:pt x="416" y="665"/>
                </a:lnTo>
                <a:lnTo>
                  <a:pt x="415" y="666"/>
                </a:lnTo>
                <a:lnTo>
                  <a:pt x="414" y="666"/>
                </a:lnTo>
                <a:lnTo>
                  <a:pt x="374" y="686"/>
                </a:lnTo>
                <a:lnTo>
                  <a:pt x="357" y="693"/>
                </a:lnTo>
                <a:lnTo>
                  <a:pt x="352" y="697"/>
                </a:lnTo>
                <a:lnTo>
                  <a:pt x="347" y="750"/>
                </a:lnTo>
                <a:lnTo>
                  <a:pt x="346" y="766"/>
                </a:lnTo>
                <a:lnTo>
                  <a:pt x="345" y="771"/>
                </a:lnTo>
                <a:lnTo>
                  <a:pt x="344" y="781"/>
                </a:lnTo>
                <a:lnTo>
                  <a:pt x="343" y="780"/>
                </a:lnTo>
                <a:lnTo>
                  <a:pt x="342" y="780"/>
                </a:lnTo>
                <a:lnTo>
                  <a:pt x="339" y="779"/>
                </a:lnTo>
                <a:lnTo>
                  <a:pt x="338" y="779"/>
                </a:lnTo>
                <a:lnTo>
                  <a:pt x="337" y="778"/>
                </a:lnTo>
                <a:lnTo>
                  <a:pt x="335" y="776"/>
                </a:lnTo>
                <a:lnTo>
                  <a:pt x="334" y="775"/>
                </a:lnTo>
                <a:lnTo>
                  <a:pt x="330" y="773"/>
                </a:lnTo>
                <a:lnTo>
                  <a:pt x="329" y="773"/>
                </a:lnTo>
                <a:lnTo>
                  <a:pt x="328" y="772"/>
                </a:lnTo>
                <a:lnTo>
                  <a:pt x="327" y="772"/>
                </a:lnTo>
                <a:lnTo>
                  <a:pt x="326" y="771"/>
                </a:lnTo>
                <a:lnTo>
                  <a:pt x="323" y="771"/>
                </a:lnTo>
                <a:lnTo>
                  <a:pt x="322" y="770"/>
                </a:lnTo>
                <a:lnTo>
                  <a:pt x="321" y="770"/>
                </a:lnTo>
                <a:lnTo>
                  <a:pt x="319" y="768"/>
                </a:lnTo>
                <a:lnTo>
                  <a:pt x="318" y="768"/>
                </a:lnTo>
                <a:lnTo>
                  <a:pt x="314" y="767"/>
                </a:lnTo>
                <a:lnTo>
                  <a:pt x="313" y="767"/>
                </a:lnTo>
                <a:lnTo>
                  <a:pt x="310" y="767"/>
                </a:lnTo>
                <a:lnTo>
                  <a:pt x="309" y="766"/>
                </a:lnTo>
                <a:lnTo>
                  <a:pt x="306" y="766"/>
                </a:lnTo>
                <a:lnTo>
                  <a:pt x="300" y="765"/>
                </a:lnTo>
                <a:lnTo>
                  <a:pt x="299" y="765"/>
                </a:lnTo>
                <a:lnTo>
                  <a:pt x="297" y="765"/>
                </a:lnTo>
                <a:lnTo>
                  <a:pt x="293" y="764"/>
                </a:lnTo>
                <a:lnTo>
                  <a:pt x="293" y="763"/>
                </a:lnTo>
                <a:lnTo>
                  <a:pt x="288" y="762"/>
                </a:lnTo>
                <a:lnTo>
                  <a:pt x="287" y="760"/>
                </a:lnTo>
                <a:lnTo>
                  <a:pt x="277" y="756"/>
                </a:lnTo>
                <a:lnTo>
                  <a:pt x="274" y="755"/>
                </a:lnTo>
                <a:lnTo>
                  <a:pt x="273" y="754"/>
                </a:lnTo>
                <a:lnTo>
                  <a:pt x="271" y="754"/>
                </a:lnTo>
                <a:lnTo>
                  <a:pt x="269" y="751"/>
                </a:lnTo>
                <a:lnTo>
                  <a:pt x="268" y="751"/>
                </a:lnTo>
                <a:lnTo>
                  <a:pt x="267" y="751"/>
                </a:lnTo>
                <a:lnTo>
                  <a:pt x="265" y="750"/>
                </a:lnTo>
                <a:lnTo>
                  <a:pt x="261" y="748"/>
                </a:lnTo>
                <a:lnTo>
                  <a:pt x="260" y="748"/>
                </a:lnTo>
                <a:lnTo>
                  <a:pt x="259" y="747"/>
                </a:lnTo>
                <a:lnTo>
                  <a:pt x="258" y="747"/>
                </a:lnTo>
                <a:lnTo>
                  <a:pt x="257" y="746"/>
                </a:lnTo>
                <a:lnTo>
                  <a:pt x="254" y="745"/>
                </a:lnTo>
                <a:lnTo>
                  <a:pt x="251" y="743"/>
                </a:lnTo>
                <a:lnTo>
                  <a:pt x="250" y="743"/>
                </a:lnTo>
                <a:lnTo>
                  <a:pt x="248" y="742"/>
                </a:lnTo>
                <a:lnTo>
                  <a:pt x="245" y="741"/>
                </a:lnTo>
                <a:lnTo>
                  <a:pt x="242" y="740"/>
                </a:lnTo>
                <a:lnTo>
                  <a:pt x="239" y="739"/>
                </a:lnTo>
                <a:lnTo>
                  <a:pt x="237" y="738"/>
                </a:lnTo>
                <a:lnTo>
                  <a:pt x="234" y="737"/>
                </a:lnTo>
                <a:lnTo>
                  <a:pt x="233" y="737"/>
                </a:lnTo>
                <a:lnTo>
                  <a:pt x="230" y="737"/>
                </a:lnTo>
                <a:lnTo>
                  <a:pt x="227" y="735"/>
                </a:lnTo>
                <a:lnTo>
                  <a:pt x="226" y="735"/>
                </a:lnTo>
                <a:lnTo>
                  <a:pt x="222" y="734"/>
                </a:lnTo>
                <a:lnTo>
                  <a:pt x="217" y="734"/>
                </a:lnTo>
                <a:lnTo>
                  <a:pt x="215" y="733"/>
                </a:lnTo>
                <a:lnTo>
                  <a:pt x="214" y="733"/>
                </a:lnTo>
                <a:lnTo>
                  <a:pt x="209" y="732"/>
                </a:lnTo>
                <a:lnTo>
                  <a:pt x="206" y="731"/>
                </a:lnTo>
                <a:lnTo>
                  <a:pt x="204" y="730"/>
                </a:lnTo>
                <a:lnTo>
                  <a:pt x="201" y="728"/>
                </a:lnTo>
                <a:lnTo>
                  <a:pt x="198" y="725"/>
                </a:lnTo>
                <a:lnTo>
                  <a:pt x="196" y="724"/>
                </a:lnTo>
                <a:lnTo>
                  <a:pt x="193" y="721"/>
                </a:lnTo>
                <a:lnTo>
                  <a:pt x="192" y="718"/>
                </a:lnTo>
                <a:lnTo>
                  <a:pt x="191" y="717"/>
                </a:lnTo>
                <a:lnTo>
                  <a:pt x="189" y="713"/>
                </a:lnTo>
                <a:lnTo>
                  <a:pt x="187" y="709"/>
                </a:lnTo>
                <a:lnTo>
                  <a:pt x="187" y="708"/>
                </a:lnTo>
                <a:lnTo>
                  <a:pt x="185" y="705"/>
                </a:lnTo>
                <a:lnTo>
                  <a:pt x="185" y="704"/>
                </a:lnTo>
                <a:lnTo>
                  <a:pt x="183" y="700"/>
                </a:lnTo>
                <a:lnTo>
                  <a:pt x="183" y="698"/>
                </a:lnTo>
                <a:lnTo>
                  <a:pt x="181" y="696"/>
                </a:lnTo>
                <a:lnTo>
                  <a:pt x="180" y="695"/>
                </a:lnTo>
                <a:lnTo>
                  <a:pt x="180" y="692"/>
                </a:lnTo>
                <a:lnTo>
                  <a:pt x="178" y="691"/>
                </a:lnTo>
                <a:lnTo>
                  <a:pt x="178" y="690"/>
                </a:lnTo>
                <a:lnTo>
                  <a:pt x="176" y="689"/>
                </a:lnTo>
                <a:lnTo>
                  <a:pt x="176" y="688"/>
                </a:lnTo>
                <a:lnTo>
                  <a:pt x="175" y="688"/>
                </a:lnTo>
                <a:lnTo>
                  <a:pt x="174" y="686"/>
                </a:lnTo>
                <a:lnTo>
                  <a:pt x="172" y="684"/>
                </a:lnTo>
                <a:lnTo>
                  <a:pt x="171" y="684"/>
                </a:lnTo>
                <a:lnTo>
                  <a:pt x="167" y="682"/>
                </a:lnTo>
                <a:lnTo>
                  <a:pt x="164" y="680"/>
                </a:lnTo>
                <a:lnTo>
                  <a:pt x="161" y="679"/>
                </a:lnTo>
                <a:lnTo>
                  <a:pt x="157" y="678"/>
                </a:lnTo>
                <a:lnTo>
                  <a:pt x="157" y="676"/>
                </a:lnTo>
                <a:lnTo>
                  <a:pt x="155" y="676"/>
                </a:lnTo>
                <a:lnTo>
                  <a:pt x="153" y="674"/>
                </a:lnTo>
                <a:lnTo>
                  <a:pt x="152" y="674"/>
                </a:lnTo>
                <a:lnTo>
                  <a:pt x="150" y="673"/>
                </a:lnTo>
                <a:lnTo>
                  <a:pt x="148" y="672"/>
                </a:lnTo>
                <a:lnTo>
                  <a:pt x="146" y="670"/>
                </a:lnTo>
                <a:lnTo>
                  <a:pt x="145" y="668"/>
                </a:lnTo>
                <a:lnTo>
                  <a:pt x="142" y="666"/>
                </a:lnTo>
                <a:lnTo>
                  <a:pt x="140" y="664"/>
                </a:lnTo>
                <a:lnTo>
                  <a:pt x="137" y="661"/>
                </a:lnTo>
                <a:lnTo>
                  <a:pt x="135" y="658"/>
                </a:lnTo>
                <a:lnTo>
                  <a:pt x="135" y="657"/>
                </a:lnTo>
                <a:lnTo>
                  <a:pt x="132" y="656"/>
                </a:lnTo>
                <a:lnTo>
                  <a:pt x="129" y="653"/>
                </a:lnTo>
                <a:lnTo>
                  <a:pt x="128" y="650"/>
                </a:lnTo>
                <a:lnTo>
                  <a:pt x="127" y="650"/>
                </a:lnTo>
                <a:lnTo>
                  <a:pt x="125" y="649"/>
                </a:lnTo>
                <a:lnTo>
                  <a:pt x="122" y="648"/>
                </a:lnTo>
                <a:lnTo>
                  <a:pt x="121" y="647"/>
                </a:lnTo>
                <a:lnTo>
                  <a:pt x="120" y="646"/>
                </a:lnTo>
                <a:lnTo>
                  <a:pt x="119" y="646"/>
                </a:lnTo>
                <a:lnTo>
                  <a:pt x="115" y="645"/>
                </a:lnTo>
                <a:lnTo>
                  <a:pt x="104" y="641"/>
                </a:lnTo>
                <a:lnTo>
                  <a:pt x="102" y="640"/>
                </a:lnTo>
                <a:lnTo>
                  <a:pt x="101" y="639"/>
                </a:lnTo>
                <a:lnTo>
                  <a:pt x="99" y="639"/>
                </a:lnTo>
                <a:lnTo>
                  <a:pt x="97" y="638"/>
                </a:lnTo>
                <a:lnTo>
                  <a:pt x="96" y="638"/>
                </a:lnTo>
                <a:lnTo>
                  <a:pt x="92" y="637"/>
                </a:lnTo>
                <a:lnTo>
                  <a:pt x="86" y="634"/>
                </a:lnTo>
                <a:lnTo>
                  <a:pt x="84" y="633"/>
                </a:lnTo>
                <a:lnTo>
                  <a:pt x="83" y="632"/>
                </a:lnTo>
                <a:lnTo>
                  <a:pt x="81" y="632"/>
                </a:lnTo>
                <a:lnTo>
                  <a:pt x="77" y="631"/>
                </a:lnTo>
                <a:lnTo>
                  <a:pt x="76" y="630"/>
                </a:lnTo>
                <a:lnTo>
                  <a:pt x="75" y="630"/>
                </a:lnTo>
                <a:lnTo>
                  <a:pt x="73" y="630"/>
                </a:lnTo>
                <a:lnTo>
                  <a:pt x="72" y="629"/>
                </a:lnTo>
                <a:lnTo>
                  <a:pt x="70" y="628"/>
                </a:lnTo>
                <a:lnTo>
                  <a:pt x="68" y="626"/>
                </a:lnTo>
                <a:lnTo>
                  <a:pt x="67" y="625"/>
                </a:lnTo>
                <a:lnTo>
                  <a:pt x="66" y="624"/>
                </a:lnTo>
                <a:lnTo>
                  <a:pt x="64" y="623"/>
                </a:lnTo>
                <a:lnTo>
                  <a:pt x="61" y="621"/>
                </a:lnTo>
                <a:lnTo>
                  <a:pt x="60" y="620"/>
                </a:lnTo>
                <a:lnTo>
                  <a:pt x="59" y="619"/>
                </a:lnTo>
                <a:lnTo>
                  <a:pt x="55" y="615"/>
                </a:lnTo>
                <a:lnTo>
                  <a:pt x="52" y="613"/>
                </a:lnTo>
                <a:lnTo>
                  <a:pt x="51" y="613"/>
                </a:lnTo>
                <a:lnTo>
                  <a:pt x="51" y="612"/>
                </a:lnTo>
                <a:lnTo>
                  <a:pt x="50" y="612"/>
                </a:lnTo>
                <a:lnTo>
                  <a:pt x="47" y="609"/>
                </a:lnTo>
                <a:lnTo>
                  <a:pt x="46" y="608"/>
                </a:lnTo>
                <a:lnTo>
                  <a:pt x="45" y="607"/>
                </a:lnTo>
                <a:lnTo>
                  <a:pt x="42" y="604"/>
                </a:lnTo>
                <a:lnTo>
                  <a:pt x="40" y="600"/>
                </a:lnTo>
                <a:lnTo>
                  <a:pt x="38" y="598"/>
                </a:lnTo>
                <a:lnTo>
                  <a:pt x="38" y="597"/>
                </a:lnTo>
                <a:lnTo>
                  <a:pt x="37" y="596"/>
                </a:lnTo>
                <a:lnTo>
                  <a:pt x="37" y="595"/>
                </a:lnTo>
                <a:lnTo>
                  <a:pt x="35" y="591"/>
                </a:lnTo>
                <a:lnTo>
                  <a:pt x="35" y="590"/>
                </a:lnTo>
                <a:lnTo>
                  <a:pt x="35" y="589"/>
                </a:lnTo>
                <a:lnTo>
                  <a:pt x="35" y="588"/>
                </a:lnTo>
                <a:lnTo>
                  <a:pt x="35" y="587"/>
                </a:lnTo>
                <a:lnTo>
                  <a:pt x="35" y="584"/>
                </a:lnTo>
                <a:lnTo>
                  <a:pt x="35" y="583"/>
                </a:lnTo>
                <a:lnTo>
                  <a:pt x="35" y="582"/>
                </a:lnTo>
                <a:lnTo>
                  <a:pt x="35" y="581"/>
                </a:lnTo>
                <a:lnTo>
                  <a:pt x="35" y="580"/>
                </a:lnTo>
                <a:lnTo>
                  <a:pt x="34" y="576"/>
                </a:lnTo>
                <a:lnTo>
                  <a:pt x="34" y="575"/>
                </a:lnTo>
                <a:lnTo>
                  <a:pt x="34" y="572"/>
                </a:lnTo>
                <a:lnTo>
                  <a:pt x="33" y="571"/>
                </a:lnTo>
                <a:lnTo>
                  <a:pt x="33" y="570"/>
                </a:lnTo>
                <a:lnTo>
                  <a:pt x="33" y="569"/>
                </a:lnTo>
                <a:lnTo>
                  <a:pt x="33" y="567"/>
                </a:lnTo>
                <a:lnTo>
                  <a:pt x="33" y="565"/>
                </a:lnTo>
                <a:lnTo>
                  <a:pt x="33" y="564"/>
                </a:lnTo>
                <a:lnTo>
                  <a:pt x="33" y="563"/>
                </a:lnTo>
                <a:lnTo>
                  <a:pt x="33" y="562"/>
                </a:lnTo>
                <a:lnTo>
                  <a:pt x="33" y="559"/>
                </a:lnTo>
                <a:lnTo>
                  <a:pt x="34" y="558"/>
                </a:lnTo>
                <a:lnTo>
                  <a:pt x="34" y="556"/>
                </a:lnTo>
                <a:lnTo>
                  <a:pt x="33" y="554"/>
                </a:lnTo>
                <a:lnTo>
                  <a:pt x="33" y="553"/>
                </a:lnTo>
                <a:lnTo>
                  <a:pt x="33" y="552"/>
                </a:lnTo>
                <a:lnTo>
                  <a:pt x="33" y="550"/>
                </a:lnTo>
                <a:lnTo>
                  <a:pt x="33" y="549"/>
                </a:lnTo>
                <a:lnTo>
                  <a:pt x="33" y="548"/>
                </a:lnTo>
                <a:lnTo>
                  <a:pt x="32" y="546"/>
                </a:lnTo>
                <a:lnTo>
                  <a:pt x="32" y="545"/>
                </a:lnTo>
                <a:lnTo>
                  <a:pt x="32" y="544"/>
                </a:lnTo>
                <a:lnTo>
                  <a:pt x="30" y="542"/>
                </a:lnTo>
                <a:lnTo>
                  <a:pt x="29" y="540"/>
                </a:lnTo>
                <a:lnTo>
                  <a:pt x="28" y="539"/>
                </a:lnTo>
                <a:lnTo>
                  <a:pt x="28" y="538"/>
                </a:lnTo>
                <a:lnTo>
                  <a:pt x="27" y="537"/>
                </a:lnTo>
                <a:lnTo>
                  <a:pt x="27" y="536"/>
                </a:lnTo>
                <a:lnTo>
                  <a:pt x="26" y="533"/>
                </a:lnTo>
                <a:lnTo>
                  <a:pt x="25" y="532"/>
                </a:lnTo>
                <a:lnTo>
                  <a:pt x="25" y="531"/>
                </a:lnTo>
                <a:lnTo>
                  <a:pt x="25" y="530"/>
                </a:lnTo>
                <a:lnTo>
                  <a:pt x="24" y="529"/>
                </a:lnTo>
                <a:lnTo>
                  <a:pt x="24" y="528"/>
                </a:lnTo>
                <a:lnTo>
                  <a:pt x="24" y="527"/>
                </a:lnTo>
                <a:lnTo>
                  <a:pt x="23" y="524"/>
                </a:lnTo>
                <a:lnTo>
                  <a:pt x="23" y="522"/>
                </a:lnTo>
                <a:lnTo>
                  <a:pt x="23" y="521"/>
                </a:lnTo>
                <a:lnTo>
                  <a:pt x="23" y="520"/>
                </a:lnTo>
                <a:lnTo>
                  <a:pt x="25" y="517"/>
                </a:lnTo>
                <a:lnTo>
                  <a:pt x="28" y="514"/>
                </a:lnTo>
                <a:lnTo>
                  <a:pt x="30" y="511"/>
                </a:lnTo>
                <a:lnTo>
                  <a:pt x="33" y="507"/>
                </a:lnTo>
                <a:lnTo>
                  <a:pt x="36" y="504"/>
                </a:lnTo>
                <a:lnTo>
                  <a:pt x="41" y="498"/>
                </a:lnTo>
                <a:lnTo>
                  <a:pt x="44" y="494"/>
                </a:lnTo>
                <a:lnTo>
                  <a:pt x="47" y="490"/>
                </a:lnTo>
                <a:lnTo>
                  <a:pt x="49" y="489"/>
                </a:lnTo>
                <a:lnTo>
                  <a:pt x="53" y="485"/>
                </a:lnTo>
                <a:lnTo>
                  <a:pt x="54" y="482"/>
                </a:lnTo>
                <a:lnTo>
                  <a:pt x="53" y="481"/>
                </a:lnTo>
                <a:lnTo>
                  <a:pt x="49" y="478"/>
                </a:lnTo>
                <a:lnTo>
                  <a:pt x="47" y="477"/>
                </a:lnTo>
                <a:lnTo>
                  <a:pt x="46" y="477"/>
                </a:lnTo>
                <a:lnTo>
                  <a:pt x="43" y="473"/>
                </a:lnTo>
                <a:lnTo>
                  <a:pt x="42" y="472"/>
                </a:lnTo>
                <a:lnTo>
                  <a:pt x="41" y="471"/>
                </a:lnTo>
                <a:lnTo>
                  <a:pt x="37" y="467"/>
                </a:lnTo>
                <a:lnTo>
                  <a:pt x="35" y="466"/>
                </a:lnTo>
                <a:lnTo>
                  <a:pt x="32" y="463"/>
                </a:lnTo>
                <a:lnTo>
                  <a:pt x="30" y="462"/>
                </a:lnTo>
                <a:lnTo>
                  <a:pt x="29" y="462"/>
                </a:lnTo>
                <a:lnTo>
                  <a:pt x="28" y="461"/>
                </a:lnTo>
                <a:lnTo>
                  <a:pt x="27" y="460"/>
                </a:lnTo>
                <a:lnTo>
                  <a:pt x="26" y="460"/>
                </a:lnTo>
                <a:lnTo>
                  <a:pt x="26" y="458"/>
                </a:lnTo>
                <a:lnTo>
                  <a:pt x="25" y="458"/>
                </a:lnTo>
                <a:lnTo>
                  <a:pt x="24" y="458"/>
                </a:lnTo>
                <a:lnTo>
                  <a:pt x="23" y="457"/>
                </a:lnTo>
                <a:lnTo>
                  <a:pt x="21" y="457"/>
                </a:lnTo>
                <a:lnTo>
                  <a:pt x="20" y="457"/>
                </a:lnTo>
                <a:lnTo>
                  <a:pt x="19" y="457"/>
                </a:lnTo>
                <a:lnTo>
                  <a:pt x="18" y="457"/>
                </a:lnTo>
                <a:lnTo>
                  <a:pt x="18" y="456"/>
                </a:lnTo>
                <a:lnTo>
                  <a:pt x="18" y="455"/>
                </a:lnTo>
                <a:lnTo>
                  <a:pt x="19" y="454"/>
                </a:lnTo>
                <a:lnTo>
                  <a:pt x="19" y="453"/>
                </a:lnTo>
                <a:lnTo>
                  <a:pt x="24" y="446"/>
                </a:lnTo>
                <a:lnTo>
                  <a:pt x="25" y="442"/>
                </a:lnTo>
                <a:lnTo>
                  <a:pt x="26" y="441"/>
                </a:lnTo>
                <a:lnTo>
                  <a:pt x="28" y="436"/>
                </a:lnTo>
                <a:lnTo>
                  <a:pt x="29" y="435"/>
                </a:lnTo>
                <a:lnTo>
                  <a:pt x="29" y="433"/>
                </a:lnTo>
                <a:lnTo>
                  <a:pt x="30" y="431"/>
                </a:lnTo>
                <a:lnTo>
                  <a:pt x="32" y="431"/>
                </a:lnTo>
                <a:lnTo>
                  <a:pt x="32" y="430"/>
                </a:lnTo>
                <a:lnTo>
                  <a:pt x="34" y="427"/>
                </a:lnTo>
                <a:lnTo>
                  <a:pt x="34" y="425"/>
                </a:lnTo>
                <a:lnTo>
                  <a:pt x="37" y="420"/>
                </a:lnTo>
                <a:lnTo>
                  <a:pt x="37" y="419"/>
                </a:lnTo>
                <a:lnTo>
                  <a:pt x="38" y="417"/>
                </a:lnTo>
                <a:lnTo>
                  <a:pt x="38" y="416"/>
                </a:lnTo>
                <a:lnTo>
                  <a:pt x="40" y="415"/>
                </a:lnTo>
                <a:lnTo>
                  <a:pt x="41" y="412"/>
                </a:lnTo>
                <a:lnTo>
                  <a:pt x="43" y="408"/>
                </a:lnTo>
                <a:lnTo>
                  <a:pt x="43" y="407"/>
                </a:lnTo>
                <a:lnTo>
                  <a:pt x="44" y="407"/>
                </a:lnTo>
                <a:lnTo>
                  <a:pt x="44" y="406"/>
                </a:lnTo>
                <a:lnTo>
                  <a:pt x="40" y="404"/>
                </a:lnTo>
                <a:lnTo>
                  <a:pt x="32" y="399"/>
                </a:lnTo>
                <a:lnTo>
                  <a:pt x="29" y="397"/>
                </a:lnTo>
                <a:lnTo>
                  <a:pt x="34" y="388"/>
                </a:lnTo>
                <a:lnTo>
                  <a:pt x="35" y="386"/>
                </a:lnTo>
                <a:lnTo>
                  <a:pt x="32" y="385"/>
                </a:lnTo>
                <a:lnTo>
                  <a:pt x="35" y="379"/>
                </a:lnTo>
                <a:lnTo>
                  <a:pt x="30" y="377"/>
                </a:lnTo>
                <a:lnTo>
                  <a:pt x="29" y="378"/>
                </a:lnTo>
                <a:lnTo>
                  <a:pt x="27" y="382"/>
                </a:lnTo>
                <a:lnTo>
                  <a:pt x="26" y="381"/>
                </a:lnTo>
                <a:lnTo>
                  <a:pt x="24" y="380"/>
                </a:lnTo>
                <a:lnTo>
                  <a:pt x="24" y="382"/>
                </a:lnTo>
                <a:lnTo>
                  <a:pt x="23" y="382"/>
                </a:lnTo>
                <a:lnTo>
                  <a:pt x="20" y="387"/>
                </a:lnTo>
                <a:lnTo>
                  <a:pt x="20" y="388"/>
                </a:lnTo>
                <a:lnTo>
                  <a:pt x="19" y="389"/>
                </a:lnTo>
                <a:lnTo>
                  <a:pt x="18" y="393"/>
                </a:lnTo>
                <a:lnTo>
                  <a:pt x="17" y="391"/>
                </a:lnTo>
                <a:lnTo>
                  <a:pt x="14" y="390"/>
                </a:lnTo>
                <a:lnTo>
                  <a:pt x="10" y="388"/>
                </a:lnTo>
                <a:lnTo>
                  <a:pt x="9" y="388"/>
                </a:lnTo>
                <a:lnTo>
                  <a:pt x="8" y="388"/>
                </a:lnTo>
                <a:lnTo>
                  <a:pt x="8" y="387"/>
                </a:lnTo>
                <a:lnTo>
                  <a:pt x="7" y="387"/>
                </a:lnTo>
                <a:lnTo>
                  <a:pt x="6" y="387"/>
                </a:lnTo>
                <a:lnTo>
                  <a:pt x="4" y="386"/>
                </a:lnTo>
                <a:lnTo>
                  <a:pt x="3" y="386"/>
                </a:lnTo>
                <a:lnTo>
                  <a:pt x="3" y="385"/>
                </a:lnTo>
                <a:lnTo>
                  <a:pt x="2" y="385"/>
                </a:lnTo>
                <a:lnTo>
                  <a:pt x="2" y="383"/>
                </a:lnTo>
                <a:lnTo>
                  <a:pt x="1" y="382"/>
                </a:lnTo>
                <a:lnTo>
                  <a:pt x="1" y="381"/>
                </a:lnTo>
                <a:lnTo>
                  <a:pt x="1" y="380"/>
                </a:lnTo>
                <a:lnTo>
                  <a:pt x="0" y="379"/>
                </a:lnTo>
                <a:lnTo>
                  <a:pt x="0" y="378"/>
                </a:lnTo>
                <a:lnTo>
                  <a:pt x="0" y="377"/>
                </a:lnTo>
                <a:lnTo>
                  <a:pt x="1" y="375"/>
                </a:lnTo>
                <a:lnTo>
                  <a:pt x="2" y="372"/>
                </a:lnTo>
                <a:lnTo>
                  <a:pt x="3" y="371"/>
                </a:lnTo>
                <a:lnTo>
                  <a:pt x="6" y="369"/>
                </a:lnTo>
                <a:lnTo>
                  <a:pt x="4" y="369"/>
                </a:lnTo>
                <a:lnTo>
                  <a:pt x="4" y="368"/>
                </a:lnTo>
                <a:lnTo>
                  <a:pt x="4" y="366"/>
                </a:lnTo>
                <a:lnTo>
                  <a:pt x="7" y="363"/>
                </a:lnTo>
                <a:lnTo>
                  <a:pt x="9" y="361"/>
                </a:lnTo>
                <a:lnTo>
                  <a:pt x="10" y="358"/>
                </a:lnTo>
                <a:lnTo>
                  <a:pt x="11" y="357"/>
                </a:lnTo>
                <a:lnTo>
                  <a:pt x="14" y="356"/>
                </a:lnTo>
                <a:lnTo>
                  <a:pt x="17" y="352"/>
                </a:lnTo>
                <a:lnTo>
                  <a:pt x="18" y="350"/>
                </a:lnTo>
                <a:lnTo>
                  <a:pt x="18" y="349"/>
                </a:lnTo>
                <a:lnTo>
                  <a:pt x="28" y="337"/>
                </a:lnTo>
                <a:lnTo>
                  <a:pt x="32" y="332"/>
                </a:lnTo>
                <a:lnTo>
                  <a:pt x="32" y="331"/>
                </a:lnTo>
                <a:lnTo>
                  <a:pt x="33" y="331"/>
                </a:lnTo>
                <a:lnTo>
                  <a:pt x="36" y="327"/>
                </a:lnTo>
                <a:lnTo>
                  <a:pt x="37" y="325"/>
                </a:lnTo>
                <a:lnTo>
                  <a:pt x="40" y="322"/>
                </a:lnTo>
                <a:lnTo>
                  <a:pt x="41" y="321"/>
                </a:lnTo>
                <a:lnTo>
                  <a:pt x="42" y="319"/>
                </a:lnTo>
                <a:lnTo>
                  <a:pt x="44" y="316"/>
                </a:lnTo>
                <a:lnTo>
                  <a:pt x="45" y="314"/>
                </a:lnTo>
                <a:lnTo>
                  <a:pt x="50" y="310"/>
                </a:lnTo>
                <a:lnTo>
                  <a:pt x="51" y="310"/>
                </a:lnTo>
                <a:lnTo>
                  <a:pt x="52" y="311"/>
                </a:lnTo>
                <a:lnTo>
                  <a:pt x="56" y="315"/>
                </a:lnTo>
                <a:lnTo>
                  <a:pt x="59" y="316"/>
                </a:lnTo>
                <a:lnTo>
                  <a:pt x="60" y="318"/>
                </a:lnTo>
                <a:lnTo>
                  <a:pt x="62" y="320"/>
                </a:lnTo>
                <a:lnTo>
                  <a:pt x="63" y="320"/>
                </a:lnTo>
                <a:lnTo>
                  <a:pt x="64" y="321"/>
                </a:lnTo>
                <a:lnTo>
                  <a:pt x="67" y="323"/>
                </a:lnTo>
                <a:lnTo>
                  <a:pt x="68" y="324"/>
                </a:lnTo>
                <a:lnTo>
                  <a:pt x="69" y="325"/>
                </a:lnTo>
                <a:lnTo>
                  <a:pt x="71" y="328"/>
                </a:lnTo>
                <a:lnTo>
                  <a:pt x="72" y="329"/>
                </a:lnTo>
                <a:lnTo>
                  <a:pt x="73" y="329"/>
                </a:lnTo>
                <a:lnTo>
                  <a:pt x="75" y="330"/>
                </a:lnTo>
                <a:lnTo>
                  <a:pt x="76" y="329"/>
                </a:lnTo>
                <a:lnTo>
                  <a:pt x="78" y="325"/>
                </a:lnTo>
                <a:lnTo>
                  <a:pt x="79" y="324"/>
                </a:lnTo>
                <a:lnTo>
                  <a:pt x="80" y="323"/>
                </a:lnTo>
                <a:lnTo>
                  <a:pt x="84" y="320"/>
                </a:lnTo>
                <a:lnTo>
                  <a:pt x="85" y="318"/>
                </a:lnTo>
                <a:lnTo>
                  <a:pt x="86" y="316"/>
                </a:lnTo>
                <a:lnTo>
                  <a:pt x="88" y="313"/>
                </a:lnTo>
                <a:lnTo>
                  <a:pt x="89" y="312"/>
                </a:lnTo>
                <a:lnTo>
                  <a:pt x="90" y="311"/>
                </a:lnTo>
                <a:lnTo>
                  <a:pt x="94" y="306"/>
                </a:lnTo>
                <a:lnTo>
                  <a:pt x="95" y="306"/>
                </a:lnTo>
                <a:lnTo>
                  <a:pt x="95" y="305"/>
                </a:lnTo>
                <a:lnTo>
                  <a:pt x="97" y="307"/>
                </a:lnTo>
                <a:lnTo>
                  <a:pt x="104" y="313"/>
                </a:lnTo>
                <a:lnTo>
                  <a:pt x="106" y="314"/>
                </a:lnTo>
                <a:lnTo>
                  <a:pt x="107" y="315"/>
                </a:lnTo>
                <a:lnTo>
                  <a:pt x="111" y="319"/>
                </a:lnTo>
                <a:lnTo>
                  <a:pt x="112" y="319"/>
                </a:lnTo>
                <a:lnTo>
                  <a:pt x="113" y="321"/>
                </a:lnTo>
                <a:lnTo>
                  <a:pt x="119" y="324"/>
                </a:lnTo>
                <a:lnTo>
                  <a:pt x="120" y="325"/>
                </a:lnTo>
                <a:lnTo>
                  <a:pt x="121" y="327"/>
                </a:lnTo>
                <a:lnTo>
                  <a:pt x="132" y="336"/>
                </a:lnTo>
                <a:lnTo>
                  <a:pt x="133" y="337"/>
                </a:lnTo>
                <a:lnTo>
                  <a:pt x="135" y="338"/>
                </a:lnTo>
                <a:lnTo>
                  <a:pt x="136" y="339"/>
                </a:lnTo>
                <a:lnTo>
                  <a:pt x="137" y="339"/>
                </a:lnTo>
                <a:lnTo>
                  <a:pt x="139" y="341"/>
                </a:lnTo>
                <a:lnTo>
                  <a:pt x="146" y="347"/>
                </a:lnTo>
                <a:lnTo>
                  <a:pt x="148" y="349"/>
                </a:lnTo>
                <a:lnTo>
                  <a:pt x="150" y="350"/>
                </a:lnTo>
                <a:lnTo>
                  <a:pt x="155" y="355"/>
                </a:lnTo>
                <a:lnTo>
                  <a:pt x="156" y="356"/>
                </a:lnTo>
                <a:lnTo>
                  <a:pt x="157" y="356"/>
                </a:lnTo>
                <a:lnTo>
                  <a:pt x="157" y="357"/>
                </a:lnTo>
                <a:lnTo>
                  <a:pt x="161" y="353"/>
                </a:lnTo>
                <a:lnTo>
                  <a:pt x="164" y="349"/>
                </a:lnTo>
                <a:lnTo>
                  <a:pt x="165" y="347"/>
                </a:lnTo>
                <a:lnTo>
                  <a:pt x="167" y="345"/>
                </a:lnTo>
                <a:lnTo>
                  <a:pt x="172" y="340"/>
                </a:lnTo>
                <a:lnTo>
                  <a:pt x="173" y="338"/>
                </a:lnTo>
                <a:lnTo>
                  <a:pt x="178" y="333"/>
                </a:lnTo>
                <a:lnTo>
                  <a:pt x="179" y="332"/>
                </a:lnTo>
                <a:lnTo>
                  <a:pt x="183" y="328"/>
                </a:lnTo>
                <a:lnTo>
                  <a:pt x="188" y="331"/>
                </a:lnTo>
                <a:lnTo>
                  <a:pt x="190" y="333"/>
                </a:lnTo>
                <a:lnTo>
                  <a:pt x="192" y="336"/>
                </a:lnTo>
                <a:lnTo>
                  <a:pt x="193" y="336"/>
                </a:lnTo>
                <a:lnTo>
                  <a:pt x="193" y="337"/>
                </a:lnTo>
                <a:lnTo>
                  <a:pt x="194" y="337"/>
                </a:lnTo>
                <a:lnTo>
                  <a:pt x="196" y="338"/>
                </a:lnTo>
                <a:lnTo>
                  <a:pt x="197" y="339"/>
                </a:lnTo>
                <a:lnTo>
                  <a:pt x="198" y="339"/>
                </a:lnTo>
                <a:lnTo>
                  <a:pt x="200" y="341"/>
                </a:lnTo>
                <a:lnTo>
                  <a:pt x="202" y="343"/>
                </a:lnTo>
                <a:lnTo>
                  <a:pt x="204" y="344"/>
                </a:lnTo>
                <a:lnTo>
                  <a:pt x="199" y="347"/>
                </a:lnTo>
                <a:lnTo>
                  <a:pt x="199" y="348"/>
                </a:lnTo>
                <a:lnTo>
                  <a:pt x="202" y="350"/>
                </a:lnTo>
                <a:lnTo>
                  <a:pt x="204" y="352"/>
                </a:lnTo>
                <a:lnTo>
                  <a:pt x="205" y="353"/>
                </a:lnTo>
                <a:lnTo>
                  <a:pt x="206" y="354"/>
                </a:lnTo>
                <a:lnTo>
                  <a:pt x="206" y="355"/>
                </a:lnTo>
                <a:lnTo>
                  <a:pt x="207" y="355"/>
                </a:lnTo>
                <a:lnTo>
                  <a:pt x="207" y="356"/>
                </a:lnTo>
                <a:lnTo>
                  <a:pt x="208" y="356"/>
                </a:lnTo>
                <a:lnTo>
                  <a:pt x="208" y="357"/>
                </a:lnTo>
                <a:lnTo>
                  <a:pt x="209" y="358"/>
                </a:lnTo>
                <a:lnTo>
                  <a:pt x="209" y="360"/>
                </a:lnTo>
                <a:lnTo>
                  <a:pt x="214" y="358"/>
                </a:lnTo>
                <a:lnTo>
                  <a:pt x="215" y="357"/>
                </a:lnTo>
                <a:lnTo>
                  <a:pt x="221" y="355"/>
                </a:lnTo>
                <a:lnTo>
                  <a:pt x="222" y="354"/>
                </a:lnTo>
                <a:lnTo>
                  <a:pt x="225" y="353"/>
                </a:lnTo>
                <a:lnTo>
                  <a:pt x="225" y="352"/>
                </a:lnTo>
                <a:lnTo>
                  <a:pt x="227" y="349"/>
                </a:lnTo>
                <a:lnTo>
                  <a:pt x="228" y="348"/>
                </a:lnTo>
                <a:lnTo>
                  <a:pt x="230" y="346"/>
                </a:lnTo>
                <a:lnTo>
                  <a:pt x="235" y="340"/>
                </a:lnTo>
                <a:lnTo>
                  <a:pt x="236" y="339"/>
                </a:lnTo>
                <a:lnTo>
                  <a:pt x="239" y="336"/>
                </a:lnTo>
                <a:lnTo>
                  <a:pt x="244" y="329"/>
                </a:lnTo>
                <a:lnTo>
                  <a:pt x="247" y="327"/>
                </a:lnTo>
                <a:lnTo>
                  <a:pt x="248" y="325"/>
                </a:lnTo>
                <a:lnTo>
                  <a:pt x="250" y="322"/>
                </a:lnTo>
                <a:lnTo>
                  <a:pt x="250" y="321"/>
                </a:lnTo>
                <a:lnTo>
                  <a:pt x="251" y="321"/>
                </a:lnTo>
                <a:lnTo>
                  <a:pt x="252" y="320"/>
                </a:lnTo>
                <a:lnTo>
                  <a:pt x="254" y="315"/>
                </a:lnTo>
                <a:lnTo>
                  <a:pt x="256" y="314"/>
                </a:lnTo>
                <a:lnTo>
                  <a:pt x="257" y="313"/>
                </a:lnTo>
                <a:lnTo>
                  <a:pt x="254" y="312"/>
                </a:lnTo>
                <a:lnTo>
                  <a:pt x="251" y="308"/>
                </a:lnTo>
                <a:lnTo>
                  <a:pt x="249" y="307"/>
                </a:lnTo>
                <a:lnTo>
                  <a:pt x="248" y="305"/>
                </a:lnTo>
                <a:lnTo>
                  <a:pt x="245" y="304"/>
                </a:lnTo>
                <a:lnTo>
                  <a:pt x="244" y="303"/>
                </a:lnTo>
                <a:lnTo>
                  <a:pt x="243" y="303"/>
                </a:lnTo>
                <a:lnTo>
                  <a:pt x="243" y="302"/>
                </a:lnTo>
                <a:lnTo>
                  <a:pt x="242" y="302"/>
                </a:lnTo>
                <a:lnTo>
                  <a:pt x="242" y="301"/>
                </a:lnTo>
                <a:lnTo>
                  <a:pt x="243" y="298"/>
                </a:lnTo>
                <a:lnTo>
                  <a:pt x="243" y="296"/>
                </a:lnTo>
                <a:lnTo>
                  <a:pt x="242" y="287"/>
                </a:lnTo>
                <a:lnTo>
                  <a:pt x="242" y="285"/>
                </a:lnTo>
                <a:lnTo>
                  <a:pt x="242" y="283"/>
                </a:lnTo>
                <a:lnTo>
                  <a:pt x="242" y="282"/>
                </a:lnTo>
                <a:lnTo>
                  <a:pt x="242" y="279"/>
                </a:lnTo>
                <a:lnTo>
                  <a:pt x="242" y="276"/>
                </a:lnTo>
                <a:lnTo>
                  <a:pt x="243" y="272"/>
                </a:lnTo>
                <a:lnTo>
                  <a:pt x="243" y="271"/>
                </a:lnTo>
                <a:lnTo>
                  <a:pt x="243" y="266"/>
                </a:lnTo>
                <a:lnTo>
                  <a:pt x="244" y="265"/>
                </a:lnTo>
                <a:lnTo>
                  <a:pt x="244" y="264"/>
                </a:lnTo>
                <a:lnTo>
                  <a:pt x="244" y="263"/>
                </a:lnTo>
                <a:lnTo>
                  <a:pt x="244" y="260"/>
                </a:lnTo>
                <a:lnTo>
                  <a:pt x="245" y="257"/>
                </a:lnTo>
                <a:lnTo>
                  <a:pt x="247" y="255"/>
                </a:lnTo>
                <a:lnTo>
                  <a:pt x="248" y="254"/>
                </a:lnTo>
                <a:lnTo>
                  <a:pt x="248" y="253"/>
                </a:lnTo>
                <a:lnTo>
                  <a:pt x="250" y="249"/>
                </a:lnTo>
                <a:lnTo>
                  <a:pt x="252" y="247"/>
                </a:lnTo>
                <a:lnTo>
                  <a:pt x="252" y="246"/>
                </a:lnTo>
                <a:lnTo>
                  <a:pt x="254" y="245"/>
                </a:lnTo>
                <a:lnTo>
                  <a:pt x="256" y="243"/>
                </a:lnTo>
                <a:lnTo>
                  <a:pt x="257" y="241"/>
                </a:lnTo>
                <a:lnTo>
                  <a:pt x="262" y="235"/>
                </a:lnTo>
                <a:lnTo>
                  <a:pt x="262" y="234"/>
                </a:lnTo>
                <a:lnTo>
                  <a:pt x="263" y="232"/>
                </a:lnTo>
                <a:lnTo>
                  <a:pt x="270" y="238"/>
                </a:lnTo>
                <a:lnTo>
                  <a:pt x="271" y="239"/>
                </a:lnTo>
                <a:lnTo>
                  <a:pt x="274" y="241"/>
                </a:lnTo>
                <a:lnTo>
                  <a:pt x="275" y="241"/>
                </a:lnTo>
                <a:lnTo>
                  <a:pt x="276" y="241"/>
                </a:lnTo>
                <a:lnTo>
                  <a:pt x="276" y="240"/>
                </a:lnTo>
                <a:lnTo>
                  <a:pt x="278" y="237"/>
                </a:lnTo>
                <a:lnTo>
                  <a:pt x="279" y="236"/>
                </a:lnTo>
                <a:lnTo>
                  <a:pt x="280" y="236"/>
                </a:lnTo>
                <a:lnTo>
                  <a:pt x="282" y="234"/>
                </a:lnTo>
                <a:lnTo>
                  <a:pt x="285" y="230"/>
                </a:lnTo>
                <a:lnTo>
                  <a:pt x="291" y="224"/>
                </a:lnTo>
                <a:lnTo>
                  <a:pt x="291" y="223"/>
                </a:lnTo>
                <a:lnTo>
                  <a:pt x="292" y="222"/>
                </a:lnTo>
                <a:lnTo>
                  <a:pt x="293" y="221"/>
                </a:lnTo>
                <a:lnTo>
                  <a:pt x="294" y="219"/>
                </a:lnTo>
                <a:lnTo>
                  <a:pt x="294" y="218"/>
                </a:lnTo>
                <a:lnTo>
                  <a:pt x="296" y="213"/>
                </a:lnTo>
                <a:lnTo>
                  <a:pt x="297" y="207"/>
                </a:lnTo>
                <a:lnTo>
                  <a:pt x="299" y="203"/>
                </a:lnTo>
                <a:lnTo>
                  <a:pt x="301" y="199"/>
                </a:lnTo>
                <a:lnTo>
                  <a:pt x="304" y="194"/>
                </a:lnTo>
                <a:lnTo>
                  <a:pt x="305" y="193"/>
                </a:lnTo>
                <a:lnTo>
                  <a:pt x="308" y="190"/>
                </a:lnTo>
                <a:lnTo>
                  <a:pt x="309" y="188"/>
                </a:lnTo>
                <a:lnTo>
                  <a:pt x="310" y="188"/>
                </a:lnTo>
                <a:lnTo>
                  <a:pt x="311" y="187"/>
                </a:lnTo>
                <a:lnTo>
                  <a:pt x="312" y="186"/>
                </a:lnTo>
                <a:lnTo>
                  <a:pt x="313" y="185"/>
                </a:lnTo>
                <a:lnTo>
                  <a:pt x="314" y="184"/>
                </a:lnTo>
                <a:lnTo>
                  <a:pt x="316" y="182"/>
                </a:lnTo>
                <a:lnTo>
                  <a:pt x="317" y="182"/>
                </a:lnTo>
                <a:lnTo>
                  <a:pt x="318" y="181"/>
                </a:lnTo>
                <a:lnTo>
                  <a:pt x="319" y="181"/>
                </a:lnTo>
                <a:lnTo>
                  <a:pt x="322" y="179"/>
                </a:lnTo>
                <a:lnTo>
                  <a:pt x="323" y="179"/>
                </a:lnTo>
                <a:lnTo>
                  <a:pt x="325" y="178"/>
                </a:lnTo>
                <a:lnTo>
                  <a:pt x="326" y="177"/>
                </a:lnTo>
                <a:lnTo>
                  <a:pt x="327" y="177"/>
                </a:lnTo>
                <a:lnTo>
                  <a:pt x="328" y="176"/>
                </a:lnTo>
                <a:lnTo>
                  <a:pt x="329" y="174"/>
                </a:lnTo>
                <a:lnTo>
                  <a:pt x="330" y="174"/>
                </a:lnTo>
                <a:lnTo>
                  <a:pt x="330" y="173"/>
                </a:lnTo>
                <a:lnTo>
                  <a:pt x="331" y="173"/>
                </a:lnTo>
                <a:lnTo>
                  <a:pt x="332" y="171"/>
                </a:lnTo>
                <a:lnTo>
                  <a:pt x="334" y="170"/>
                </a:lnTo>
                <a:lnTo>
                  <a:pt x="336" y="166"/>
                </a:lnTo>
                <a:lnTo>
                  <a:pt x="339" y="162"/>
                </a:lnTo>
                <a:lnTo>
                  <a:pt x="342" y="161"/>
                </a:lnTo>
                <a:lnTo>
                  <a:pt x="343" y="159"/>
                </a:lnTo>
                <a:lnTo>
                  <a:pt x="347" y="154"/>
                </a:lnTo>
                <a:lnTo>
                  <a:pt x="351" y="148"/>
                </a:lnTo>
                <a:lnTo>
                  <a:pt x="353" y="146"/>
                </a:lnTo>
                <a:lnTo>
                  <a:pt x="354" y="145"/>
                </a:lnTo>
                <a:lnTo>
                  <a:pt x="360" y="138"/>
                </a:lnTo>
                <a:lnTo>
                  <a:pt x="362" y="135"/>
                </a:lnTo>
                <a:lnTo>
                  <a:pt x="363" y="134"/>
                </a:lnTo>
                <a:lnTo>
                  <a:pt x="365" y="131"/>
                </a:lnTo>
                <a:lnTo>
                  <a:pt x="366" y="130"/>
                </a:lnTo>
                <a:lnTo>
                  <a:pt x="370" y="126"/>
                </a:lnTo>
                <a:lnTo>
                  <a:pt x="371" y="124"/>
                </a:lnTo>
                <a:lnTo>
                  <a:pt x="372" y="122"/>
                </a:lnTo>
                <a:lnTo>
                  <a:pt x="373" y="121"/>
                </a:lnTo>
                <a:lnTo>
                  <a:pt x="375" y="119"/>
                </a:lnTo>
                <a:lnTo>
                  <a:pt x="377" y="117"/>
                </a:lnTo>
                <a:lnTo>
                  <a:pt x="378" y="115"/>
                </a:lnTo>
                <a:lnTo>
                  <a:pt x="378" y="113"/>
                </a:lnTo>
                <a:lnTo>
                  <a:pt x="379" y="113"/>
                </a:lnTo>
                <a:lnTo>
                  <a:pt x="379" y="112"/>
                </a:lnTo>
                <a:lnTo>
                  <a:pt x="379" y="111"/>
                </a:lnTo>
                <a:lnTo>
                  <a:pt x="380" y="109"/>
                </a:lnTo>
                <a:lnTo>
                  <a:pt x="380" y="106"/>
                </a:lnTo>
                <a:lnTo>
                  <a:pt x="381" y="105"/>
                </a:lnTo>
                <a:lnTo>
                  <a:pt x="381" y="101"/>
                </a:lnTo>
                <a:lnTo>
                  <a:pt x="382" y="98"/>
                </a:lnTo>
                <a:lnTo>
                  <a:pt x="383" y="92"/>
                </a:lnTo>
                <a:lnTo>
                  <a:pt x="388" y="75"/>
                </a:lnTo>
                <a:lnTo>
                  <a:pt x="389" y="73"/>
                </a:lnTo>
                <a:lnTo>
                  <a:pt x="389" y="71"/>
                </a:lnTo>
                <a:lnTo>
                  <a:pt x="389" y="69"/>
                </a:lnTo>
                <a:lnTo>
                  <a:pt x="390" y="68"/>
                </a:lnTo>
                <a:lnTo>
                  <a:pt x="391" y="65"/>
                </a:lnTo>
                <a:lnTo>
                  <a:pt x="391" y="64"/>
                </a:lnTo>
                <a:lnTo>
                  <a:pt x="392" y="63"/>
                </a:lnTo>
                <a:lnTo>
                  <a:pt x="394" y="62"/>
                </a:lnTo>
                <a:lnTo>
                  <a:pt x="394" y="61"/>
                </a:lnTo>
                <a:lnTo>
                  <a:pt x="395" y="60"/>
                </a:lnTo>
                <a:lnTo>
                  <a:pt x="395" y="59"/>
                </a:lnTo>
                <a:lnTo>
                  <a:pt x="396" y="59"/>
                </a:lnTo>
                <a:lnTo>
                  <a:pt x="397" y="57"/>
                </a:lnTo>
                <a:lnTo>
                  <a:pt x="398" y="55"/>
                </a:lnTo>
                <a:lnTo>
                  <a:pt x="399" y="54"/>
                </a:lnTo>
                <a:lnTo>
                  <a:pt x="400" y="53"/>
                </a:lnTo>
                <a:lnTo>
                  <a:pt x="400" y="52"/>
                </a:lnTo>
                <a:lnTo>
                  <a:pt x="403" y="50"/>
                </a:lnTo>
                <a:lnTo>
                  <a:pt x="403" y="48"/>
                </a:lnTo>
                <a:lnTo>
                  <a:pt x="404" y="47"/>
                </a:lnTo>
                <a:lnTo>
                  <a:pt x="404" y="46"/>
                </a:lnTo>
                <a:lnTo>
                  <a:pt x="405" y="45"/>
                </a:lnTo>
                <a:lnTo>
                  <a:pt x="405" y="44"/>
                </a:lnTo>
                <a:lnTo>
                  <a:pt x="405" y="43"/>
                </a:lnTo>
                <a:lnTo>
                  <a:pt x="405" y="40"/>
                </a:lnTo>
                <a:lnTo>
                  <a:pt x="405" y="39"/>
                </a:lnTo>
                <a:lnTo>
                  <a:pt x="405" y="37"/>
                </a:lnTo>
                <a:lnTo>
                  <a:pt x="405" y="28"/>
                </a:lnTo>
                <a:lnTo>
                  <a:pt x="405" y="23"/>
                </a:lnTo>
                <a:lnTo>
                  <a:pt x="405" y="21"/>
                </a:lnTo>
                <a:lnTo>
                  <a:pt x="405" y="19"/>
                </a:lnTo>
                <a:lnTo>
                  <a:pt x="405" y="17"/>
                </a:lnTo>
                <a:lnTo>
                  <a:pt x="405" y="15"/>
                </a:lnTo>
                <a:lnTo>
                  <a:pt x="406" y="14"/>
                </a:lnTo>
                <a:lnTo>
                  <a:pt x="406" y="13"/>
                </a:lnTo>
                <a:lnTo>
                  <a:pt x="406" y="12"/>
                </a:lnTo>
                <a:lnTo>
                  <a:pt x="406" y="11"/>
                </a:lnTo>
                <a:lnTo>
                  <a:pt x="409" y="2"/>
                </a:lnTo>
                <a:lnTo>
                  <a:pt x="411" y="1"/>
                </a:lnTo>
                <a:lnTo>
                  <a:pt x="411" y="0"/>
                </a:lnTo>
                <a:lnTo>
                  <a:pt x="412" y="0"/>
                </a:lnTo>
                <a:lnTo>
                  <a:pt x="413" y="0"/>
                </a:lnTo>
                <a:lnTo>
                  <a:pt x="414" y="3"/>
                </a:lnTo>
                <a:lnTo>
                  <a:pt x="415" y="5"/>
                </a:lnTo>
                <a:lnTo>
                  <a:pt x="413" y="7"/>
                </a:lnTo>
                <a:lnTo>
                  <a:pt x="412" y="10"/>
                </a:lnTo>
                <a:lnTo>
                  <a:pt x="413" y="12"/>
                </a:lnTo>
                <a:lnTo>
                  <a:pt x="413" y="13"/>
                </a:lnTo>
                <a:lnTo>
                  <a:pt x="425" y="13"/>
                </a:lnTo>
                <a:lnTo>
                  <a:pt x="426" y="13"/>
                </a:lnTo>
                <a:lnTo>
                  <a:pt x="426" y="9"/>
                </a:lnTo>
                <a:lnTo>
                  <a:pt x="426" y="0"/>
                </a:lnTo>
                <a:lnTo>
                  <a:pt x="435" y="0"/>
                </a:lnTo>
                <a:lnTo>
                  <a:pt x="437" y="1"/>
                </a:lnTo>
                <a:lnTo>
                  <a:pt x="442" y="10"/>
                </a:lnTo>
                <a:lnTo>
                  <a:pt x="435" y="23"/>
                </a:lnTo>
                <a:lnTo>
                  <a:pt x="433" y="28"/>
                </a:lnTo>
                <a:lnTo>
                  <a:pt x="447" y="34"/>
                </a:lnTo>
                <a:lnTo>
                  <a:pt x="447" y="35"/>
                </a:lnTo>
                <a:lnTo>
                  <a:pt x="455" y="39"/>
                </a:lnTo>
                <a:lnTo>
                  <a:pt x="455" y="43"/>
                </a:lnTo>
                <a:lnTo>
                  <a:pt x="456" y="47"/>
                </a:lnTo>
                <a:lnTo>
                  <a:pt x="468" y="54"/>
                </a:lnTo>
                <a:lnTo>
                  <a:pt x="473" y="57"/>
                </a:lnTo>
                <a:lnTo>
                  <a:pt x="473" y="60"/>
                </a:lnTo>
                <a:lnTo>
                  <a:pt x="473" y="67"/>
                </a:lnTo>
                <a:lnTo>
                  <a:pt x="473" y="72"/>
                </a:lnTo>
                <a:lnTo>
                  <a:pt x="473" y="81"/>
                </a:lnTo>
                <a:lnTo>
                  <a:pt x="474" y="88"/>
                </a:lnTo>
                <a:lnTo>
                  <a:pt x="484" y="88"/>
                </a:lnTo>
                <a:lnTo>
                  <a:pt x="485" y="88"/>
                </a:lnTo>
                <a:lnTo>
                  <a:pt x="495" y="103"/>
                </a:lnTo>
                <a:lnTo>
                  <a:pt x="502" y="97"/>
                </a:lnTo>
                <a:lnTo>
                  <a:pt x="502" y="96"/>
                </a:lnTo>
                <a:lnTo>
                  <a:pt x="507" y="93"/>
                </a:lnTo>
                <a:lnTo>
                  <a:pt x="509" y="89"/>
                </a:lnTo>
                <a:lnTo>
                  <a:pt x="510" y="89"/>
                </a:lnTo>
                <a:lnTo>
                  <a:pt x="511" y="88"/>
                </a:lnTo>
                <a:lnTo>
                  <a:pt x="513" y="86"/>
                </a:lnTo>
                <a:lnTo>
                  <a:pt x="535" y="101"/>
                </a:lnTo>
                <a:lnTo>
                  <a:pt x="554" y="109"/>
                </a:lnTo>
                <a:lnTo>
                  <a:pt x="559" y="111"/>
                </a:lnTo>
                <a:lnTo>
                  <a:pt x="564" y="112"/>
                </a:lnTo>
                <a:lnTo>
                  <a:pt x="568" y="115"/>
                </a:lnTo>
                <a:lnTo>
                  <a:pt x="584" y="130"/>
                </a:lnTo>
                <a:lnTo>
                  <a:pt x="597" y="143"/>
                </a:lnTo>
                <a:lnTo>
                  <a:pt x="603" y="148"/>
                </a:lnTo>
                <a:lnTo>
                  <a:pt x="603" y="156"/>
                </a:lnTo>
                <a:lnTo>
                  <a:pt x="610" y="154"/>
                </a:lnTo>
                <a:lnTo>
                  <a:pt x="624" y="151"/>
                </a:lnTo>
                <a:lnTo>
                  <a:pt x="625" y="156"/>
                </a:lnTo>
                <a:lnTo>
                  <a:pt x="612" y="161"/>
                </a:lnTo>
                <a:lnTo>
                  <a:pt x="604" y="163"/>
                </a:lnTo>
                <a:lnTo>
                  <a:pt x="597" y="165"/>
                </a:lnTo>
                <a:lnTo>
                  <a:pt x="596" y="168"/>
                </a:lnTo>
                <a:lnTo>
                  <a:pt x="593" y="172"/>
                </a:lnTo>
                <a:lnTo>
                  <a:pt x="590" y="174"/>
                </a:lnTo>
                <a:lnTo>
                  <a:pt x="584" y="177"/>
                </a:lnTo>
                <a:lnTo>
                  <a:pt x="573" y="180"/>
                </a:lnTo>
                <a:lnTo>
                  <a:pt x="567" y="182"/>
                </a:lnTo>
                <a:lnTo>
                  <a:pt x="564" y="182"/>
                </a:lnTo>
                <a:lnTo>
                  <a:pt x="564" y="187"/>
                </a:lnTo>
                <a:lnTo>
                  <a:pt x="562" y="187"/>
                </a:lnTo>
                <a:lnTo>
                  <a:pt x="562" y="189"/>
                </a:lnTo>
                <a:lnTo>
                  <a:pt x="562" y="193"/>
                </a:lnTo>
                <a:lnTo>
                  <a:pt x="563" y="193"/>
                </a:lnTo>
                <a:lnTo>
                  <a:pt x="562" y="194"/>
                </a:lnTo>
                <a:lnTo>
                  <a:pt x="561" y="196"/>
                </a:lnTo>
                <a:lnTo>
                  <a:pt x="560" y="196"/>
                </a:lnTo>
                <a:lnTo>
                  <a:pt x="561" y="196"/>
                </a:lnTo>
                <a:lnTo>
                  <a:pt x="562" y="198"/>
                </a:lnTo>
                <a:lnTo>
                  <a:pt x="560" y="202"/>
                </a:lnTo>
                <a:lnTo>
                  <a:pt x="562" y="202"/>
                </a:lnTo>
                <a:lnTo>
                  <a:pt x="562" y="203"/>
                </a:lnTo>
                <a:lnTo>
                  <a:pt x="561" y="209"/>
                </a:lnTo>
                <a:lnTo>
                  <a:pt x="560" y="214"/>
                </a:lnTo>
                <a:lnTo>
                  <a:pt x="559" y="216"/>
                </a:lnTo>
                <a:lnTo>
                  <a:pt x="559" y="220"/>
                </a:lnTo>
                <a:lnTo>
                  <a:pt x="559" y="222"/>
                </a:lnTo>
                <a:lnTo>
                  <a:pt x="559" y="224"/>
                </a:lnTo>
                <a:lnTo>
                  <a:pt x="558" y="230"/>
                </a:lnTo>
                <a:lnTo>
                  <a:pt x="558" y="231"/>
                </a:lnTo>
                <a:lnTo>
                  <a:pt x="558" y="234"/>
                </a:lnTo>
                <a:lnTo>
                  <a:pt x="558" y="235"/>
                </a:lnTo>
                <a:lnTo>
                  <a:pt x="556" y="236"/>
                </a:lnTo>
                <a:lnTo>
                  <a:pt x="556" y="238"/>
                </a:lnTo>
                <a:lnTo>
                  <a:pt x="558" y="239"/>
                </a:lnTo>
                <a:lnTo>
                  <a:pt x="556" y="240"/>
                </a:lnTo>
                <a:lnTo>
                  <a:pt x="555" y="240"/>
                </a:lnTo>
                <a:lnTo>
                  <a:pt x="554" y="240"/>
                </a:lnTo>
                <a:lnTo>
                  <a:pt x="554" y="241"/>
                </a:lnTo>
                <a:lnTo>
                  <a:pt x="553" y="241"/>
                </a:lnTo>
                <a:lnTo>
                  <a:pt x="552" y="241"/>
                </a:lnTo>
                <a:lnTo>
                  <a:pt x="552" y="243"/>
                </a:lnTo>
                <a:lnTo>
                  <a:pt x="552" y="244"/>
                </a:lnTo>
                <a:lnTo>
                  <a:pt x="545" y="246"/>
                </a:lnTo>
                <a:lnTo>
                  <a:pt x="544" y="247"/>
                </a:lnTo>
                <a:lnTo>
                  <a:pt x="539" y="248"/>
                </a:lnTo>
                <a:lnTo>
                  <a:pt x="539" y="249"/>
                </a:lnTo>
                <a:lnTo>
                  <a:pt x="538" y="249"/>
                </a:lnTo>
                <a:lnTo>
                  <a:pt x="537" y="249"/>
                </a:lnTo>
                <a:lnTo>
                  <a:pt x="536" y="249"/>
                </a:lnTo>
                <a:lnTo>
                  <a:pt x="535" y="249"/>
                </a:lnTo>
                <a:lnTo>
                  <a:pt x="534" y="249"/>
                </a:lnTo>
                <a:lnTo>
                  <a:pt x="528" y="249"/>
                </a:lnTo>
                <a:lnTo>
                  <a:pt x="527" y="249"/>
                </a:lnTo>
                <a:lnTo>
                  <a:pt x="526" y="249"/>
                </a:lnTo>
                <a:lnTo>
                  <a:pt x="521" y="249"/>
                </a:lnTo>
                <a:lnTo>
                  <a:pt x="518" y="249"/>
                </a:lnTo>
                <a:lnTo>
                  <a:pt x="517" y="249"/>
                </a:lnTo>
                <a:lnTo>
                  <a:pt x="517" y="248"/>
                </a:lnTo>
                <a:lnTo>
                  <a:pt x="517" y="249"/>
                </a:lnTo>
                <a:lnTo>
                  <a:pt x="516" y="249"/>
                </a:lnTo>
                <a:lnTo>
                  <a:pt x="515" y="249"/>
                </a:lnTo>
                <a:lnTo>
                  <a:pt x="513" y="249"/>
                </a:lnTo>
                <a:lnTo>
                  <a:pt x="512" y="249"/>
                </a:lnTo>
                <a:lnTo>
                  <a:pt x="511" y="249"/>
                </a:lnTo>
                <a:lnTo>
                  <a:pt x="511" y="252"/>
                </a:lnTo>
                <a:lnTo>
                  <a:pt x="510" y="252"/>
                </a:lnTo>
                <a:lnTo>
                  <a:pt x="509" y="252"/>
                </a:lnTo>
                <a:lnTo>
                  <a:pt x="508" y="253"/>
                </a:lnTo>
                <a:lnTo>
                  <a:pt x="507" y="253"/>
                </a:lnTo>
                <a:lnTo>
                  <a:pt x="504" y="254"/>
                </a:lnTo>
                <a:lnTo>
                  <a:pt x="502" y="255"/>
                </a:lnTo>
                <a:lnTo>
                  <a:pt x="501" y="256"/>
                </a:lnTo>
                <a:lnTo>
                  <a:pt x="499" y="257"/>
                </a:lnTo>
                <a:lnTo>
                  <a:pt x="496" y="260"/>
                </a:lnTo>
                <a:lnTo>
                  <a:pt x="496" y="261"/>
                </a:lnTo>
                <a:lnTo>
                  <a:pt x="498" y="262"/>
                </a:lnTo>
                <a:lnTo>
                  <a:pt x="496" y="262"/>
                </a:lnTo>
                <a:lnTo>
                  <a:pt x="495" y="263"/>
                </a:lnTo>
                <a:lnTo>
                  <a:pt x="494" y="264"/>
                </a:lnTo>
                <a:lnTo>
                  <a:pt x="493" y="268"/>
                </a:lnTo>
                <a:lnTo>
                  <a:pt x="492" y="270"/>
                </a:lnTo>
                <a:lnTo>
                  <a:pt x="491" y="270"/>
                </a:lnTo>
                <a:lnTo>
                  <a:pt x="491" y="271"/>
                </a:lnTo>
                <a:lnTo>
                  <a:pt x="491" y="272"/>
                </a:lnTo>
                <a:lnTo>
                  <a:pt x="491" y="273"/>
                </a:lnTo>
                <a:lnTo>
                  <a:pt x="490" y="274"/>
                </a:lnTo>
                <a:lnTo>
                  <a:pt x="490" y="276"/>
                </a:lnTo>
                <a:lnTo>
                  <a:pt x="489" y="277"/>
                </a:lnTo>
                <a:lnTo>
                  <a:pt x="487" y="279"/>
                </a:lnTo>
                <a:lnTo>
                  <a:pt x="490" y="281"/>
                </a:lnTo>
                <a:lnTo>
                  <a:pt x="492" y="283"/>
                </a:lnTo>
                <a:lnTo>
                  <a:pt x="496" y="288"/>
                </a:lnTo>
                <a:lnTo>
                  <a:pt x="498" y="290"/>
                </a:lnTo>
                <a:lnTo>
                  <a:pt x="500" y="293"/>
                </a:lnTo>
                <a:lnTo>
                  <a:pt x="502" y="295"/>
                </a:lnTo>
                <a:lnTo>
                  <a:pt x="504" y="297"/>
                </a:lnTo>
                <a:lnTo>
                  <a:pt x="506" y="297"/>
                </a:lnTo>
                <a:lnTo>
                  <a:pt x="509" y="301"/>
                </a:lnTo>
                <a:lnTo>
                  <a:pt x="515" y="306"/>
                </a:lnTo>
                <a:lnTo>
                  <a:pt x="516" y="306"/>
                </a:lnTo>
                <a:lnTo>
                  <a:pt x="517" y="307"/>
                </a:lnTo>
                <a:lnTo>
                  <a:pt x="518" y="308"/>
                </a:lnTo>
                <a:lnTo>
                  <a:pt x="519" y="310"/>
                </a:lnTo>
                <a:lnTo>
                  <a:pt x="521" y="311"/>
                </a:lnTo>
                <a:lnTo>
                  <a:pt x="523" y="312"/>
                </a:lnTo>
                <a:lnTo>
                  <a:pt x="525" y="312"/>
                </a:lnTo>
                <a:lnTo>
                  <a:pt x="526" y="313"/>
                </a:lnTo>
                <a:lnTo>
                  <a:pt x="529" y="308"/>
                </a:lnTo>
                <a:lnTo>
                  <a:pt x="533" y="305"/>
                </a:lnTo>
                <a:lnTo>
                  <a:pt x="539" y="295"/>
                </a:lnTo>
                <a:lnTo>
                  <a:pt x="539" y="293"/>
                </a:lnTo>
                <a:lnTo>
                  <a:pt x="541" y="289"/>
                </a:lnTo>
                <a:lnTo>
                  <a:pt x="542" y="288"/>
                </a:lnTo>
                <a:lnTo>
                  <a:pt x="543" y="288"/>
                </a:lnTo>
                <a:lnTo>
                  <a:pt x="546" y="287"/>
                </a:lnTo>
                <a:lnTo>
                  <a:pt x="550" y="286"/>
                </a:lnTo>
                <a:lnTo>
                  <a:pt x="551" y="287"/>
                </a:lnTo>
                <a:lnTo>
                  <a:pt x="552" y="287"/>
                </a:lnTo>
                <a:lnTo>
                  <a:pt x="553" y="287"/>
                </a:lnTo>
                <a:lnTo>
                  <a:pt x="554" y="288"/>
                </a:lnTo>
                <a:lnTo>
                  <a:pt x="555" y="289"/>
                </a:lnTo>
                <a:lnTo>
                  <a:pt x="556" y="291"/>
                </a:lnTo>
                <a:lnTo>
                  <a:pt x="558" y="293"/>
                </a:lnTo>
                <a:lnTo>
                  <a:pt x="559" y="296"/>
                </a:lnTo>
                <a:lnTo>
                  <a:pt x="563" y="299"/>
                </a:lnTo>
                <a:lnTo>
                  <a:pt x="568" y="303"/>
                </a:lnTo>
                <a:lnTo>
                  <a:pt x="570" y="304"/>
                </a:lnTo>
                <a:lnTo>
                  <a:pt x="575" y="306"/>
                </a:lnTo>
                <a:lnTo>
                  <a:pt x="576" y="306"/>
                </a:lnTo>
                <a:lnTo>
                  <a:pt x="578" y="308"/>
                </a:lnTo>
                <a:lnTo>
                  <a:pt x="578" y="310"/>
                </a:lnTo>
                <a:lnTo>
                  <a:pt x="579" y="310"/>
                </a:lnTo>
                <a:lnTo>
                  <a:pt x="579" y="311"/>
                </a:lnTo>
                <a:lnTo>
                  <a:pt x="580" y="311"/>
                </a:lnTo>
                <a:lnTo>
                  <a:pt x="581" y="311"/>
                </a:lnTo>
                <a:lnTo>
                  <a:pt x="581" y="312"/>
                </a:lnTo>
                <a:lnTo>
                  <a:pt x="584" y="312"/>
                </a:lnTo>
                <a:lnTo>
                  <a:pt x="585" y="312"/>
                </a:lnTo>
                <a:lnTo>
                  <a:pt x="585" y="313"/>
                </a:lnTo>
                <a:lnTo>
                  <a:pt x="586" y="314"/>
                </a:lnTo>
                <a:lnTo>
                  <a:pt x="588" y="314"/>
                </a:lnTo>
                <a:lnTo>
                  <a:pt x="592" y="318"/>
                </a:lnTo>
                <a:lnTo>
                  <a:pt x="593" y="319"/>
                </a:lnTo>
                <a:lnTo>
                  <a:pt x="595" y="320"/>
                </a:lnTo>
                <a:lnTo>
                  <a:pt x="595" y="322"/>
                </a:lnTo>
                <a:lnTo>
                  <a:pt x="596" y="323"/>
                </a:lnTo>
                <a:lnTo>
                  <a:pt x="597" y="324"/>
                </a:lnTo>
                <a:lnTo>
                  <a:pt x="598" y="324"/>
                </a:lnTo>
                <a:lnTo>
                  <a:pt x="603" y="324"/>
                </a:lnTo>
                <a:lnTo>
                  <a:pt x="606" y="327"/>
                </a:lnTo>
                <a:lnTo>
                  <a:pt x="607" y="327"/>
                </a:lnTo>
                <a:lnTo>
                  <a:pt x="611" y="327"/>
                </a:lnTo>
                <a:lnTo>
                  <a:pt x="612" y="328"/>
                </a:lnTo>
                <a:lnTo>
                  <a:pt x="613" y="328"/>
                </a:lnTo>
                <a:lnTo>
                  <a:pt x="615" y="329"/>
                </a:lnTo>
                <a:lnTo>
                  <a:pt x="618" y="330"/>
                </a:lnTo>
                <a:lnTo>
                  <a:pt x="619" y="331"/>
                </a:lnTo>
                <a:lnTo>
                  <a:pt x="621" y="332"/>
                </a:lnTo>
                <a:lnTo>
                  <a:pt x="622" y="333"/>
                </a:lnTo>
                <a:lnTo>
                  <a:pt x="627" y="337"/>
                </a:lnTo>
                <a:lnTo>
                  <a:pt x="629" y="338"/>
                </a:lnTo>
                <a:lnTo>
                  <a:pt x="629" y="339"/>
                </a:lnTo>
                <a:lnTo>
                  <a:pt x="633" y="339"/>
                </a:lnTo>
                <a:lnTo>
                  <a:pt x="634" y="341"/>
                </a:lnTo>
                <a:lnTo>
                  <a:pt x="636" y="341"/>
                </a:lnTo>
                <a:lnTo>
                  <a:pt x="640" y="344"/>
                </a:lnTo>
                <a:lnTo>
                  <a:pt x="641" y="345"/>
                </a:lnTo>
                <a:lnTo>
                  <a:pt x="642" y="345"/>
                </a:lnTo>
                <a:lnTo>
                  <a:pt x="645" y="346"/>
                </a:lnTo>
                <a:lnTo>
                  <a:pt x="648" y="349"/>
                </a:lnTo>
                <a:lnTo>
                  <a:pt x="649" y="350"/>
                </a:lnTo>
                <a:lnTo>
                  <a:pt x="649" y="352"/>
                </a:lnTo>
                <a:lnTo>
                  <a:pt x="650" y="352"/>
                </a:lnTo>
                <a:lnTo>
                  <a:pt x="650" y="353"/>
                </a:lnTo>
                <a:lnTo>
                  <a:pt x="651" y="353"/>
                </a:lnTo>
                <a:lnTo>
                  <a:pt x="653" y="353"/>
                </a:lnTo>
                <a:lnTo>
                  <a:pt x="654" y="355"/>
                </a:lnTo>
                <a:lnTo>
                  <a:pt x="655" y="355"/>
                </a:lnTo>
                <a:lnTo>
                  <a:pt x="656" y="356"/>
                </a:lnTo>
                <a:lnTo>
                  <a:pt x="667" y="363"/>
                </a:lnTo>
                <a:lnTo>
                  <a:pt x="670" y="364"/>
                </a:lnTo>
                <a:lnTo>
                  <a:pt x="672" y="365"/>
                </a:lnTo>
                <a:lnTo>
                  <a:pt x="673" y="366"/>
                </a:lnTo>
                <a:lnTo>
                  <a:pt x="674" y="368"/>
                </a:lnTo>
                <a:lnTo>
                  <a:pt x="699" y="389"/>
                </a:lnTo>
                <a:lnTo>
                  <a:pt x="708" y="397"/>
                </a:lnTo>
                <a:lnTo>
                  <a:pt x="709" y="397"/>
                </a:lnTo>
                <a:close/>
                <a:moveTo>
                  <a:pt x="29" y="344"/>
                </a:moveTo>
                <a:lnTo>
                  <a:pt x="30" y="344"/>
                </a:lnTo>
                <a:lnTo>
                  <a:pt x="32" y="343"/>
                </a:lnTo>
                <a:lnTo>
                  <a:pt x="33" y="343"/>
                </a:lnTo>
                <a:lnTo>
                  <a:pt x="32" y="341"/>
                </a:lnTo>
                <a:lnTo>
                  <a:pt x="32" y="340"/>
                </a:lnTo>
                <a:lnTo>
                  <a:pt x="30" y="340"/>
                </a:lnTo>
                <a:lnTo>
                  <a:pt x="30" y="339"/>
                </a:lnTo>
                <a:lnTo>
                  <a:pt x="30" y="338"/>
                </a:lnTo>
                <a:lnTo>
                  <a:pt x="30" y="337"/>
                </a:lnTo>
                <a:lnTo>
                  <a:pt x="30" y="336"/>
                </a:lnTo>
                <a:lnTo>
                  <a:pt x="28" y="337"/>
                </a:lnTo>
                <a:lnTo>
                  <a:pt x="28" y="338"/>
                </a:lnTo>
                <a:lnTo>
                  <a:pt x="26" y="340"/>
                </a:lnTo>
                <a:lnTo>
                  <a:pt x="25" y="343"/>
                </a:lnTo>
                <a:lnTo>
                  <a:pt x="24" y="345"/>
                </a:lnTo>
                <a:lnTo>
                  <a:pt x="23" y="345"/>
                </a:lnTo>
                <a:lnTo>
                  <a:pt x="26" y="344"/>
                </a:lnTo>
                <a:lnTo>
                  <a:pt x="27" y="344"/>
                </a:lnTo>
                <a:lnTo>
                  <a:pt x="28" y="344"/>
                </a:lnTo>
                <a:lnTo>
                  <a:pt x="29" y="34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867" name="Freeform 228">
            <a:extLst>
              <a:ext uri="{FF2B5EF4-FFF2-40B4-BE49-F238E27FC236}">
                <a16:creationId xmlns:a16="http://schemas.microsoft.com/office/drawing/2014/main" id="{A47470C1-83D7-4EE0-F9AE-0C8AA5BB8624}"/>
              </a:ext>
            </a:extLst>
          </p:cNvPr>
          <p:cNvSpPr>
            <a:spLocks/>
          </p:cNvSpPr>
          <p:nvPr/>
        </p:nvSpPr>
        <p:spPr bwMode="auto">
          <a:xfrm>
            <a:off x="2491656" y="2127770"/>
            <a:ext cx="671513" cy="655638"/>
          </a:xfrm>
          <a:custGeom>
            <a:avLst/>
            <a:gdLst>
              <a:gd name="T0" fmla="*/ 420 w 423"/>
              <a:gd name="T1" fmla="*/ 109 h 413"/>
              <a:gd name="T2" fmla="*/ 418 w 423"/>
              <a:gd name="T3" fmla="*/ 151 h 413"/>
              <a:gd name="T4" fmla="*/ 414 w 423"/>
              <a:gd name="T5" fmla="*/ 166 h 413"/>
              <a:gd name="T6" fmla="*/ 407 w 423"/>
              <a:gd name="T7" fmla="*/ 177 h 413"/>
              <a:gd name="T8" fmla="*/ 385 w 423"/>
              <a:gd name="T9" fmla="*/ 182 h 413"/>
              <a:gd name="T10" fmla="*/ 373 w 423"/>
              <a:gd name="T11" fmla="*/ 200 h 413"/>
              <a:gd name="T12" fmla="*/ 385 w 423"/>
              <a:gd name="T13" fmla="*/ 226 h 413"/>
              <a:gd name="T14" fmla="*/ 410 w 423"/>
              <a:gd name="T15" fmla="*/ 229 h 413"/>
              <a:gd name="T16" fmla="*/ 408 w 423"/>
              <a:gd name="T17" fmla="*/ 257 h 413"/>
              <a:gd name="T18" fmla="*/ 395 w 423"/>
              <a:gd name="T19" fmla="*/ 276 h 413"/>
              <a:gd name="T20" fmla="*/ 372 w 423"/>
              <a:gd name="T21" fmla="*/ 304 h 413"/>
              <a:gd name="T22" fmla="*/ 382 w 423"/>
              <a:gd name="T23" fmla="*/ 316 h 413"/>
              <a:gd name="T24" fmla="*/ 383 w 423"/>
              <a:gd name="T25" fmla="*/ 342 h 413"/>
              <a:gd name="T26" fmla="*/ 363 w 423"/>
              <a:gd name="T27" fmla="*/ 367 h 413"/>
              <a:gd name="T28" fmla="*/ 343 w 423"/>
              <a:gd name="T29" fmla="*/ 368 h 413"/>
              <a:gd name="T30" fmla="*/ 320 w 423"/>
              <a:gd name="T31" fmla="*/ 368 h 413"/>
              <a:gd name="T32" fmla="*/ 290 w 423"/>
              <a:gd name="T33" fmla="*/ 404 h 413"/>
              <a:gd name="T34" fmla="*/ 280 w 423"/>
              <a:gd name="T35" fmla="*/ 404 h 413"/>
              <a:gd name="T36" fmla="*/ 235 w 423"/>
              <a:gd name="T37" fmla="*/ 404 h 413"/>
              <a:gd name="T38" fmla="*/ 192 w 423"/>
              <a:gd name="T39" fmla="*/ 404 h 413"/>
              <a:gd name="T40" fmla="*/ 179 w 423"/>
              <a:gd name="T41" fmla="*/ 394 h 413"/>
              <a:gd name="T42" fmla="*/ 144 w 423"/>
              <a:gd name="T43" fmla="*/ 394 h 413"/>
              <a:gd name="T44" fmla="*/ 108 w 423"/>
              <a:gd name="T45" fmla="*/ 397 h 413"/>
              <a:gd name="T46" fmla="*/ 91 w 423"/>
              <a:gd name="T47" fmla="*/ 394 h 413"/>
              <a:gd name="T48" fmla="*/ 81 w 423"/>
              <a:gd name="T49" fmla="*/ 368 h 413"/>
              <a:gd name="T50" fmla="*/ 71 w 423"/>
              <a:gd name="T51" fmla="*/ 338 h 413"/>
              <a:gd name="T52" fmla="*/ 95 w 423"/>
              <a:gd name="T53" fmla="*/ 292 h 413"/>
              <a:gd name="T54" fmla="*/ 104 w 423"/>
              <a:gd name="T55" fmla="*/ 269 h 413"/>
              <a:gd name="T56" fmla="*/ 107 w 423"/>
              <a:gd name="T57" fmla="*/ 245 h 413"/>
              <a:gd name="T58" fmla="*/ 92 w 423"/>
              <a:gd name="T59" fmla="*/ 231 h 413"/>
              <a:gd name="T60" fmla="*/ 73 w 423"/>
              <a:gd name="T61" fmla="*/ 238 h 413"/>
              <a:gd name="T62" fmla="*/ 52 w 423"/>
              <a:gd name="T63" fmla="*/ 238 h 413"/>
              <a:gd name="T64" fmla="*/ 35 w 423"/>
              <a:gd name="T65" fmla="*/ 238 h 413"/>
              <a:gd name="T66" fmla="*/ 21 w 423"/>
              <a:gd name="T67" fmla="*/ 231 h 413"/>
              <a:gd name="T68" fmla="*/ 0 w 423"/>
              <a:gd name="T69" fmla="*/ 203 h 413"/>
              <a:gd name="T70" fmla="*/ 5 w 423"/>
              <a:gd name="T71" fmla="*/ 156 h 413"/>
              <a:gd name="T72" fmla="*/ 14 w 423"/>
              <a:gd name="T73" fmla="*/ 142 h 413"/>
              <a:gd name="T74" fmla="*/ 23 w 423"/>
              <a:gd name="T75" fmla="*/ 120 h 413"/>
              <a:gd name="T76" fmla="*/ 39 w 423"/>
              <a:gd name="T77" fmla="*/ 109 h 413"/>
              <a:gd name="T78" fmla="*/ 50 w 423"/>
              <a:gd name="T79" fmla="*/ 117 h 413"/>
              <a:gd name="T80" fmla="*/ 71 w 423"/>
              <a:gd name="T81" fmla="*/ 109 h 413"/>
              <a:gd name="T82" fmla="*/ 93 w 423"/>
              <a:gd name="T83" fmla="*/ 109 h 413"/>
              <a:gd name="T84" fmla="*/ 112 w 423"/>
              <a:gd name="T85" fmla="*/ 109 h 413"/>
              <a:gd name="T86" fmla="*/ 121 w 423"/>
              <a:gd name="T87" fmla="*/ 120 h 413"/>
              <a:gd name="T88" fmla="*/ 136 w 423"/>
              <a:gd name="T89" fmla="*/ 123 h 413"/>
              <a:gd name="T90" fmla="*/ 152 w 423"/>
              <a:gd name="T91" fmla="*/ 84 h 413"/>
              <a:gd name="T92" fmla="*/ 152 w 423"/>
              <a:gd name="T93" fmla="*/ 67 h 413"/>
              <a:gd name="T94" fmla="*/ 160 w 423"/>
              <a:gd name="T95" fmla="*/ 51 h 413"/>
              <a:gd name="T96" fmla="*/ 183 w 423"/>
              <a:gd name="T97" fmla="*/ 68 h 413"/>
              <a:gd name="T98" fmla="*/ 198 w 423"/>
              <a:gd name="T99" fmla="*/ 43 h 413"/>
              <a:gd name="T100" fmla="*/ 211 w 423"/>
              <a:gd name="T101" fmla="*/ 39 h 413"/>
              <a:gd name="T102" fmla="*/ 222 w 423"/>
              <a:gd name="T103" fmla="*/ 10 h 413"/>
              <a:gd name="T104" fmla="*/ 236 w 423"/>
              <a:gd name="T105" fmla="*/ 7 h 413"/>
              <a:gd name="T106" fmla="*/ 253 w 423"/>
              <a:gd name="T107" fmla="*/ 25 h 413"/>
              <a:gd name="T108" fmla="*/ 272 w 423"/>
              <a:gd name="T109" fmla="*/ 25 h 413"/>
              <a:gd name="T110" fmla="*/ 285 w 423"/>
              <a:gd name="T111" fmla="*/ 32 h 413"/>
              <a:gd name="T112" fmla="*/ 306 w 423"/>
              <a:gd name="T113" fmla="*/ 41 h 413"/>
              <a:gd name="T114" fmla="*/ 324 w 423"/>
              <a:gd name="T115" fmla="*/ 34 h 413"/>
              <a:gd name="T116" fmla="*/ 354 w 423"/>
              <a:gd name="T117" fmla="*/ 41 h 413"/>
              <a:gd name="T118" fmla="*/ 386 w 423"/>
              <a:gd name="T119" fmla="*/ 32 h 413"/>
              <a:gd name="T120" fmla="*/ 392 w 423"/>
              <a:gd name="T121" fmla="*/ 40 h 413"/>
              <a:gd name="T122" fmla="*/ 403 w 423"/>
              <a:gd name="T123" fmla="*/ 49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23" h="413">
                <a:moveTo>
                  <a:pt x="418" y="50"/>
                </a:moveTo>
                <a:lnTo>
                  <a:pt x="418" y="60"/>
                </a:lnTo>
                <a:lnTo>
                  <a:pt x="418" y="76"/>
                </a:lnTo>
                <a:lnTo>
                  <a:pt x="418" y="77"/>
                </a:lnTo>
                <a:lnTo>
                  <a:pt x="418" y="92"/>
                </a:lnTo>
                <a:lnTo>
                  <a:pt x="418" y="102"/>
                </a:lnTo>
                <a:lnTo>
                  <a:pt x="418" y="104"/>
                </a:lnTo>
                <a:lnTo>
                  <a:pt x="418" y="107"/>
                </a:lnTo>
                <a:lnTo>
                  <a:pt x="418" y="108"/>
                </a:lnTo>
                <a:lnTo>
                  <a:pt x="418" y="109"/>
                </a:lnTo>
                <a:lnTo>
                  <a:pt x="419" y="109"/>
                </a:lnTo>
                <a:lnTo>
                  <a:pt x="420" y="109"/>
                </a:lnTo>
                <a:lnTo>
                  <a:pt x="421" y="111"/>
                </a:lnTo>
                <a:lnTo>
                  <a:pt x="423" y="112"/>
                </a:lnTo>
                <a:lnTo>
                  <a:pt x="423" y="115"/>
                </a:lnTo>
                <a:lnTo>
                  <a:pt x="423" y="117"/>
                </a:lnTo>
                <a:lnTo>
                  <a:pt x="421" y="118"/>
                </a:lnTo>
                <a:lnTo>
                  <a:pt x="420" y="119"/>
                </a:lnTo>
                <a:lnTo>
                  <a:pt x="420" y="122"/>
                </a:lnTo>
                <a:lnTo>
                  <a:pt x="419" y="125"/>
                </a:lnTo>
                <a:lnTo>
                  <a:pt x="419" y="126"/>
                </a:lnTo>
                <a:lnTo>
                  <a:pt x="418" y="145"/>
                </a:lnTo>
                <a:lnTo>
                  <a:pt x="418" y="146"/>
                </a:lnTo>
                <a:lnTo>
                  <a:pt x="418" y="151"/>
                </a:lnTo>
                <a:lnTo>
                  <a:pt x="418" y="153"/>
                </a:lnTo>
                <a:lnTo>
                  <a:pt x="418" y="154"/>
                </a:lnTo>
                <a:lnTo>
                  <a:pt x="417" y="154"/>
                </a:lnTo>
                <a:lnTo>
                  <a:pt x="416" y="154"/>
                </a:lnTo>
                <a:lnTo>
                  <a:pt x="415" y="154"/>
                </a:lnTo>
                <a:lnTo>
                  <a:pt x="415" y="160"/>
                </a:lnTo>
                <a:lnTo>
                  <a:pt x="415" y="161"/>
                </a:lnTo>
                <a:lnTo>
                  <a:pt x="415" y="162"/>
                </a:lnTo>
                <a:lnTo>
                  <a:pt x="415" y="164"/>
                </a:lnTo>
                <a:lnTo>
                  <a:pt x="415" y="165"/>
                </a:lnTo>
                <a:lnTo>
                  <a:pt x="415" y="166"/>
                </a:lnTo>
                <a:lnTo>
                  <a:pt x="414" y="166"/>
                </a:lnTo>
                <a:lnTo>
                  <a:pt x="412" y="166"/>
                </a:lnTo>
                <a:lnTo>
                  <a:pt x="411" y="166"/>
                </a:lnTo>
                <a:lnTo>
                  <a:pt x="409" y="166"/>
                </a:lnTo>
                <a:lnTo>
                  <a:pt x="408" y="166"/>
                </a:lnTo>
                <a:lnTo>
                  <a:pt x="408" y="167"/>
                </a:lnTo>
                <a:lnTo>
                  <a:pt x="408" y="168"/>
                </a:lnTo>
                <a:lnTo>
                  <a:pt x="408" y="169"/>
                </a:lnTo>
                <a:lnTo>
                  <a:pt x="404" y="169"/>
                </a:lnTo>
                <a:lnTo>
                  <a:pt x="404" y="171"/>
                </a:lnTo>
                <a:lnTo>
                  <a:pt x="404" y="173"/>
                </a:lnTo>
                <a:lnTo>
                  <a:pt x="407" y="173"/>
                </a:lnTo>
                <a:lnTo>
                  <a:pt x="407" y="177"/>
                </a:lnTo>
                <a:lnTo>
                  <a:pt x="408" y="177"/>
                </a:lnTo>
                <a:lnTo>
                  <a:pt x="409" y="177"/>
                </a:lnTo>
                <a:lnTo>
                  <a:pt x="409" y="178"/>
                </a:lnTo>
                <a:lnTo>
                  <a:pt x="409" y="181"/>
                </a:lnTo>
                <a:lnTo>
                  <a:pt x="401" y="181"/>
                </a:lnTo>
                <a:lnTo>
                  <a:pt x="401" y="182"/>
                </a:lnTo>
                <a:lnTo>
                  <a:pt x="397" y="182"/>
                </a:lnTo>
                <a:lnTo>
                  <a:pt x="393" y="182"/>
                </a:lnTo>
                <a:lnTo>
                  <a:pt x="393" y="186"/>
                </a:lnTo>
                <a:lnTo>
                  <a:pt x="389" y="185"/>
                </a:lnTo>
                <a:lnTo>
                  <a:pt x="386" y="183"/>
                </a:lnTo>
                <a:lnTo>
                  <a:pt x="385" y="182"/>
                </a:lnTo>
                <a:lnTo>
                  <a:pt x="385" y="183"/>
                </a:lnTo>
                <a:lnTo>
                  <a:pt x="385" y="184"/>
                </a:lnTo>
                <a:lnTo>
                  <a:pt x="385" y="189"/>
                </a:lnTo>
                <a:lnTo>
                  <a:pt x="384" y="189"/>
                </a:lnTo>
                <a:lnTo>
                  <a:pt x="381" y="189"/>
                </a:lnTo>
                <a:lnTo>
                  <a:pt x="378" y="189"/>
                </a:lnTo>
                <a:lnTo>
                  <a:pt x="377" y="189"/>
                </a:lnTo>
                <a:lnTo>
                  <a:pt x="376" y="189"/>
                </a:lnTo>
                <a:lnTo>
                  <a:pt x="375" y="189"/>
                </a:lnTo>
                <a:lnTo>
                  <a:pt x="374" y="189"/>
                </a:lnTo>
                <a:lnTo>
                  <a:pt x="373" y="189"/>
                </a:lnTo>
                <a:lnTo>
                  <a:pt x="373" y="200"/>
                </a:lnTo>
                <a:lnTo>
                  <a:pt x="373" y="203"/>
                </a:lnTo>
                <a:lnTo>
                  <a:pt x="378" y="203"/>
                </a:lnTo>
                <a:lnTo>
                  <a:pt x="378" y="204"/>
                </a:lnTo>
                <a:lnTo>
                  <a:pt x="378" y="207"/>
                </a:lnTo>
                <a:lnTo>
                  <a:pt x="378" y="208"/>
                </a:lnTo>
                <a:lnTo>
                  <a:pt x="378" y="213"/>
                </a:lnTo>
                <a:lnTo>
                  <a:pt x="377" y="213"/>
                </a:lnTo>
                <a:lnTo>
                  <a:pt x="377" y="225"/>
                </a:lnTo>
                <a:lnTo>
                  <a:pt x="377" y="226"/>
                </a:lnTo>
                <a:lnTo>
                  <a:pt x="381" y="226"/>
                </a:lnTo>
                <a:lnTo>
                  <a:pt x="382" y="226"/>
                </a:lnTo>
                <a:lnTo>
                  <a:pt x="385" y="226"/>
                </a:lnTo>
                <a:lnTo>
                  <a:pt x="389" y="226"/>
                </a:lnTo>
                <a:lnTo>
                  <a:pt x="391" y="226"/>
                </a:lnTo>
                <a:lnTo>
                  <a:pt x="394" y="226"/>
                </a:lnTo>
                <a:lnTo>
                  <a:pt x="398" y="226"/>
                </a:lnTo>
                <a:lnTo>
                  <a:pt x="399" y="226"/>
                </a:lnTo>
                <a:lnTo>
                  <a:pt x="401" y="226"/>
                </a:lnTo>
                <a:lnTo>
                  <a:pt x="403" y="226"/>
                </a:lnTo>
                <a:lnTo>
                  <a:pt x="408" y="226"/>
                </a:lnTo>
                <a:lnTo>
                  <a:pt x="409" y="226"/>
                </a:lnTo>
                <a:lnTo>
                  <a:pt x="410" y="226"/>
                </a:lnTo>
                <a:lnTo>
                  <a:pt x="410" y="228"/>
                </a:lnTo>
                <a:lnTo>
                  <a:pt x="410" y="229"/>
                </a:lnTo>
                <a:lnTo>
                  <a:pt x="410" y="232"/>
                </a:lnTo>
                <a:lnTo>
                  <a:pt x="410" y="233"/>
                </a:lnTo>
                <a:lnTo>
                  <a:pt x="410" y="234"/>
                </a:lnTo>
                <a:lnTo>
                  <a:pt x="410" y="240"/>
                </a:lnTo>
                <a:lnTo>
                  <a:pt x="409" y="244"/>
                </a:lnTo>
                <a:lnTo>
                  <a:pt x="409" y="246"/>
                </a:lnTo>
                <a:lnTo>
                  <a:pt x="409" y="249"/>
                </a:lnTo>
                <a:lnTo>
                  <a:pt x="409" y="254"/>
                </a:lnTo>
                <a:lnTo>
                  <a:pt x="409" y="253"/>
                </a:lnTo>
                <a:lnTo>
                  <a:pt x="409" y="254"/>
                </a:lnTo>
                <a:lnTo>
                  <a:pt x="408" y="256"/>
                </a:lnTo>
                <a:lnTo>
                  <a:pt x="408" y="257"/>
                </a:lnTo>
                <a:lnTo>
                  <a:pt x="407" y="258"/>
                </a:lnTo>
                <a:lnTo>
                  <a:pt x="407" y="259"/>
                </a:lnTo>
                <a:lnTo>
                  <a:pt x="408" y="259"/>
                </a:lnTo>
                <a:lnTo>
                  <a:pt x="408" y="260"/>
                </a:lnTo>
                <a:lnTo>
                  <a:pt x="406" y="263"/>
                </a:lnTo>
                <a:lnTo>
                  <a:pt x="402" y="268"/>
                </a:lnTo>
                <a:lnTo>
                  <a:pt x="401" y="269"/>
                </a:lnTo>
                <a:lnTo>
                  <a:pt x="400" y="271"/>
                </a:lnTo>
                <a:lnTo>
                  <a:pt x="399" y="271"/>
                </a:lnTo>
                <a:lnTo>
                  <a:pt x="398" y="274"/>
                </a:lnTo>
                <a:lnTo>
                  <a:pt x="397" y="275"/>
                </a:lnTo>
                <a:lnTo>
                  <a:pt x="395" y="276"/>
                </a:lnTo>
                <a:lnTo>
                  <a:pt x="394" y="277"/>
                </a:lnTo>
                <a:lnTo>
                  <a:pt x="393" y="278"/>
                </a:lnTo>
                <a:lnTo>
                  <a:pt x="392" y="281"/>
                </a:lnTo>
                <a:lnTo>
                  <a:pt x="391" y="282"/>
                </a:lnTo>
                <a:lnTo>
                  <a:pt x="389" y="284"/>
                </a:lnTo>
                <a:lnTo>
                  <a:pt x="386" y="286"/>
                </a:lnTo>
                <a:lnTo>
                  <a:pt x="384" y="290"/>
                </a:lnTo>
                <a:lnTo>
                  <a:pt x="381" y="294"/>
                </a:lnTo>
                <a:lnTo>
                  <a:pt x="378" y="296"/>
                </a:lnTo>
                <a:lnTo>
                  <a:pt x="374" y="301"/>
                </a:lnTo>
                <a:lnTo>
                  <a:pt x="374" y="302"/>
                </a:lnTo>
                <a:lnTo>
                  <a:pt x="372" y="304"/>
                </a:lnTo>
                <a:lnTo>
                  <a:pt x="369" y="307"/>
                </a:lnTo>
                <a:lnTo>
                  <a:pt x="369" y="308"/>
                </a:lnTo>
                <a:lnTo>
                  <a:pt x="371" y="308"/>
                </a:lnTo>
                <a:lnTo>
                  <a:pt x="371" y="309"/>
                </a:lnTo>
                <a:lnTo>
                  <a:pt x="372" y="309"/>
                </a:lnTo>
                <a:lnTo>
                  <a:pt x="373" y="309"/>
                </a:lnTo>
                <a:lnTo>
                  <a:pt x="374" y="310"/>
                </a:lnTo>
                <a:lnTo>
                  <a:pt x="376" y="311"/>
                </a:lnTo>
                <a:lnTo>
                  <a:pt x="377" y="312"/>
                </a:lnTo>
                <a:lnTo>
                  <a:pt x="378" y="313"/>
                </a:lnTo>
                <a:lnTo>
                  <a:pt x="380" y="315"/>
                </a:lnTo>
                <a:lnTo>
                  <a:pt x="382" y="316"/>
                </a:lnTo>
                <a:lnTo>
                  <a:pt x="383" y="317"/>
                </a:lnTo>
                <a:lnTo>
                  <a:pt x="385" y="319"/>
                </a:lnTo>
                <a:lnTo>
                  <a:pt x="388" y="320"/>
                </a:lnTo>
                <a:lnTo>
                  <a:pt x="391" y="324"/>
                </a:lnTo>
                <a:lnTo>
                  <a:pt x="392" y="325"/>
                </a:lnTo>
                <a:lnTo>
                  <a:pt x="394" y="326"/>
                </a:lnTo>
                <a:lnTo>
                  <a:pt x="395" y="327"/>
                </a:lnTo>
                <a:lnTo>
                  <a:pt x="394" y="328"/>
                </a:lnTo>
                <a:lnTo>
                  <a:pt x="393" y="329"/>
                </a:lnTo>
                <a:lnTo>
                  <a:pt x="386" y="337"/>
                </a:lnTo>
                <a:lnTo>
                  <a:pt x="384" y="340"/>
                </a:lnTo>
                <a:lnTo>
                  <a:pt x="383" y="342"/>
                </a:lnTo>
                <a:lnTo>
                  <a:pt x="380" y="346"/>
                </a:lnTo>
                <a:lnTo>
                  <a:pt x="377" y="349"/>
                </a:lnTo>
                <a:lnTo>
                  <a:pt x="376" y="350"/>
                </a:lnTo>
                <a:lnTo>
                  <a:pt x="374" y="352"/>
                </a:lnTo>
                <a:lnTo>
                  <a:pt x="374" y="353"/>
                </a:lnTo>
                <a:lnTo>
                  <a:pt x="373" y="353"/>
                </a:lnTo>
                <a:lnTo>
                  <a:pt x="369" y="358"/>
                </a:lnTo>
                <a:lnTo>
                  <a:pt x="368" y="359"/>
                </a:lnTo>
                <a:lnTo>
                  <a:pt x="367" y="360"/>
                </a:lnTo>
                <a:lnTo>
                  <a:pt x="365" y="363"/>
                </a:lnTo>
                <a:lnTo>
                  <a:pt x="364" y="365"/>
                </a:lnTo>
                <a:lnTo>
                  <a:pt x="363" y="367"/>
                </a:lnTo>
                <a:lnTo>
                  <a:pt x="359" y="370"/>
                </a:lnTo>
                <a:lnTo>
                  <a:pt x="358" y="371"/>
                </a:lnTo>
                <a:lnTo>
                  <a:pt x="357" y="372"/>
                </a:lnTo>
                <a:lnTo>
                  <a:pt x="355" y="376"/>
                </a:lnTo>
                <a:lnTo>
                  <a:pt x="354" y="377"/>
                </a:lnTo>
                <a:lnTo>
                  <a:pt x="352" y="376"/>
                </a:lnTo>
                <a:lnTo>
                  <a:pt x="351" y="376"/>
                </a:lnTo>
                <a:lnTo>
                  <a:pt x="350" y="375"/>
                </a:lnTo>
                <a:lnTo>
                  <a:pt x="348" y="372"/>
                </a:lnTo>
                <a:lnTo>
                  <a:pt x="347" y="371"/>
                </a:lnTo>
                <a:lnTo>
                  <a:pt x="346" y="370"/>
                </a:lnTo>
                <a:lnTo>
                  <a:pt x="343" y="368"/>
                </a:lnTo>
                <a:lnTo>
                  <a:pt x="342" y="367"/>
                </a:lnTo>
                <a:lnTo>
                  <a:pt x="341" y="367"/>
                </a:lnTo>
                <a:lnTo>
                  <a:pt x="339" y="365"/>
                </a:lnTo>
                <a:lnTo>
                  <a:pt x="338" y="363"/>
                </a:lnTo>
                <a:lnTo>
                  <a:pt x="335" y="362"/>
                </a:lnTo>
                <a:lnTo>
                  <a:pt x="331" y="358"/>
                </a:lnTo>
                <a:lnTo>
                  <a:pt x="330" y="357"/>
                </a:lnTo>
                <a:lnTo>
                  <a:pt x="329" y="357"/>
                </a:lnTo>
                <a:lnTo>
                  <a:pt x="324" y="361"/>
                </a:lnTo>
                <a:lnTo>
                  <a:pt x="323" y="363"/>
                </a:lnTo>
                <a:lnTo>
                  <a:pt x="321" y="366"/>
                </a:lnTo>
                <a:lnTo>
                  <a:pt x="320" y="368"/>
                </a:lnTo>
                <a:lnTo>
                  <a:pt x="319" y="369"/>
                </a:lnTo>
                <a:lnTo>
                  <a:pt x="316" y="372"/>
                </a:lnTo>
                <a:lnTo>
                  <a:pt x="315" y="374"/>
                </a:lnTo>
                <a:lnTo>
                  <a:pt x="312" y="378"/>
                </a:lnTo>
                <a:lnTo>
                  <a:pt x="311" y="378"/>
                </a:lnTo>
                <a:lnTo>
                  <a:pt x="311" y="379"/>
                </a:lnTo>
                <a:lnTo>
                  <a:pt x="307" y="384"/>
                </a:lnTo>
                <a:lnTo>
                  <a:pt x="297" y="396"/>
                </a:lnTo>
                <a:lnTo>
                  <a:pt x="297" y="397"/>
                </a:lnTo>
                <a:lnTo>
                  <a:pt x="296" y="399"/>
                </a:lnTo>
                <a:lnTo>
                  <a:pt x="293" y="403"/>
                </a:lnTo>
                <a:lnTo>
                  <a:pt x="290" y="404"/>
                </a:lnTo>
                <a:lnTo>
                  <a:pt x="289" y="405"/>
                </a:lnTo>
                <a:lnTo>
                  <a:pt x="288" y="408"/>
                </a:lnTo>
                <a:lnTo>
                  <a:pt x="286" y="410"/>
                </a:lnTo>
                <a:lnTo>
                  <a:pt x="283" y="413"/>
                </a:lnTo>
                <a:lnTo>
                  <a:pt x="282" y="413"/>
                </a:lnTo>
                <a:lnTo>
                  <a:pt x="282" y="412"/>
                </a:lnTo>
                <a:lnTo>
                  <a:pt x="282" y="411"/>
                </a:lnTo>
                <a:lnTo>
                  <a:pt x="282" y="410"/>
                </a:lnTo>
                <a:lnTo>
                  <a:pt x="281" y="408"/>
                </a:lnTo>
                <a:lnTo>
                  <a:pt x="281" y="407"/>
                </a:lnTo>
                <a:lnTo>
                  <a:pt x="281" y="404"/>
                </a:lnTo>
                <a:lnTo>
                  <a:pt x="280" y="404"/>
                </a:lnTo>
                <a:lnTo>
                  <a:pt x="277" y="404"/>
                </a:lnTo>
                <a:lnTo>
                  <a:pt x="274" y="404"/>
                </a:lnTo>
                <a:lnTo>
                  <a:pt x="273" y="404"/>
                </a:lnTo>
                <a:lnTo>
                  <a:pt x="271" y="404"/>
                </a:lnTo>
                <a:lnTo>
                  <a:pt x="270" y="404"/>
                </a:lnTo>
                <a:lnTo>
                  <a:pt x="268" y="404"/>
                </a:lnTo>
                <a:lnTo>
                  <a:pt x="266" y="404"/>
                </a:lnTo>
                <a:lnTo>
                  <a:pt x="265" y="404"/>
                </a:lnTo>
                <a:lnTo>
                  <a:pt x="263" y="404"/>
                </a:lnTo>
                <a:lnTo>
                  <a:pt x="248" y="404"/>
                </a:lnTo>
                <a:lnTo>
                  <a:pt x="236" y="404"/>
                </a:lnTo>
                <a:lnTo>
                  <a:pt x="235" y="404"/>
                </a:lnTo>
                <a:lnTo>
                  <a:pt x="234" y="404"/>
                </a:lnTo>
                <a:lnTo>
                  <a:pt x="233" y="404"/>
                </a:lnTo>
                <a:lnTo>
                  <a:pt x="226" y="404"/>
                </a:lnTo>
                <a:lnTo>
                  <a:pt x="225" y="404"/>
                </a:lnTo>
                <a:lnTo>
                  <a:pt x="222" y="404"/>
                </a:lnTo>
                <a:lnTo>
                  <a:pt x="220" y="403"/>
                </a:lnTo>
                <a:lnTo>
                  <a:pt x="218" y="403"/>
                </a:lnTo>
                <a:lnTo>
                  <a:pt x="217" y="403"/>
                </a:lnTo>
                <a:lnTo>
                  <a:pt x="211" y="403"/>
                </a:lnTo>
                <a:lnTo>
                  <a:pt x="201" y="403"/>
                </a:lnTo>
                <a:lnTo>
                  <a:pt x="198" y="404"/>
                </a:lnTo>
                <a:lnTo>
                  <a:pt x="192" y="404"/>
                </a:lnTo>
                <a:lnTo>
                  <a:pt x="192" y="403"/>
                </a:lnTo>
                <a:lnTo>
                  <a:pt x="192" y="399"/>
                </a:lnTo>
                <a:lnTo>
                  <a:pt x="192" y="394"/>
                </a:lnTo>
                <a:lnTo>
                  <a:pt x="188" y="394"/>
                </a:lnTo>
                <a:lnTo>
                  <a:pt x="187" y="394"/>
                </a:lnTo>
                <a:lnTo>
                  <a:pt x="186" y="394"/>
                </a:lnTo>
                <a:lnTo>
                  <a:pt x="185" y="394"/>
                </a:lnTo>
                <a:lnTo>
                  <a:pt x="184" y="394"/>
                </a:lnTo>
                <a:lnTo>
                  <a:pt x="183" y="394"/>
                </a:lnTo>
                <a:lnTo>
                  <a:pt x="182" y="394"/>
                </a:lnTo>
                <a:lnTo>
                  <a:pt x="181" y="394"/>
                </a:lnTo>
                <a:lnTo>
                  <a:pt x="179" y="394"/>
                </a:lnTo>
                <a:lnTo>
                  <a:pt x="178" y="394"/>
                </a:lnTo>
                <a:lnTo>
                  <a:pt x="177" y="394"/>
                </a:lnTo>
                <a:lnTo>
                  <a:pt x="175" y="394"/>
                </a:lnTo>
                <a:lnTo>
                  <a:pt x="169" y="394"/>
                </a:lnTo>
                <a:lnTo>
                  <a:pt x="165" y="394"/>
                </a:lnTo>
                <a:lnTo>
                  <a:pt x="160" y="394"/>
                </a:lnTo>
                <a:lnTo>
                  <a:pt x="159" y="394"/>
                </a:lnTo>
                <a:lnTo>
                  <a:pt x="152" y="394"/>
                </a:lnTo>
                <a:lnTo>
                  <a:pt x="148" y="394"/>
                </a:lnTo>
                <a:lnTo>
                  <a:pt x="147" y="394"/>
                </a:lnTo>
                <a:lnTo>
                  <a:pt x="145" y="394"/>
                </a:lnTo>
                <a:lnTo>
                  <a:pt x="144" y="394"/>
                </a:lnTo>
                <a:lnTo>
                  <a:pt x="135" y="394"/>
                </a:lnTo>
                <a:lnTo>
                  <a:pt x="134" y="394"/>
                </a:lnTo>
                <a:lnTo>
                  <a:pt x="134" y="395"/>
                </a:lnTo>
                <a:lnTo>
                  <a:pt x="134" y="396"/>
                </a:lnTo>
                <a:lnTo>
                  <a:pt x="132" y="396"/>
                </a:lnTo>
                <a:lnTo>
                  <a:pt x="127" y="396"/>
                </a:lnTo>
                <a:lnTo>
                  <a:pt x="126" y="396"/>
                </a:lnTo>
                <a:lnTo>
                  <a:pt x="123" y="396"/>
                </a:lnTo>
                <a:lnTo>
                  <a:pt x="115" y="397"/>
                </a:lnTo>
                <a:lnTo>
                  <a:pt x="113" y="397"/>
                </a:lnTo>
                <a:lnTo>
                  <a:pt x="112" y="397"/>
                </a:lnTo>
                <a:lnTo>
                  <a:pt x="108" y="397"/>
                </a:lnTo>
                <a:lnTo>
                  <a:pt x="107" y="397"/>
                </a:lnTo>
                <a:lnTo>
                  <a:pt x="106" y="397"/>
                </a:lnTo>
                <a:lnTo>
                  <a:pt x="102" y="397"/>
                </a:lnTo>
                <a:lnTo>
                  <a:pt x="99" y="397"/>
                </a:lnTo>
                <a:lnTo>
                  <a:pt x="98" y="397"/>
                </a:lnTo>
                <a:lnTo>
                  <a:pt x="97" y="397"/>
                </a:lnTo>
                <a:lnTo>
                  <a:pt x="95" y="397"/>
                </a:lnTo>
                <a:lnTo>
                  <a:pt x="93" y="397"/>
                </a:lnTo>
                <a:lnTo>
                  <a:pt x="92" y="397"/>
                </a:lnTo>
                <a:lnTo>
                  <a:pt x="91" y="397"/>
                </a:lnTo>
                <a:lnTo>
                  <a:pt x="91" y="396"/>
                </a:lnTo>
                <a:lnTo>
                  <a:pt x="91" y="394"/>
                </a:lnTo>
                <a:lnTo>
                  <a:pt x="91" y="391"/>
                </a:lnTo>
                <a:lnTo>
                  <a:pt x="91" y="387"/>
                </a:lnTo>
                <a:lnTo>
                  <a:pt x="91" y="380"/>
                </a:lnTo>
                <a:lnTo>
                  <a:pt x="91" y="376"/>
                </a:lnTo>
                <a:lnTo>
                  <a:pt x="91" y="372"/>
                </a:lnTo>
                <a:lnTo>
                  <a:pt x="91" y="371"/>
                </a:lnTo>
                <a:lnTo>
                  <a:pt x="91" y="369"/>
                </a:lnTo>
                <a:lnTo>
                  <a:pt x="91" y="368"/>
                </a:lnTo>
                <a:lnTo>
                  <a:pt x="90" y="368"/>
                </a:lnTo>
                <a:lnTo>
                  <a:pt x="84" y="368"/>
                </a:lnTo>
                <a:lnTo>
                  <a:pt x="82" y="368"/>
                </a:lnTo>
                <a:lnTo>
                  <a:pt x="81" y="368"/>
                </a:lnTo>
                <a:lnTo>
                  <a:pt x="76" y="368"/>
                </a:lnTo>
                <a:lnTo>
                  <a:pt x="74" y="368"/>
                </a:lnTo>
                <a:lnTo>
                  <a:pt x="67" y="368"/>
                </a:lnTo>
                <a:lnTo>
                  <a:pt x="65" y="368"/>
                </a:lnTo>
                <a:lnTo>
                  <a:pt x="57" y="368"/>
                </a:lnTo>
                <a:lnTo>
                  <a:pt x="55" y="368"/>
                </a:lnTo>
                <a:lnTo>
                  <a:pt x="54" y="368"/>
                </a:lnTo>
                <a:lnTo>
                  <a:pt x="54" y="367"/>
                </a:lnTo>
                <a:lnTo>
                  <a:pt x="64" y="350"/>
                </a:lnTo>
                <a:lnTo>
                  <a:pt x="70" y="340"/>
                </a:lnTo>
                <a:lnTo>
                  <a:pt x="70" y="338"/>
                </a:lnTo>
                <a:lnTo>
                  <a:pt x="71" y="338"/>
                </a:lnTo>
                <a:lnTo>
                  <a:pt x="72" y="335"/>
                </a:lnTo>
                <a:lnTo>
                  <a:pt x="83" y="313"/>
                </a:lnTo>
                <a:lnTo>
                  <a:pt x="84" y="313"/>
                </a:lnTo>
                <a:lnTo>
                  <a:pt x="87" y="308"/>
                </a:lnTo>
                <a:lnTo>
                  <a:pt x="88" y="307"/>
                </a:lnTo>
                <a:lnTo>
                  <a:pt x="88" y="305"/>
                </a:lnTo>
                <a:lnTo>
                  <a:pt x="89" y="304"/>
                </a:lnTo>
                <a:lnTo>
                  <a:pt x="90" y="302"/>
                </a:lnTo>
                <a:lnTo>
                  <a:pt x="91" y="299"/>
                </a:lnTo>
                <a:lnTo>
                  <a:pt x="92" y="296"/>
                </a:lnTo>
                <a:lnTo>
                  <a:pt x="93" y="294"/>
                </a:lnTo>
                <a:lnTo>
                  <a:pt x="95" y="292"/>
                </a:lnTo>
                <a:lnTo>
                  <a:pt x="96" y="290"/>
                </a:lnTo>
                <a:lnTo>
                  <a:pt x="97" y="288"/>
                </a:lnTo>
                <a:lnTo>
                  <a:pt x="98" y="285"/>
                </a:lnTo>
                <a:lnTo>
                  <a:pt x="98" y="284"/>
                </a:lnTo>
                <a:lnTo>
                  <a:pt x="100" y="281"/>
                </a:lnTo>
                <a:lnTo>
                  <a:pt x="100" y="278"/>
                </a:lnTo>
                <a:lnTo>
                  <a:pt x="101" y="277"/>
                </a:lnTo>
                <a:lnTo>
                  <a:pt x="101" y="276"/>
                </a:lnTo>
                <a:lnTo>
                  <a:pt x="101" y="275"/>
                </a:lnTo>
                <a:lnTo>
                  <a:pt x="102" y="274"/>
                </a:lnTo>
                <a:lnTo>
                  <a:pt x="104" y="270"/>
                </a:lnTo>
                <a:lnTo>
                  <a:pt x="104" y="269"/>
                </a:lnTo>
                <a:lnTo>
                  <a:pt x="105" y="267"/>
                </a:lnTo>
                <a:lnTo>
                  <a:pt x="106" y="262"/>
                </a:lnTo>
                <a:lnTo>
                  <a:pt x="107" y="258"/>
                </a:lnTo>
                <a:lnTo>
                  <a:pt x="108" y="254"/>
                </a:lnTo>
                <a:lnTo>
                  <a:pt x="109" y="254"/>
                </a:lnTo>
                <a:lnTo>
                  <a:pt x="109" y="253"/>
                </a:lnTo>
                <a:lnTo>
                  <a:pt x="110" y="249"/>
                </a:lnTo>
                <a:lnTo>
                  <a:pt x="109" y="249"/>
                </a:lnTo>
                <a:lnTo>
                  <a:pt x="108" y="249"/>
                </a:lnTo>
                <a:lnTo>
                  <a:pt x="107" y="248"/>
                </a:lnTo>
                <a:lnTo>
                  <a:pt x="106" y="248"/>
                </a:lnTo>
                <a:lnTo>
                  <a:pt x="107" y="245"/>
                </a:lnTo>
                <a:lnTo>
                  <a:pt x="106" y="245"/>
                </a:lnTo>
                <a:lnTo>
                  <a:pt x="105" y="238"/>
                </a:lnTo>
                <a:lnTo>
                  <a:pt x="105" y="229"/>
                </a:lnTo>
                <a:lnTo>
                  <a:pt x="104" y="229"/>
                </a:lnTo>
                <a:lnTo>
                  <a:pt x="102" y="229"/>
                </a:lnTo>
                <a:lnTo>
                  <a:pt x="100" y="229"/>
                </a:lnTo>
                <a:lnTo>
                  <a:pt x="99" y="229"/>
                </a:lnTo>
                <a:lnTo>
                  <a:pt x="97" y="229"/>
                </a:lnTo>
                <a:lnTo>
                  <a:pt x="96" y="229"/>
                </a:lnTo>
                <a:lnTo>
                  <a:pt x="95" y="229"/>
                </a:lnTo>
                <a:lnTo>
                  <a:pt x="95" y="231"/>
                </a:lnTo>
                <a:lnTo>
                  <a:pt x="92" y="231"/>
                </a:lnTo>
                <a:lnTo>
                  <a:pt x="91" y="231"/>
                </a:lnTo>
                <a:lnTo>
                  <a:pt x="89" y="229"/>
                </a:lnTo>
                <a:lnTo>
                  <a:pt x="86" y="229"/>
                </a:lnTo>
                <a:lnTo>
                  <a:pt x="74" y="231"/>
                </a:lnTo>
                <a:lnTo>
                  <a:pt x="73" y="231"/>
                </a:lnTo>
                <a:lnTo>
                  <a:pt x="73" y="232"/>
                </a:lnTo>
                <a:lnTo>
                  <a:pt x="73" y="233"/>
                </a:lnTo>
                <a:lnTo>
                  <a:pt x="73" y="234"/>
                </a:lnTo>
                <a:lnTo>
                  <a:pt x="73" y="235"/>
                </a:lnTo>
                <a:lnTo>
                  <a:pt x="73" y="236"/>
                </a:lnTo>
                <a:lnTo>
                  <a:pt x="73" y="237"/>
                </a:lnTo>
                <a:lnTo>
                  <a:pt x="73" y="238"/>
                </a:lnTo>
                <a:lnTo>
                  <a:pt x="72" y="238"/>
                </a:lnTo>
                <a:lnTo>
                  <a:pt x="71" y="238"/>
                </a:lnTo>
                <a:lnTo>
                  <a:pt x="70" y="238"/>
                </a:lnTo>
                <a:lnTo>
                  <a:pt x="69" y="238"/>
                </a:lnTo>
                <a:lnTo>
                  <a:pt x="65" y="238"/>
                </a:lnTo>
                <a:lnTo>
                  <a:pt x="64" y="238"/>
                </a:lnTo>
                <a:lnTo>
                  <a:pt x="63" y="238"/>
                </a:lnTo>
                <a:lnTo>
                  <a:pt x="62" y="238"/>
                </a:lnTo>
                <a:lnTo>
                  <a:pt x="61" y="238"/>
                </a:lnTo>
                <a:lnTo>
                  <a:pt x="60" y="238"/>
                </a:lnTo>
                <a:lnTo>
                  <a:pt x="57" y="238"/>
                </a:lnTo>
                <a:lnTo>
                  <a:pt x="52" y="238"/>
                </a:lnTo>
                <a:lnTo>
                  <a:pt x="50" y="238"/>
                </a:lnTo>
                <a:lnTo>
                  <a:pt x="49" y="238"/>
                </a:lnTo>
                <a:lnTo>
                  <a:pt x="48" y="238"/>
                </a:lnTo>
                <a:lnTo>
                  <a:pt x="46" y="238"/>
                </a:lnTo>
                <a:lnTo>
                  <a:pt x="45" y="238"/>
                </a:lnTo>
                <a:lnTo>
                  <a:pt x="44" y="238"/>
                </a:lnTo>
                <a:lnTo>
                  <a:pt x="40" y="238"/>
                </a:lnTo>
                <a:lnTo>
                  <a:pt x="39" y="238"/>
                </a:lnTo>
                <a:lnTo>
                  <a:pt x="38" y="238"/>
                </a:lnTo>
                <a:lnTo>
                  <a:pt x="37" y="238"/>
                </a:lnTo>
                <a:lnTo>
                  <a:pt x="36" y="238"/>
                </a:lnTo>
                <a:lnTo>
                  <a:pt x="35" y="238"/>
                </a:lnTo>
                <a:lnTo>
                  <a:pt x="33" y="238"/>
                </a:lnTo>
                <a:lnTo>
                  <a:pt x="29" y="238"/>
                </a:lnTo>
                <a:lnTo>
                  <a:pt x="27" y="238"/>
                </a:lnTo>
                <a:lnTo>
                  <a:pt x="27" y="237"/>
                </a:lnTo>
                <a:lnTo>
                  <a:pt x="27" y="236"/>
                </a:lnTo>
                <a:lnTo>
                  <a:pt x="24" y="236"/>
                </a:lnTo>
                <a:lnTo>
                  <a:pt x="24" y="234"/>
                </a:lnTo>
                <a:lnTo>
                  <a:pt x="24" y="233"/>
                </a:lnTo>
                <a:lnTo>
                  <a:pt x="24" y="232"/>
                </a:lnTo>
                <a:lnTo>
                  <a:pt x="24" y="231"/>
                </a:lnTo>
                <a:lnTo>
                  <a:pt x="22" y="231"/>
                </a:lnTo>
                <a:lnTo>
                  <a:pt x="21" y="231"/>
                </a:lnTo>
                <a:lnTo>
                  <a:pt x="13" y="231"/>
                </a:lnTo>
                <a:lnTo>
                  <a:pt x="11" y="231"/>
                </a:lnTo>
                <a:lnTo>
                  <a:pt x="9" y="231"/>
                </a:lnTo>
                <a:lnTo>
                  <a:pt x="9" y="229"/>
                </a:lnTo>
                <a:lnTo>
                  <a:pt x="9" y="227"/>
                </a:lnTo>
                <a:lnTo>
                  <a:pt x="9" y="223"/>
                </a:lnTo>
                <a:lnTo>
                  <a:pt x="7" y="211"/>
                </a:lnTo>
                <a:lnTo>
                  <a:pt x="6" y="211"/>
                </a:lnTo>
                <a:lnTo>
                  <a:pt x="2" y="211"/>
                </a:lnTo>
                <a:lnTo>
                  <a:pt x="0" y="211"/>
                </a:lnTo>
                <a:lnTo>
                  <a:pt x="0" y="207"/>
                </a:lnTo>
                <a:lnTo>
                  <a:pt x="0" y="203"/>
                </a:lnTo>
                <a:lnTo>
                  <a:pt x="0" y="201"/>
                </a:lnTo>
                <a:lnTo>
                  <a:pt x="0" y="200"/>
                </a:lnTo>
                <a:lnTo>
                  <a:pt x="0" y="196"/>
                </a:lnTo>
                <a:lnTo>
                  <a:pt x="0" y="193"/>
                </a:lnTo>
                <a:lnTo>
                  <a:pt x="0" y="192"/>
                </a:lnTo>
                <a:lnTo>
                  <a:pt x="6" y="192"/>
                </a:lnTo>
                <a:lnTo>
                  <a:pt x="7" y="192"/>
                </a:lnTo>
                <a:lnTo>
                  <a:pt x="7" y="176"/>
                </a:lnTo>
                <a:lnTo>
                  <a:pt x="7" y="175"/>
                </a:lnTo>
                <a:lnTo>
                  <a:pt x="7" y="159"/>
                </a:lnTo>
                <a:lnTo>
                  <a:pt x="5" y="159"/>
                </a:lnTo>
                <a:lnTo>
                  <a:pt x="5" y="156"/>
                </a:lnTo>
                <a:lnTo>
                  <a:pt x="7" y="156"/>
                </a:lnTo>
                <a:lnTo>
                  <a:pt x="7" y="152"/>
                </a:lnTo>
                <a:lnTo>
                  <a:pt x="7" y="148"/>
                </a:lnTo>
                <a:lnTo>
                  <a:pt x="7" y="145"/>
                </a:lnTo>
                <a:lnTo>
                  <a:pt x="7" y="144"/>
                </a:lnTo>
                <a:lnTo>
                  <a:pt x="7" y="143"/>
                </a:lnTo>
                <a:lnTo>
                  <a:pt x="7" y="142"/>
                </a:lnTo>
                <a:lnTo>
                  <a:pt x="9" y="142"/>
                </a:lnTo>
                <a:lnTo>
                  <a:pt x="11" y="142"/>
                </a:lnTo>
                <a:lnTo>
                  <a:pt x="12" y="142"/>
                </a:lnTo>
                <a:lnTo>
                  <a:pt x="13" y="142"/>
                </a:lnTo>
                <a:lnTo>
                  <a:pt x="14" y="142"/>
                </a:lnTo>
                <a:lnTo>
                  <a:pt x="17" y="142"/>
                </a:lnTo>
                <a:lnTo>
                  <a:pt x="18" y="142"/>
                </a:lnTo>
                <a:lnTo>
                  <a:pt x="23" y="142"/>
                </a:lnTo>
                <a:lnTo>
                  <a:pt x="23" y="141"/>
                </a:lnTo>
                <a:lnTo>
                  <a:pt x="23" y="140"/>
                </a:lnTo>
                <a:lnTo>
                  <a:pt x="23" y="136"/>
                </a:lnTo>
                <a:lnTo>
                  <a:pt x="23" y="134"/>
                </a:lnTo>
                <a:lnTo>
                  <a:pt x="23" y="133"/>
                </a:lnTo>
                <a:lnTo>
                  <a:pt x="23" y="131"/>
                </a:lnTo>
                <a:lnTo>
                  <a:pt x="23" y="125"/>
                </a:lnTo>
                <a:lnTo>
                  <a:pt x="23" y="123"/>
                </a:lnTo>
                <a:lnTo>
                  <a:pt x="23" y="120"/>
                </a:lnTo>
                <a:lnTo>
                  <a:pt x="23" y="115"/>
                </a:lnTo>
                <a:lnTo>
                  <a:pt x="23" y="114"/>
                </a:lnTo>
                <a:lnTo>
                  <a:pt x="23" y="111"/>
                </a:lnTo>
                <a:lnTo>
                  <a:pt x="23" y="110"/>
                </a:lnTo>
                <a:lnTo>
                  <a:pt x="24" y="110"/>
                </a:lnTo>
                <a:lnTo>
                  <a:pt x="30" y="110"/>
                </a:lnTo>
                <a:lnTo>
                  <a:pt x="31" y="109"/>
                </a:lnTo>
                <a:lnTo>
                  <a:pt x="32" y="109"/>
                </a:lnTo>
                <a:lnTo>
                  <a:pt x="35" y="109"/>
                </a:lnTo>
                <a:lnTo>
                  <a:pt x="36" y="109"/>
                </a:lnTo>
                <a:lnTo>
                  <a:pt x="38" y="109"/>
                </a:lnTo>
                <a:lnTo>
                  <a:pt x="39" y="109"/>
                </a:lnTo>
                <a:lnTo>
                  <a:pt x="41" y="109"/>
                </a:lnTo>
                <a:lnTo>
                  <a:pt x="41" y="111"/>
                </a:lnTo>
                <a:lnTo>
                  <a:pt x="41" y="118"/>
                </a:lnTo>
                <a:lnTo>
                  <a:pt x="44" y="118"/>
                </a:lnTo>
                <a:lnTo>
                  <a:pt x="44" y="115"/>
                </a:lnTo>
                <a:lnTo>
                  <a:pt x="46" y="115"/>
                </a:lnTo>
                <a:lnTo>
                  <a:pt x="46" y="114"/>
                </a:lnTo>
                <a:lnTo>
                  <a:pt x="46" y="112"/>
                </a:lnTo>
                <a:lnTo>
                  <a:pt x="47" y="112"/>
                </a:lnTo>
                <a:lnTo>
                  <a:pt x="47" y="118"/>
                </a:lnTo>
                <a:lnTo>
                  <a:pt x="49" y="118"/>
                </a:lnTo>
                <a:lnTo>
                  <a:pt x="50" y="117"/>
                </a:lnTo>
                <a:lnTo>
                  <a:pt x="52" y="118"/>
                </a:lnTo>
                <a:lnTo>
                  <a:pt x="52" y="117"/>
                </a:lnTo>
                <a:lnTo>
                  <a:pt x="52" y="109"/>
                </a:lnTo>
                <a:lnTo>
                  <a:pt x="54" y="109"/>
                </a:lnTo>
                <a:lnTo>
                  <a:pt x="55" y="109"/>
                </a:lnTo>
                <a:lnTo>
                  <a:pt x="57" y="109"/>
                </a:lnTo>
                <a:lnTo>
                  <a:pt x="62" y="109"/>
                </a:lnTo>
                <a:lnTo>
                  <a:pt x="63" y="109"/>
                </a:lnTo>
                <a:lnTo>
                  <a:pt x="64" y="109"/>
                </a:lnTo>
                <a:lnTo>
                  <a:pt x="66" y="109"/>
                </a:lnTo>
                <a:lnTo>
                  <a:pt x="67" y="109"/>
                </a:lnTo>
                <a:lnTo>
                  <a:pt x="71" y="109"/>
                </a:lnTo>
                <a:lnTo>
                  <a:pt x="72" y="109"/>
                </a:lnTo>
                <a:lnTo>
                  <a:pt x="74" y="109"/>
                </a:lnTo>
                <a:lnTo>
                  <a:pt x="75" y="109"/>
                </a:lnTo>
                <a:lnTo>
                  <a:pt x="79" y="109"/>
                </a:lnTo>
                <a:lnTo>
                  <a:pt x="80" y="109"/>
                </a:lnTo>
                <a:lnTo>
                  <a:pt x="81" y="109"/>
                </a:lnTo>
                <a:lnTo>
                  <a:pt x="82" y="109"/>
                </a:lnTo>
                <a:lnTo>
                  <a:pt x="87" y="109"/>
                </a:lnTo>
                <a:lnTo>
                  <a:pt x="88" y="109"/>
                </a:lnTo>
                <a:lnTo>
                  <a:pt x="89" y="109"/>
                </a:lnTo>
                <a:lnTo>
                  <a:pt x="92" y="109"/>
                </a:lnTo>
                <a:lnTo>
                  <a:pt x="93" y="109"/>
                </a:lnTo>
                <a:lnTo>
                  <a:pt x="95" y="109"/>
                </a:lnTo>
                <a:lnTo>
                  <a:pt x="96" y="109"/>
                </a:lnTo>
                <a:lnTo>
                  <a:pt x="97" y="109"/>
                </a:lnTo>
                <a:lnTo>
                  <a:pt x="98" y="109"/>
                </a:lnTo>
                <a:lnTo>
                  <a:pt x="101" y="109"/>
                </a:lnTo>
                <a:lnTo>
                  <a:pt x="102" y="109"/>
                </a:lnTo>
                <a:lnTo>
                  <a:pt x="105" y="109"/>
                </a:lnTo>
                <a:lnTo>
                  <a:pt x="106" y="109"/>
                </a:lnTo>
                <a:lnTo>
                  <a:pt x="107" y="109"/>
                </a:lnTo>
                <a:lnTo>
                  <a:pt x="109" y="109"/>
                </a:lnTo>
                <a:lnTo>
                  <a:pt x="110" y="109"/>
                </a:lnTo>
                <a:lnTo>
                  <a:pt x="112" y="109"/>
                </a:lnTo>
                <a:lnTo>
                  <a:pt x="114" y="109"/>
                </a:lnTo>
                <a:lnTo>
                  <a:pt x="115" y="109"/>
                </a:lnTo>
                <a:lnTo>
                  <a:pt x="116" y="109"/>
                </a:lnTo>
                <a:lnTo>
                  <a:pt x="119" y="109"/>
                </a:lnTo>
                <a:lnTo>
                  <a:pt x="121" y="109"/>
                </a:lnTo>
                <a:lnTo>
                  <a:pt x="121" y="110"/>
                </a:lnTo>
                <a:lnTo>
                  <a:pt x="121" y="114"/>
                </a:lnTo>
                <a:lnTo>
                  <a:pt x="121" y="115"/>
                </a:lnTo>
                <a:lnTo>
                  <a:pt x="121" y="116"/>
                </a:lnTo>
                <a:lnTo>
                  <a:pt x="121" y="118"/>
                </a:lnTo>
                <a:lnTo>
                  <a:pt x="121" y="119"/>
                </a:lnTo>
                <a:lnTo>
                  <a:pt x="121" y="120"/>
                </a:lnTo>
                <a:lnTo>
                  <a:pt x="121" y="123"/>
                </a:lnTo>
                <a:lnTo>
                  <a:pt x="121" y="124"/>
                </a:lnTo>
                <a:lnTo>
                  <a:pt x="121" y="125"/>
                </a:lnTo>
                <a:lnTo>
                  <a:pt x="119" y="125"/>
                </a:lnTo>
                <a:lnTo>
                  <a:pt x="118" y="125"/>
                </a:lnTo>
                <a:lnTo>
                  <a:pt x="119" y="126"/>
                </a:lnTo>
                <a:lnTo>
                  <a:pt x="121" y="127"/>
                </a:lnTo>
                <a:lnTo>
                  <a:pt x="136" y="139"/>
                </a:lnTo>
                <a:lnTo>
                  <a:pt x="136" y="137"/>
                </a:lnTo>
                <a:lnTo>
                  <a:pt x="136" y="133"/>
                </a:lnTo>
                <a:lnTo>
                  <a:pt x="136" y="126"/>
                </a:lnTo>
                <a:lnTo>
                  <a:pt x="136" y="123"/>
                </a:lnTo>
                <a:lnTo>
                  <a:pt x="136" y="118"/>
                </a:lnTo>
                <a:lnTo>
                  <a:pt x="136" y="109"/>
                </a:lnTo>
                <a:lnTo>
                  <a:pt x="136" y="108"/>
                </a:lnTo>
                <a:lnTo>
                  <a:pt x="136" y="101"/>
                </a:lnTo>
                <a:lnTo>
                  <a:pt x="136" y="93"/>
                </a:lnTo>
                <a:lnTo>
                  <a:pt x="136" y="92"/>
                </a:lnTo>
                <a:lnTo>
                  <a:pt x="142" y="92"/>
                </a:lnTo>
                <a:lnTo>
                  <a:pt x="144" y="92"/>
                </a:lnTo>
                <a:lnTo>
                  <a:pt x="144" y="87"/>
                </a:lnTo>
                <a:lnTo>
                  <a:pt x="152" y="87"/>
                </a:lnTo>
                <a:lnTo>
                  <a:pt x="152" y="86"/>
                </a:lnTo>
                <a:lnTo>
                  <a:pt x="152" y="84"/>
                </a:lnTo>
                <a:lnTo>
                  <a:pt x="152" y="83"/>
                </a:lnTo>
                <a:lnTo>
                  <a:pt x="152" y="82"/>
                </a:lnTo>
                <a:lnTo>
                  <a:pt x="152" y="79"/>
                </a:lnTo>
                <a:lnTo>
                  <a:pt x="152" y="77"/>
                </a:lnTo>
                <a:lnTo>
                  <a:pt x="152" y="76"/>
                </a:lnTo>
                <a:lnTo>
                  <a:pt x="152" y="75"/>
                </a:lnTo>
                <a:lnTo>
                  <a:pt x="152" y="74"/>
                </a:lnTo>
                <a:lnTo>
                  <a:pt x="152" y="73"/>
                </a:lnTo>
                <a:lnTo>
                  <a:pt x="152" y="72"/>
                </a:lnTo>
                <a:lnTo>
                  <a:pt x="152" y="69"/>
                </a:lnTo>
                <a:lnTo>
                  <a:pt x="152" y="68"/>
                </a:lnTo>
                <a:lnTo>
                  <a:pt x="152" y="67"/>
                </a:lnTo>
                <a:lnTo>
                  <a:pt x="152" y="66"/>
                </a:lnTo>
                <a:lnTo>
                  <a:pt x="152" y="64"/>
                </a:lnTo>
                <a:lnTo>
                  <a:pt x="152" y="62"/>
                </a:lnTo>
                <a:lnTo>
                  <a:pt x="152" y="60"/>
                </a:lnTo>
                <a:lnTo>
                  <a:pt x="152" y="59"/>
                </a:lnTo>
                <a:lnTo>
                  <a:pt x="152" y="57"/>
                </a:lnTo>
                <a:lnTo>
                  <a:pt x="152" y="56"/>
                </a:lnTo>
                <a:lnTo>
                  <a:pt x="152" y="54"/>
                </a:lnTo>
                <a:lnTo>
                  <a:pt x="152" y="53"/>
                </a:lnTo>
                <a:lnTo>
                  <a:pt x="152" y="52"/>
                </a:lnTo>
                <a:lnTo>
                  <a:pt x="152" y="51"/>
                </a:lnTo>
                <a:lnTo>
                  <a:pt x="160" y="51"/>
                </a:lnTo>
                <a:lnTo>
                  <a:pt x="160" y="50"/>
                </a:lnTo>
                <a:lnTo>
                  <a:pt x="160" y="48"/>
                </a:lnTo>
                <a:lnTo>
                  <a:pt x="164" y="48"/>
                </a:lnTo>
                <a:lnTo>
                  <a:pt x="165" y="48"/>
                </a:lnTo>
                <a:lnTo>
                  <a:pt x="166" y="48"/>
                </a:lnTo>
                <a:lnTo>
                  <a:pt x="166" y="47"/>
                </a:lnTo>
                <a:lnTo>
                  <a:pt x="167" y="47"/>
                </a:lnTo>
                <a:lnTo>
                  <a:pt x="168" y="47"/>
                </a:lnTo>
                <a:lnTo>
                  <a:pt x="168" y="58"/>
                </a:lnTo>
                <a:lnTo>
                  <a:pt x="168" y="66"/>
                </a:lnTo>
                <a:lnTo>
                  <a:pt x="168" y="68"/>
                </a:lnTo>
                <a:lnTo>
                  <a:pt x="183" y="68"/>
                </a:lnTo>
                <a:lnTo>
                  <a:pt x="184" y="68"/>
                </a:lnTo>
                <a:lnTo>
                  <a:pt x="184" y="66"/>
                </a:lnTo>
                <a:lnTo>
                  <a:pt x="184" y="58"/>
                </a:lnTo>
                <a:lnTo>
                  <a:pt x="184" y="54"/>
                </a:lnTo>
                <a:lnTo>
                  <a:pt x="184" y="43"/>
                </a:lnTo>
                <a:lnTo>
                  <a:pt x="186" y="43"/>
                </a:lnTo>
                <a:lnTo>
                  <a:pt x="192" y="43"/>
                </a:lnTo>
                <a:lnTo>
                  <a:pt x="193" y="43"/>
                </a:lnTo>
                <a:lnTo>
                  <a:pt x="194" y="43"/>
                </a:lnTo>
                <a:lnTo>
                  <a:pt x="195" y="43"/>
                </a:lnTo>
                <a:lnTo>
                  <a:pt x="196" y="43"/>
                </a:lnTo>
                <a:lnTo>
                  <a:pt x="198" y="43"/>
                </a:lnTo>
                <a:lnTo>
                  <a:pt x="199" y="44"/>
                </a:lnTo>
                <a:lnTo>
                  <a:pt x="200" y="44"/>
                </a:lnTo>
                <a:lnTo>
                  <a:pt x="201" y="44"/>
                </a:lnTo>
                <a:lnTo>
                  <a:pt x="202" y="44"/>
                </a:lnTo>
                <a:lnTo>
                  <a:pt x="202" y="45"/>
                </a:lnTo>
                <a:lnTo>
                  <a:pt x="203" y="45"/>
                </a:lnTo>
                <a:lnTo>
                  <a:pt x="204" y="45"/>
                </a:lnTo>
                <a:lnTo>
                  <a:pt x="205" y="47"/>
                </a:lnTo>
                <a:lnTo>
                  <a:pt x="208" y="47"/>
                </a:lnTo>
                <a:lnTo>
                  <a:pt x="209" y="42"/>
                </a:lnTo>
                <a:lnTo>
                  <a:pt x="210" y="42"/>
                </a:lnTo>
                <a:lnTo>
                  <a:pt x="211" y="39"/>
                </a:lnTo>
                <a:lnTo>
                  <a:pt x="213" y="33"/>
                </a:lnTo>
                <a:lnTo>
                  <a:pt x="213" y="32"/>
                </a:lnTo>
                <a:lnTo>
                  <a:pt x="216" y="26"/>
                </a:lnTo>
                <a:lnTo>
                  <a:pt x="217" y="25"/>
                </a:lnTo>
                <a:lnTo>
                  <a:pt x="217" y="24"/>
                </a:lnTo>
                <a:lnTo>
                  <a:pt x="217" y="23"/>
                </a:lnTo>
                <a:lnTo>
                  <a:pt x="218" y="23"/>
                </a:lnTo>
                <a:lnTo>
                  <a:pt x="218" y="22"/>
                </a:lnTo>
                <a:lnTo>
                  <a:pt x="218" y="20"/>
                </a:lnTo>
                <a:lnTo>
                  <a:pt x="220" y="16"/>
                </a:lnTo>
                <a:lnTo>
                  <a:pt x="222" y="11"/>
                </a:lnTo>
                <a:lnTo>
                  <a:pt x="222" y="10"/>
                </a:lnTo>
                <a:lnTo>
                  <a:pt x="224" y="9"/>
                </a:lnTo>
                <a:lnTo>
                  <a:pt x="225" y="7"/>
                </a:lnTo>
                <a:lnTo>
                  <a:pt x="227" y="5"/>
                </a:lnTo>
                <a:lnTo>
                  <a:pt x="228" y="3"/>
                </a:lnTo>
                <a:lnTo>
                  <a:pt x="229" y="2"/>
                </a:lnTo>
                <a:lnTo>
                  <a:pt x="229" y="1"/>
                </a:lnTo>
                <a:lnTo>
                  <a:pt x="230" y="1"/>
                </a:lnTo>
                <a:lnTo>
                  <a:pt x="230" y="0"/>
                </a:lnTo>
                <a:lnTo>
                  <a:pt x="233" y="2"/>
                </a:lnTo>
                <a:lnTo>
                  <a:pt x="234" y="3"/>
                </a:lnTo>
                <a:lnTo>
                  <a:pt x="235" y="6"/>
                </a:lnTo>
                <a:lnTo>
                  <a:pt x="236" y="7"/>
                </a:lnTo>
                <a:lnTo>
                  <a:pt x="237" y="8"/>
                </a:lnTo>
                <a:lnTo>
                  <a:pt x="238" y="9"/>
                </a:lnTo>
                <a:lnTo>
                  <a:pt x="242" y="14"/>
                </a:lnTo>
                <a:lnTo>
                  <a:pt x="243" y="14"/>
                </a:lnTo>
                <a:lnTo>
                  <a:pt x="244" y="16"/>
                </a:lnTo>
                <a:lnTo>
                  <a:pt x="248" y="22"/>
                </a:lnTo>
                <a:lnTo>
                  <a:pt x="250" y="22"/>
                </a:lnTo>
                <a:lnTo>
                  <a:pt x="250" y="23"/>
                </a:lnTo>
                <a:lnTo>
                  <a:pt x="251" y="23"/>
                </a:lnTo>
                <a:lnTo>
                  <a:pt x="251" y="24"/>
                </a:lnTo>
                <a:lnTo>
                  <a:pt x="252" y="25"/>
                </a:lnTo>
                <a:lnTo>
                  <a:pt x="253" y="25"/>
                </a:lnTo>
                <a:lnTo>
                  <a:pt x="254" y="25"/>
                </a:lnTo>
                <a:lnTo>
                  <a:pt x="256" y="25"/>
                </a:lnTo>
                <a:lnTo>
                  <a:pt x="259" y="25"/>
                </a:lnTo>
                <a:lnTo>
                  <a:pt x="261" y="25"/>
                </a:lnTo>
                <a:lnTo>
                  <a:pt x="262" y="25"/>
                </a:lnTo>
                <a:lnTo>
                  <a:pt x="265" y="25"/>
                </a:lnTo>
                <a:lnTo>
                  <a:pt x="266" y="25"/>
                </a:lnTo>
                <a:lnTo>
                  <a:pt x="268" y="25"/>
                </a:lnTo>
                <a:lnTo>
                  <a:pt x="269" y="25"/>
                </a:lnTo>
                <a:lnTo>
                  <a:pt x="270" y="25"/>
                </a:lnTo>
                <a:lnTo>
                  <a:pt x="271" y="25"/>
                </a:lnTo>
                <a:lnTo>
                  <a:pt x="272" y="25"/>
                </a:lnTo>
                <a:lnTo>
                  <a:pt x="273" y="25"/>
                </a:lnTo>
                <a:lnTo>
                  <a:pt x="274" y="25"/>
                </a:lnTo>
                <a:lnTo>
                  <a:pt x="276" y="25"/>
                </a:lnTo>
                <a:lnTo>
                  <a:pt x="277" y="25"/>
                </a:lnTo>
                <a:lnTo>
                  <a:pt x="278" y="25"/>
                </a:lnTo>
                <a:lnTo>
                  <a:pt x="283" y="25"/>
                </a:lnTo>
                <a:lnTo>
                  <a:pt x="285" y="24"/>
                </a:lnTo>
                <a:lnTo>
                  <a:pt x="285" y="25"/>
                </a:lnTo>
                <a:lnTo>
                  <a:pt x="285" y="26"/>
                </a:lnTo>
                <a:lnTo>
                  <a:pt x="285" y="27"/>
                </a:lnTo>
                <a:lnTo>
                  <a:pt x="285" y="28"/>
                </a:lnTo>
                <a:lnTo>
                  <a:pt x="285" y="32"/>
                </a:lnTo>
                <a:lnTo>
                  <a:pt x="285" y="33"/>
                </a:lnTo>
                <a:lnTo>
                  <a:pt x="285" y="34"/>
                </a:lnTo>
                <a:lnTo>
                  <a:pt x="285" y="36"/>
                </a:lnTo>
                <a:lnTo>
                  <a:pt x="285" y="37"/>
                </a:lnTo>
                <a:lnTo>
                  <a:pt x="285" y="39"/>
                </a:lnTo>
                <a:lnTo>
                  <a:pt x="285" y="41"/>
                </a:lnTo>
                <a:lnTo>
                  <a:pt x="290" y="41"/>
                </a:lnTo>
                <a:lnTo>
                  <a:pt x="293" y="41"/>
                </a:lnTo>
                <a:lnTo>
                  <a:pt x="294" y="41"/>
                </a:lnTo>
                <a:lnTo>
                  <a:pt x="299" y="41"/>
                </a:lnTo>
                <a:lnTo>
                  <a:pt x="300" y="41"/>
                </a:lnTo>
                <a:lnTo>
                  <a:pt x="306" y="41"/>
                </a:lnTo>
                <a:lnTo>
                  <a:pt x="309" y="41"/>
                </a:lnTo>
                <a:lnTo>
                  <a:pt x="311" y="40"/>
                </a:lnTo>
                <a:lnTo>
                  <a:pt x="312" y="40"/>
                </a:lnTo>
                <a:lnTo>
                  <a:pt x="313" y="40"/>
                </a:lnTo>
                <a:lnTo>
                  <a:pt x="314" y="40"/>
                </a:lnTo>
                <a:lnTo>
                  <a:pt x="316" y="39"/>
                </a:lnTo>
                <a:lnTo>
                  <a:pt x="319" y="37"/>
                </a:lnTo>
                <a:lnTo>
                  <a:pt x="321" y="35"/>
                </a:lnTo>
                <a:lnTo>
                  <a:pt x="322" y="35"/>
                </a:lnTo>
                <a:lnTo>
                  <a:pt x="323" y="34"/>
                </a:lnTo>
                <a:lnTo>
                  <a:pt x="322" y="33"/>
                </a:lnTo>
                <a:lnTo>
                  <a:pt x="324" y="34"/>
                </a:lnTo>
                <a:lnTo>
                  <a:pt x="324" y="35"/>
                </a:lnTo>
                <a:lnTo>
                  <a:pt x="326" y="35"/>
                </a:lnTo>
                <a:lnTo>
                  <a:pt x="329" y="36"/>
                </a:lnTo>
                <a:lnTo>
                  <a:pt x="329" y="37"/>
                </a:lnTo>
                <a:lnTo>
                  <a:pt x="331" y="39"/>
                </a:lnTo>
                <a:lnTo>
                  <a:pt x="334" y="41"/>
                </a:lnTo>
                <a:lnTo>
                  <a:pt x="337" y="41"/>
                </a:lnTo>
                <a:lnTo>
                  <a:pt x="337" y="42"/>
                </a:lnTo>
                <a:lnTo>
                  <a:pt x="338" y="41"/>
                </a:lnTo>
                <a:lnTo>
                  <a:pt x="339" y="41"/>
                </a:lnTo>
                <a:lnTo>
                  <a:pt x="347" y="42"/>
                </a:lnTo>
                <a:lnTo>
                  <a:pt x="354" y="41"/>
                </a:lnTo>
                <a:lnTo>
                  <a:pt x="354" y="40"/>
                </a:lnTo>
                <a:lnTo>
                  <a:pt x="354" y="39"/>
                </a:lnTo>
                <a:lnTo>
                  <a:pt x="355" y="39"/>
                </a:lnTo>
                <a:lnTo>
                  <a:pt x="357" y="37"/>
                </a:lnTo>
                <a:lnTo>
                  <a:pt x="360" y="37"/>
                </a:lnTo>
                <a:lnTo>
                  <a:pt x="369" y="34"/>
                </a:lnTo>
                <a:lnTo>
                  <a:pt x="375" y="33"/>
                </a:lnTo>
                <a:lnTo>
                  <a:pt x="376" y="33"/>
                </a:lnTo>
                <a:lnTo>
                  <a:pt x="376" y="32"/>
                </a:lnTo>
                <a:lnTo>
                  <a:pt x="382" y="32"/>
                </a:lnTo>
                <a:lnTo>
                  <a:pt x="383" y="32"/>
                </a:lnTo>
                <a:lnTo>
                  <a:pt x="386" y="32"/>
                </a:lnTo>
                <a:lnTo>
                  <a:pt x="386" y="33"/>
                </a:lnTo>
                <a:lnTo>
                  <a:pt x="386" y="34"/>
                </a:lnTo>
                <a:lnTo>
                  <a:pt x="389" y="34"/>
                </a:lnTo>
                <a:lnTo>
                  <a:pt x="394" y="35"/>
                </a:lnTo>
                <a:lnTo>
                  <a:pt x="395" y="35"/>
                </a:lnTo>
                <a:lnTo>
                  <a:pt x="399" y="36"/>
                </a:lnTo>
                <a:lnTo>
                  <a:pt x="402" y="39"/>
                </a:lnTo>
                <a:lnTo>
                  <a:pt x="402" y="40"/>
                </a:lnTo>
                <a:lnTo>
                  <a:pt x="401" y="40"/>
                </a:lnTo>
                <a:lnTo>
                  <a:pt x="399" y="40"/>
                </a:lnTo>
                <a:lnTo>
                  <a:pt x="398" y="40"/>
                </a:lnTo>
                <a:lnTo>
                  <a:pt x="392" y="40"/>
                </a:lnTo>
                <a:lnTo>
                  <a:pt x="390" y="40"/>
                </a:lnTo>
                <a:lnTo>
                  <a:pt x="390" y="41"/>
                </a:lnTo>
                <a:lnTo>
                  <a:pt x="390" y="49"/>
                </a:lnTo>
                <a:lnTo>
                  <a:pt x="391" y="49"/>
                </a:lnTo>
                <a:lnTo>
                  <a:pt x="392" y="49"/>
                </a:lnTo>
                <a:lnTo>
                  <a:pt x="393" y="49"/>
                </a:lnTo>
                <a:lnTo>
                  <a:pt x="397" y="49"/>
                </a:lnTo>
                <a:lnTo>
                  <a:pt x="398" y="49"/>
                </a:lnTo>
                <a:lnTo>
                  <a:pt x="399" y="49"/>
                </a:lnTo>
                <a:lnTo>
                  <a:pt x="401" y="49"/>
                </a:lnTo>
                <a:lnTo>
                  <a:pt x="402" y="49"/>
                </a:lnTo>
                <a:lnTo>
                  <a:pt x="403" y="49"/>
                </a:lnTo>
                <a:lnTo>
                  <a:pt x="408" y="49"/>
                </a:lnTo>
                <a:lnTo>
                  <a:pt x="409" y="49"/>
                </a:lnTo>
                <a:lnTo>
                  <a:pt x="410" y="49"/>
                </a:lnTo>
                <a:lnTo>
                  <a:pt x="415" y="49"/>
                </a:lnTo>
                <a:lnTo>
                  <a:pt x="415" y="50"/>
                </a:lnTo>
                <a:lnTo>
                  <a:pt x="418" y="5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EBF3E5D2-962A-6B20-5665-57F85730C862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01649" y="304845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1ACACFC0-EAF3-791D-25FC-5DD0522F9D91}"/>
              </a:ext>
            </a:extLst>
          </p:cNvPr>
          <p:cNvCxnSpPr>
            <a:cxnSpLocks/>
            <a:stCxn id="9" idx="3"/>
            <a:endCxn id="3" idx="4"/>
          </p:cNvCxnSpPr>
          <p:nvPr/>
        </p:nvCxnSpPr>
        <p:spPr>
          <a:xfrm flipV="1">
            <a:off x="2806946" y="3132865"/>
            <a:ext cx="536911" cy="48907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9" name="圆角矩形 45">
            <a:extLst>
              <a:ext uri="{FF2B5EF4-FFF2-40B4-BE49-F238E27FC236}">
                <a16:creationId xmlns:a16="http://schemas.microsoft.com/office/drawing/2014/main" id="{7B8A027B-B2A3-BB7C-FFA9-F8237E7A8244}"/>
              </a:ext>
            </a:extLst>
          </p:cNvPr>
          <p:cNvSpPr/>
          <p:nvPr/>
        </p:nvSpPr>
        <p:spPr>
          <a:xfrm>
            <a:off x="1475656" y="345795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Irvine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AAFBF585-2EC8-82D0-7620-CF784FC05202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85204" y="254417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0BB9835F-A766-BF30-D6CC-6CB77BA493CD}"/>
              </a:ext>
            </a:extLst>
          </p:cNvPr>
          <p:cNvCxnSpPr>
            <a:cxnSpLocks/>
            <a:stCxn id="16" idx="3"/>
            <a:endCxn id="14" idx="4"/>
          </p:cNvCxnSpPr>
          <p:nvPr/>
        </p:nvCxnSpPr>
        <p:spPr>
          <a:xfrm flipV="1">
            <a:off x="1921510" y="2628591"/>
            <a:ext cx="905902" cy="327854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F2AD8F7E-12B7-EE70-4C60-FDA97F7689D5}"/>
              </a:ext>
            </a:extLst>
          </p:cNvPr>
          <p:cNvSpPr/>
          <p:nvPr/>
        </p:nvSpPr>
        <p:spPr>
          <a:xfrm>
            <a:off x="590220" y="279246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Ana</a:t>
            </a:r>
          </a:p>
        </p:txBody>
      </p:sp>
      <p:sp>
        <p:nvSpPr>
          <p:cNvPr id="27" name="Oval 25">
            <a:extLst>
              <a:ext uri="{FF2B5EF4-FFF2-40B4-BE49-F238E27FC236}">
                <a16:creationId xmlns:a16="http://schemas.microsoft.com/office/drawing/2014/main" id="{C91655E0-A154-5110-9CD1-63D68E34B25F}"/>
              </a:ext>
            </a:extLst>
          </p:cNvPr>
          <p:cNvSpPr>
            <a:spLocks noChangeArrowheads="1"/>
          </p:cNvSpPr>
          <p:nvPr/>
        </p:nvSpPr>
        <p:spPr bwMode="gray">
          <a:xfrm>
            <a:off x="2268353" y="176562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8" name="肘形连接符 164">
            <a:extLst>
              <a:ext uri="{FF2B5EF4-FFF2-40B4-BE49-F238E27FC236}">
                <a16:creationId xmlns:a16="http://schemas.microsoft.com/office/drawing/2014/main" id="{0ECBE2F1-4F41-2DB2-DAC0-3CF7A45CF46D}"/>
              </a:ext>
            </a:extLst>
          </p:cNvPr>
          <p:cNvCxnSpPr>
            <a:cxnSpLocks/>
            <a:stCxn id="29" idx="3"/>
            <a:endCxn id="27" idx="4"/>
          </p:cNvCxnSpPr>
          <p:nvPr/>
        </p:nvCxnSpPr>
        <p:spPr>
          <a:xfrm flipV="1">
            <a:off x="1579124" y="1850036"/>
            <a:ext cx="731437" cy="15824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9" name="圆角矩形 45">
            <a:extLst>
              <a:ext uri="{FF2B5EF4-FFF2-40B4-BE49-F238E27FC236}">
                <a16:creationId xmlns:a16="http://schemas.microsoft.com/office/drawing/2014/main" id="{02C7C5BA-ED94-85E7-209F-E0D9051017BA}"/>
              </a:ext>
            </a:extLst>
          </p:cNvPr>
          <p:cNvSpPr/>
          <p:nvPr/>
        </p:nvSpPr>
        <p:spPr>
          <a:xfrm>
            <a:off x="247834" y="184430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Anaheim</a:t>
            </a:r>
          </a:p>
        </p:txBody>
      </p:sp>
      <p:sp>
        <p:nvSpPr>
          <p:cNvPr id="47" name="AutoShape 3">
            <a:extLst>
              <a:ext uri="{FF2B5EF4-FFF2-40B4-BE49-F238E27FC236}">
                <a16:creationId xmlns:a16="http://schemas.microsoft.com/office/drawing/2014/main" id="{9159BF9F-97FC-DEB4-6909-168C6D4FEA2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43883" y="1778520"/>
            <a:ext cx="2849562" cy="2752725"/>
          </a:xfrm>
          <a:prstGeom prst="roundRect">
            <a:avLst>
              <a:gd name="adj" fmla="val 8014"/>
            </a:avLst>
          </a:prstGeom>
          <a:solidFill>
            <a:srgbClr val="FFFFFF"/>
          </a:solidFill>
          <a:ln w="15875">
            <a:solidFill>
              <a:schemeClr val="accent5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48" name="AutoShape 4">
            <a:extLst>
              <a:ext uri="{FF2B5EF4-FFF2-40B4-BE49-F238E27FC236}">
                <a16:creationId xmlns:a16="http://schemas.microsoft.com/office/drawing/2014/main" id="{0F37B728-202A-04EA-D7D6-4CDD3C5149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807383" y="1843607"/>
            <a:ext cx="2703512" cy="2611439"/>
          </a:xfrm>
          <a:prstGeom prst="roundRect">
            <a:avLst>
              <a:gd name="adj" fmla="val 791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accent1">
                        <a:gamma/>
                        <a:tint val="38039"/>
                        <a:invGamma/>
                      </a:schemeClr>
                    </a:gs>
                    <a:gs pos="100000">
                      <a:schemeClr val="accent1">
                        <a:alpha val="50000"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0" name="AutoShape 10">
            <a:extLst>
              <a:ext uri="{FF2B5EF4-FFF2-40B4-BE49-F238E27FC236}">
                <a16:creationId xmlns:a16="http://schemas.microsoft.com/office/drawing/2014/main" id="{F8518765-B809-7EB6-8EE9-2AEDFD89E9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18483" y="1214957"/>
            <a:ext cx="2857500" cy="466725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12700">
            <a:noFill/>
            <a:round/>
            <a:headEnd/>
            <a:tailEnd/>
          </a:ln>
          <a:effectLst>
            <a:outerShdw dist="12700" dir="2700000" algn="ctr" rotWithShape="0">
              <a:srgbClr val="292929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53" name="Text Box 18">
            <a:extLst>
              <a:ext uri="{FF2B5EF4-FFF2-40B4-BE49-F238E27FC236}">
                <a16:creationId xmlns:a16="http://schemas.microsoft.com/office/drawing/2014/main" id="{8AB5EEC2-7424-5186-A28F-A7524044EC64}"/>
              </a:ext>
            </a:extLst>
          </p:cNvPr>
          <p:cNvSpPr txBox="1">
            <a:spLocks noChangeArrowheads="1"/>
          </p:cNvSpPr>
          <p:nvPr/>
        </p:nvSpPr>
        <p:spPr bwMode="white">
          <a:xfrm>
            <a:off x="6039160" y="1294332"/>
            <a:ext cx="22383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zh-CN" sz="1600" dirty="0">
                <a:ea typeface="宋体" charset="-122"/>
                <a:cs typeface="Arial" charset="0"/>
              </a:rPr>
              <a:t>Insert Text Here</a:t>
            </a:r>
          </a:p>
        </p:txBody>
      </p:sp>
      <p:sp>
        <p:nvSpPr>
          <p:cNvPr id="54" name="Rectangle 17">
            <a:extLst>
              <a:ext uri="{FF2B5EF4-FFF2-40B4-BE49-F238E27FC236}">
                <a16:creationId xmlns:a16="http://schemas.microsoft.com/office/drawing/2014/main" id="{409C5033-550F-C5D7-FA86-395D4C9F2B3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86772" y="1919806"/>
            <a:ext cx="22463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sp>
        <p:nvSpPr>
          <p:cNvPr id="55" name="Rectangle 18">
            <a:extLst>
              <a:ext uri="{FF2B5EF4-FFF2-40B4-BE49-F238E27FC236}">
                <a16:creationId xmlns:a16="http://schemas.microsoft.com/office/drawing/2014/main" id="{048A3BEF-5B06-4326-701C-9914C2A11C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75658" y="3199332"/>
            <a:ext cx="2246312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charset="0"/>
              <a:buNone/>
            </a:pPr>
            <a:r>
              <a:rPr lang="en-US" altLang="zh-CN" sz="1600" dirty="0">
                <a:solidFill>
                  <a:schemeClr val="accent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charset="-122"/>
                <a:cs typeface="Arial" charset="0"/>
              </a:rPr>
              <a:t> Insert Text Here</a:t>
            </a:r>
          </a:p>
        </p:txBody>
      </p:sp>
      <p:grpSp>
        <p:nvGrpSpPr>
          <p:cNvPr id="58" name="Group 21">
            <a:extLst>
              <a:ext uri="{FF2B5EF4-FFF2-40B4-BE49-F238E27FC236}">
                <a16:creationId xmlns:a16="http://schemas.microsoft.com/office/drawing/2014/main" id="{A3F9BFC1-62C5-3479-4E14-6872FCCC9A41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1989657"/>
            <a:ext cx="168275" cy="168275"/>
            <a:chOff x="2928" y="2208"/>
            <a:chExt cx="262" cy="262"/>
          </a:xfrm>
        </p:grpSpPr>
        <p:sp>
          <p:nvSpPr>
            <p:cNvPr id="60" name="Oval 22">
              <a:extLst>
                <a:ext uri="{FF2B5EF4-FFF2-40B4-BE49-F238E27FC236}">
                  <a16:creationId xmlns:a16="http://schemas.microsoft.com/office/drawing/2014/main" id="{5F6AB0FC-3F2B-519E-0988-DB55DAC9F84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" name="Oval 23">
              <a:extLst>
                <a:ext uri="{FF2B5EF4-FFF2-40B4-BE49-F238E27FC236}">
                  <a16:creationId xmlns:a16="http://schemas.microsoft.com/office/drawing/2014/main" id="{FCF7FE0C-151C-BAAE-B323-73855945DAE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7D1829FE-83AE-1F98-EDCA-4C53F86CE94D}"/>
              </a:ext>
            </a:extLst>
          </p:cNvPr>
          <p:cNvGrpSpPr>
            <a:grpSpLocks/>
          </p:cNvGrpSpPr>
          <p:nvPr/>
        </p:nvGrpSpPr>
        <p:grpSpPr bwMode="auto">
          <a:xfrm>
            <a:off x="5875647" y="3280295"/>
            <a:ext cx="168275" cy="168275"/>
            <a:chOff x="2928" y="2208"/>
            <a:chExt cx="262" cy="262"/>
          </a:xfrm>
        </p:grpSpPr>
        <p:sp>
          <p:nvSpPr>
            <p:cNvPr id="63" name="Oval 25">
              <a:extLst>
                <a:ext uri="{FF2B5EF4-FFF2-40B4-BE49-F238E27FC236}">
                  <a16:creationId xmlns:a16="http://schemas.microsoft.com/office/drawing/2014/main" id="{66392DC4-8679-FCB1-BF22-160363237305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gradFill rotWithShape="1">
              <a:gsLst>
                <a:gs pos="0">
                  <a:srgbClr val="223864">
                    <a:gamma/>
                    <a:tint val="28627"/>
                    <a:invGamma/>
                  </a:srgbClr>
                </a:gs>
                <a:gs pos="100000">
                  <a:srgbClr val="223864"/>
                </a:gs>
              </a:gsLst>
              <a:lin ang="2700000" scaled="1"/>
            </a:gra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" name="Oval 26">
              <a:extLst>
                <a:ext uri="{FF2B5EF4-FFF2-40B4-BE49-F238E27FC236}">
                  <a16:creationId xmlns:a16="http://schemas.microsoft.com/office/drawing/2014/main" id="{61890166-5383-C713-D46A-05FDD0A04351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DDDDDD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7961" dir="2700000" algn="ctr" rotWithShape="0">
                      <a:srgbClr val="00000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E2A654A0-88AA-4C30-C7C4-6E3305384600}"/>
              </a:ext>
            </a:extLst>
          </p:cNvPr>
          <p:cNvSpPr txBox="1"/>
          <p:nvPr/>
        </p:nvSpPr>
        <p:spPr>
          <a:xfrm>
            <a:off x="6094834" y="2258360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17650CD-9952-6AC3-D9CB-DD98432BE0CB}"/>
              </a:ext>
            </a:extLst>
          </p:cNvPr>
          <p:cNvSpPr txBox="1"/>
          <p:nvPr/>
        </p:nvSpPr>
        <p:spPr>
          <a:xfrm>
            <a:off x="6094834" y="3537886"/>
            <a:ext cx="2317640" cy="821749"/>
          </a:xfrm>
          <a:prstGeom prst="rect">
            <a:avLst/>
          </a:prstGeom>
          <a:noFill/>
        </p:spPr>
        <p:txBody>
          <a:bodyPr wrap="square" lIns="82283" tIns="41141" rIns="82283" bIns="41141" rtlCol="0">
            <a:spAutoFit/>
          </a:bodyPr>
          <a:lstStyle/>
          <a:p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Lorem ipsum dolor sit amet, consectetur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adipiscing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elit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, sed do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eiusmod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tempor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incididunt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ut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labore et dolore magna </a:t>
            </a:r>
            <a:r>
              <a:rPr lang="en-US" sz="1200" dirty="0" err="1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aliqua</a:t>
            </a:r>
            <a:r>
              <a:rPr lang="en-US" sz="120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0667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Riverside County: The Inland Empire Surge</a:t>
            </a:r>
          </a:p>
        </p:txBody>
      </p:sp>
      <p:sp>
        <p:nvSpPr>
          <p:cNvPr id="3063" name="Freeform 39">
            <a:extLst>
              <a:ext uri="{FF2B5EF4-FFF2-40B4-BE49-F238E27FC236}">
                <a16:creationId xmlns:a16="http://schemas.microsoft.com/office/drawing/2014/main" id="{4211FA08-0BF4-AC39-0475-7A565D77E5F1}"/>
              </a:ext>
            </a:extLst>
          </p:cNvPr>
          <p:cNvSpPr>
            <a:spLocks/>
          </p:cNvSpPr>
          <p:nvPr/>
        </p:nvSpPr>
        <p:spPr bwMode="auto">
          <a:xfrm>
            <a:off x="2540148" y="3273592"/>
            <a:ext cx="6122988" cy="1492250"/>
          </a:xfrm>
          <a:custGeom>
            <a:avLst/>
            <a:gdLst>
              <a:gd name="T0" fmla="*/ 404 w 3857"/>
              <a:gd name="T1" fmla="*/ 87 h 940"/>
              <a:gd name="T2" fmla="*/ 492 w 3857"/>
              <a:gd name="T3" fmla="*/ 88 h 940"/>
              <a:gd name="T4" fmla="*/ 609 w 3857"/>
              <a:gd name="T5" fmla="*/ 110 h 940"/>
              <a:gd name="T6" fmla="*/ 722 w 3857"/>
              <a:gd name="T7" fmla="*/ 110 h 940"/>
              <a:gd name="T8" fmla="*/ 787 w 3857"/>
              <a:gd name="T9" fmla="*/ 108 h 940"/>
              <a:gd name="T10" fmla="*/ 877 w 3857"/>
              <a:gd name="T11" fmla="*/ 108 h 940"/>
              <a:gd name="T12" fmla="*/ 973 w 3857"/>
              <a:gd name="T13" fmla="*/ 66 h 940"/>
              <a:gd name="T14" fmla="*/ 1181 w 3857"/>
              <a:gd name="T15" fmla="*/ 66 h 940"/>
              <a:gd name="T16" fmla="*/ 1302 w 3857"/>
              <a:gd name="T17" fmla="*/ 69 h 940"/>
              <a:gd name="T18" fmla="*/ 1568 w 3857"/>
              <a:gd name="T19" fmla="*/ 69 h 940"/>
              <a:gd name="T20" fmla="*/ 1779 w 3857"/>
              <a:gd name="T21" fmla="*/ 66 h 940"/>
              <a:gd name="T22" fmla="*/ 1964 w 3857"/>
              <a:gd name="T23" fmla="*/ 65 h 940"/>
              <a:gd name="T24" fmla="*/ 2203 w 3857"/>
              <a:gd name="T25" fmla="*/ 64 h 940"/>
              <a:gd name="T26" fmla="*/ 2388 w 3857"/>
              <a:gd name="T27" fmla="*/ 64 h 940"/>
              <a:gd name="T28" fmla="*/ 2578 w 3857"/>
              <a:gd name="T29" fmla="*/ 64 h 940"/>
              <a:gd name="T30" fmla="*/ 2858 w 3857"/>
              <a:gd name="T31" fmla="*/ 3 h 940"/>
              <a:gd name="T32" fmla="*/ 3210 w 3857"/>
              <a:gd name="T33" fmla="*/ 0 h 940"/>
              <a:gd name="T34" fmla="*/ 3451 w 3857"/>
              <a:gd name="T35" fmla="*/ 0 h 940"/>
              <a:gd name="T36" fmla="*/ 3568 w 3857"/>
              <a:gd name="T37" fmla="*/ 0 h 940"/>
              <a:gd name="T38" fmla="*/ 3743 w 3857"/>
              <a:gd name="T39" fmla="*/ 0 h 940"/>
              <a:gd name="T40" fmla="*/ 3854 w 3857"/>
              <a:gd name="T41" fmla="*/ 12 h 940"/>
              <a:gd name="T42" fmla="*/ 3829 w 3857"/>
              <a:gd name="T43" fmla="*/ 123 h 940"/>
              <a:gd name="T44" fmla="*/ 3792 w 3857"/>
              <a:gd name="T45" fmla="*/ 157 h 940"/>
              <a:gd name="T46" fmla="*/ 3749 w 3857"/>
              <a:gd name="T47" fmla="*/ 186 h 940"/>
              <a:gd name="T48" fmla="*/ 3766 w 3857"/>
              <a:gd name="T49" fmla="*/ 242 h 940"/>
              <a:gd name="T50" fmla="*/ 3776 w 3857"/>
              <a:gd name="T51" fmla="*/ 293 h 940"/>
              <a:gd name="T52" fmla="*/ 3744 w 3857"/>
              <a:gd name="T53" fmla="*/ 331 h 940"/>
              <a:gd name="T54" fmla="*/ 3760 w 3857"/>
              <a:gd name="T55" fmla="*/ 420 h 940"/>
              <a:gd name="T56" fmla="*/ 3786 w 3857"/>
              <a:gd name="T57" fmla="*/ 525 h 940"/>
              <a:gd name="T58" fmla="*/ 3751 w 3857"/>
              <a:gd name="T59" fmla="*/ 638 h 940"/>
              <a:gd name="T60" fmla="*/ 3732 w 3857"/>
              <a:gd name="T61" fmla="*/ 707 h 940"/>
              <a:gd name="T62" fmla="*/ 3710 w 3857"/>
              <a:gd name="T63" fmla="*/ 788 h 940"/>
              <a:gd name="T64" fmla="*/ 3634 w 3857"/>
              <a:gd name="T65" fmla="*/ 895 h 940"/>
              <a:gd name="T66" fmla="*/ 3501 w 3857"/>
              <a:gd name="T67" fmla="*/ 928 h 940"/>
              <a:gd name="T68" fmla="*/ 3389 w 3857"/>
              <a:gd name="T69" fmla="*/ 928 h 940"/>
              <a:gd name="T70" fmla="*/ 3128 w 3857"/>
              <a:gd name="T71" fmla="*/ 936 h 940"/>
              <a:gd name="T72" fmla="*/ 2898 w 3857"/>
              <a:gd name="T73" fmla="*/ 936 h 940"/>
              <a:gd name="T74" fmla="*/ 2694 w 3857"/>
              <a:gd name="T75" fmla="*/ 936 h 940"/>
              <a:gd name="T76" fmla="*/ 2452 w 3857"/>
              <a:gd name="T77" fmla="*/ 939 h 940"/>
              <a:gd name="T78" fmla="*/ 2274 w 3857"/>
              <a:gd name="T79" fmla="*/ 939 h 940"/>
              <a:gd name="T80" fmla="*/ 1984 w 3857"/>
              <a:gd name="T81" fmla="*/ 940 h 940"/>
              <a:gd name="T82" fmla="*/ 1827 w 3857"/>
              <a:gd name="T83" fmla="*/ 939 h 940"/>
              <a:gd name="T84" fmla="*/ 1587 w 3857"/>
              <a:gd name="T85" fmla="*/ 937 h 940"/>
              <a:gd name="T86" fmla="*/ 1385 w 3857"/>
              <a:gd name="T87" fmla="*/ 939 h 940"/>
              <a:gd name="T88" fmla="*/ 1188 w 3857"/>
              <a:gd name="T89" fmla="*/ 937 h 940"/>
              <a:gd name="T90" fmla="*/ 1022 w 3857"/>
              <a:gd name="T91" fmla="*/ 939 h 940"/>
              <a:gd name="T92" fmla="*/ 897 w 3857"/>
              <a:gd name="T93" fmla="*/ 937 h 940"/>
              <a:gd name="T94" fmla="*/ 768 w 3857"/>
              <a:gd name="T95" fmla="*/ 936 h 940"/>
              <a:gd name="T96" fmla="*/ 638 w 3857"/>
              <a:gd name="T97" fmla="*/ 931 h 940"/>
              <a:gd name="T98" fmla="*/ 548 w 3857"/>
              <a:gd name="T99" fmla="*/ 931 h 940"/>
              <a:gd name="T100" fmla="*/ 490 w 3857"/>
              <a:gd name="T101" fmla="*/ 895 h 940"/>
              <a:gd name="T102" fmla="*/ 371 w 3857"/>
              <a:gd name="T103" fmla="*/ 830 h 940"/>
              <a:gd name="T104" fmla="*/ 199 w 3857"/>
              <a:gd name="T105" fmla="*/ 803 h 940"/>
              <a:gd name="T106" fmla="*/ 293 w 3857"/>
              <a:gd name="T107" fmla="*/ 638 h 940"/>
              <a:gd name="T108" fmla="*/ 261 w 3857"/>
              <a:gd name="T109" fmla="*/ 560 h 940"/>
              <a:gd name="T110" fmla="*/ 168 w 3857"/>
              <a:gd name="T111" fmla="*/ 474 h 940"/>
              <a:gd name="T112" fmla="*/ 85 w 3857"/>
              <a:gd name="T113" fmla="*/ 409 h 940"/>
              <a:gd name="T114" fmla="*/ 6 w 3857"/>
              <a:gd name="T115" fmla="*/ 301 h 940"/>
              <a:gd name="T116" fmla="*/ 39 w 3857"/>
              <a:gd name="T117" fmla="*/ 223 h 940"/>
              <a:gd name="T118" fmla="*/ 78 w 3857"/>
              <a:gd name="T119" fmla="*/ 174 h 940"/>
              <a:gd name="T120" fmla="*/ 142 w 3857"/>
              <a:gd name="T121" fmla="*/ 81 h 940"/>
              <a:gd name="T122" fmla="*/ 211 w 3857"/>
              <a:gd name="T123" fmla="*/ 67 h 940"/>
              <a:gd name="T124" fmla="*/ 353 w 3857"/>
              <a:gd name="T125" fmla="*/ 66 h 9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57" h="940">
                <a:moveTo>
                  <a:pt x="359" y="70"/>
                </a:moveTo>
                <a:lnTo>
                  <a:pt x="359" y="71"/>
                </a:lnTo>
                <a:lnTo>
                  <a:pt x="360" y="70"/>
                </a:lnTo>
                <a:lnTo>
                  <a:pt x="360" y="71"/>
                </a:lnTo>
                <a:lnTo>
                  <a:pt x="360" y="72"/>
                </a:lnTo>
                <a:lnTo>
                  <a:pt x="359" y="72"/>
                </a:lnTo>
                <a:lnTo>
                  <a:pt x="359" y="73"/>
                </a:lnTo>
                <a:lnTo>
                  <a:pt x="358" y="75"/>
                </a:lnTo>
                <a:lnTo>
                  <a:pt x="357" y="75"/>
                </a:lnTo>
                <a:lnTo>
                  <a:pt x="357" y="77"/>
                </a:lnTo>
                <a:lnTo>
                  <a:pt x="358" y="78"/>
                </a:lnTo>
                <a:lnTo>
                  <a:pt x="359" y="78"/>
                </a:lnTo>
                <a:lnTo>
                  <a:pt x="359" y="79"/>
                </a:lnTo>
                <a:lnTo>
                  <a:pt x="359" y="80"/>
                </a:lnTo>
                <a:lnTo>
                  <a:pt x="359" y="81"/>
                </a:lnTo>
                <a:lnTo>
                  <a:pt x="359" y="86"/>
                </a:lnTo>
                <a:lnTo>
                  <a:pt x="359" y="87"/>
                </a:lnTo>
                <a:lnTo>
                  <a:pt x="360" y="87"/>
                </a:lnTo>
                <a:lnTo>
                  <a:pt x="361" y="87"/>
                </a:lnTo>
                <a:lnTo>
                  <a:pt x="363" y="87"/>
                </a:lnTo>
                <a:lnTo>
                  <a:pt x="365" y="87"/>
                </a:lnTo>
                <a:lnTo>
                  <a:pt x="366" y="87"/>
                </a:lnTo>
                <a:lnTo>
                  <a:pt x="367" y="87"/>
                </a:lnTo>
                <a:lnTo>
                  <a:pt x="369" y="87"/>
                </a:lnTo>
                <a:lnTo>
                  <a:pt x="370" y="87"/>
                </a:lnTo>
                <a:lnTo>
                  <a:pt x="371" y="87"/>
                </a:lnTo>
                <a:lnTo>
                  <a:pt x="373" y="87"/>
                </a:lnTo>
                <a:lnTo>
                  <a:pt x="374" y="87"/>
                </a:lnTo>
                <a:lnTo>
                  <a:pt x="375" y="87"/>
                </a:lnTo>
                <a:lnTo>
                  <a:pt x="377" y="87"/>
                </a:lnTo>
                <a:lnTo>
                  <a:pt x="378" y="87"/>
                </a:lnTo>
                <a:lnTo>
                  <a:pt x="380" y="87"/>
                </a:lnTo>
                <a:lnTo>
                  <a:pt x="382" y="87"/>
                </a:lnTo>
                <a:lnTo>
                  <a:pt x="384" y="87"/>
                </a:lnTo>
                <a:lnTo>
                  <a:pt x="385" y="87"/>
                </a:lnTo>
                <a:lnTo>
                  <a:pt x="388" y="87"/>
                </a:lnTo>
                <a:lnTo>
                  <a:pt x="390" y="87"/>
                </a:lnTo>
                <a:lnTo>
                  <a:pt x="391" y="87"/>
                </a:lnTo>
                <a:lnTo>
                  <a:pt x="392" y="87"/>
                </a:lnTo>
                <a:lnTo>
                  <a:pt x="393" y="87"/>
                </a:lnTo>
                <a:lnTo>
                  <a:pt x="395" y="87"/>
                </a:lnTo>
                <a:lnTo>
                  <a:pt x="397" y="87"/>
                </a:lnTo>
                <a:lnTo>
                  <a:pt x="401" y="87"/>
                </a:lnTo>
                <a:lnTo>
                  <a:pt x="402" y="87"/>
                </a:lnTo>
                <a:lnTo>
                  <a:pt x="404" y="87"/>
                </a:lnTo>
                <a:lnTo>
                  <a:pt x="405" y="87"/>
                </a:lnTo>
                <a:lnTo>
                  <a:pt x="406" y="87"/>
                </a:lnTo>
                <a:lnTo>
                  <a:pt x="408" y="87"/>
                </a:lnTo>
                <a:lnTo>
                  <a:pt x="409" y="87"/>
                </a:lnTo>
                <a:lnTo>
                  <a:pt x="410" y="87"/>
                </a:lnTo>
                <a:lnTo>
                  <a:pt x="412" y="87"/>
                </a:lnTo>
                <a:lnTo>
                  <a:pt x="413" y="87"/>
                </a:lnTo>
                <a:lnTo>
                  <a:pt x="422" y="87"/>
                </a:lnTo>
                <a:lnTo>
                  <a:pt x="425" y="87"/>
                </a:lnTo>
                <a:lnTo>
                  <a:pt x="426" y="87"/>
                </a:lnTo>
                <a:lnTo>
                  <a:pt x="427" y="87"/>
                </a:lnTo>
                <a:lnTo>
                  <a:pt x="428" y="87"/>
                </a:lnTo>
                <a:lnTo>
                  <a:pt x="429" y="87"/>
                </a:lnTo>
                <a:lnTo>
                  <a:pt x="430" y="87"/>
                </a:lnTo>
                <a:lnTo>
                  <a:pt x="432" y="87"/>
                </a:lnTo>
                <a:lnTo>
                  <a:pt x="434" y="87"/>
                </a:lnTo>
                <a:lnTo>
                  <a:pt x="435" y="87"/>
                </a:lnTo>
                <a:lnTo>
                  <a:pt x="436" y="88"/>
                </a:lnTo>
                <a:lnTo>
                  <a:pt x="437" y="88"/>
                </a:lnTo>
                <a:lnTo>
                  <a:pt x="438" y="88"/>
                </a:lnTo>
                <a:lnTo>
                  <a:pt x="439" y="88"/>
                </a:lnTo>
                <a:lnTo>
                  <a:pt x="442" y="88"/>
                </a:lnTo>
                <a:lnTo>
                  <a:pt x="443" y="88"/>
                </a:lnTo>
                <a:lnTo>
                  <a:pt x="453" y="89"/>
                </a:lnTo>
                <a:lnTo>
                  <a:pt x="454" y="89"/>
                </a:lnTo>
                <a:lnTo>
                  <a:pt x="463" y="89"/>
                </a:lnTo>
                <a:lnTo>
                  <a:pt x="465" y="89"/>
                </a:lnTo>
                <a:lnTo>
                  <a:pt x="466" y="89"/>
                </a:lnTo>
                <a:lnTo>
                  <a:pt x="470" y="89"/>
                </a:lnTo>
                <a:lnTo>
                  <a:pt x="471" y="89"/>
                </a:lnTo>
                <a:lnTo>
                  <a:pt x="474" y="89"/>
                </a:lnTo>
                <a:lnTo>
                  <a:pt x="478" y="89"/>
                </a:lnTo>
                <a:lnTo>
                  <a:pt x="480" y="88"/>
                </a:lnTo>
                <a:lnTo>
                  <a:pt x="481" y="88"/>
                </a:lnTo>
                <a:lnTo>
                  <a:pt x="482" y="88"/>
                </a:lnTo>
                <a:lnTo>
                  <a:pt x="483" y="88"/>
                </a:lnTo>
                <a:lnTo>
                  <a:pt x="483" y="89"/>
                </a:lnTo>
                <a:lnTo>
                  <a:pt x="483" y="88"/>
                </a:lnTo>
                <a:lnTo>
                  <a:pt x="485" y="88"/>
                </a:lnTo>
                <a:lnTo>
                  <a:pt x="486" y="88"/>
                </a:lnTo>
                <a:lnTo>
                  <a:pt x="487" y="88"/>
                </a:lnTo>
                <a:lnTo>
                  <a:pt x="488" y="88"/>
                </a:lnTo>
                <a:lnTo>
                  <a:pt x="489" y="88"/>
                </a:lnTo>
                <a:lnTo>
                  <a:pt x="491" y="88"/>
                </a:lnTo>
                <a:lnTo>
                  <a:pt x="492" y="88"/>
                </a:lnTo>
                <a:lnTo>
                  <a:pt x="515" y="89"/>
                </a:lnTo>
                <a:lnTo>
                  <a:pt x="521" y="89"/>
                </a:lnTo>
                <a:lnTo>
                  <a:pt x="537" y="89"/>
                </a:lnTo>
                <a:lnTo>
                  <a:pt x="538" y="89"/>
                </a:lnTo>
                <a:lnTo>
                  <a:pt x="538" y="97"/>
                </a:lnTo>
                <a:lnTo>
                  <a:pt x="538" y="105"/>
                </a:lnTo>
                <a:lnTo>
                  <a:pt x="538" y="107"/>
                </a:lnTo>
                <a:lnTo>
                  <a:pt x="538" y="110"/>
                </a:lnTo>
                <a:lnTo>
                  <a:pt x="546" y="110"/>
                </a:lnTo>
                <a:lnTo>
                  <a:pt x="548" y="110"/>
                </a:lnTo>
                <a:lnTo>
                  <a:pt x="551" y="110"/>
                </a:lnTo>
                <a:lnTo>
                  <a:pt x="554" y="110"/>
                </a:lnTo>
                <a:lnTo>
                  <a:pt x="557" y="110"/>
                </a:lnTo>
                <a:lnTo>
                  <a:pt x="558" y="110"/>
                </a:lnTo>
                <a:lnTo>
                  <a:pt x="560" y="110"/>
                </a:lnTo>
                <a:lnTo>
                  <a:pt x="565" y="110"/>
                </a:lnTo>
                <a:lnTo>
                  <a:pt x="566" y="110"/>
                </a:lnTo>
                <a:lnTo>
                  <a:pt x="567" y="110"/>
                </a:lnTo>
                <a:lnTo>
                  <a:pt x="568" y="110"/>
                </a:lnTo>
                <a:lnTo>
                  <a:pt x="569" y="110"/>
                </a:lnTo>
                <a:lnTo>
                  <a:pt x="572" y="110"/>
                </a:lnTo>
                <a:lnTo>
                  <a:pt x="573" y="110"/>
                </a:lnTo>
                <a:lnTo>
                  <a:pt x="574" y="110"/>
                </a:lnTo>
                <a:lnTo>
                  <a:pt x="575" y="110"/>
                </a:lnTo>
                <a:lnTo>
                  <a:pt x="576" y="110"/>
                </a:lnTo>
                <a:lnTo>
                  <a:pt x="577" y="110"/>
                </a:lnTo>
                <a:lnTo>
                  <a:pt x="578" y="110"/>
                </a:lnTo>
                <a:lnTo>
                  <a:pt x="580" y="110"/>
                </a:lnTo>
                <a:lnTo>
                  <a:pt x="582" y="110"/>
                </a:lnTo>
                <a:lnTo>
                  <a:pt x="584" y="110"/>
                </a:lnTo>
                <a:lnTo>
                  <a:pt x="585" y="110"/>
                </a:lnTo>
                <a:lnTo>
                  <a:pt x="586" y="110"/>
                </a:lnTo>
                <a:lnTo>
                  <a:pt x="589" y="110"/>
                </a:lnTo>
                <a:lnTo>
                  <a:pt x="590" y="110"/>
                </a:lnTo>
                <a:lnTo>
                  <a:pt x="592" y="110"/>
                </a:lnTo>
                <a:lnTo>
                  <a:pt x="594" y="110"/>
                </a:lnTo>
                <a:lnTo>
                  <a:pt x="597" y="110"/>
                </a:lnTo>
                <a:lnTo>
                  <a:pt x="598" y="110"/>
                </a:lnTo>
                <a:lnTo>
                  <a:pt x="600" y="110"/>
                </a:lnTo>
                <a:lnTo>
                  <a:pt x="601" y="110"/>
                </a:lnTo>
                <a:lnTo>
                  <a:pt x="604" y="110"/>
                </a:lnTo>
                <a:lnTo>
                  <a:pt x="606" y="110"/>
                </a:lnTo>
                <a:lnTo>
                  <a:pt x="607" y="110"/>
                </a:lnTo>
                <a:lnTo>
                  <a:pt x="608" y="110"/>
                </a:lnTo>
                <a:lnTo>
                  <a:pt x="609" y="110"/>
                </a:lnTo>
                <a:lnTo>
                  <a:pt x="610" y="110"/>
                </a:lnTo>
                <a:lnTo>
                  <a:pt x="611" y="110"/>
                </a:lnTo>
                <a:lnTo>
                  <a:pt x="612" y="110"/>
                </a:lnTo>
                <a:lnTo>
                  <a:pt x="613" y="110"/>
                </a:lnTo>
                <a:lnTo>
                  <a:pt x="615" y="110"/>
                </a:lnTo>
                <a:lnTo>
                  <a:pt x="616" y="110"/>
                </a:lnTo>
                <a:lnTo>
                  <a:pt x="619" y="110"/>
                </a:lnTo>
                <a:lnTo>
                  <a:pt x="620" y="110"/>
                </a:lnTo>
                <a:lnTo>
                  <a:pt x="621" y="110"/>
                </a:lnTo>
                <a:lnTo>
                  <a:pt x="626" y="110"/>
                </a:lnTo>
                <a:lnTo>
                  <a:pt x="627" y="110"/>
                </a:lnTo>
                <a:lnTo>
                  <a:pt x="628" y="110"/>
                </a:lnTo>
                <a:lnTo>
                  <a:pt x="630" y="110"/>
                </a:lnTo>
                <a:lnTo>
                  <a:pt x="632" y="110"/>
                </a:lnTo>
                <a:lnTo>
                  <a:pt x="635" y="110"/>
                </a:lnTo>
                <a:lnTo>
                  <a:pt x="636" y="110"/>
                </a:lnTo>
                <a:lnTo>
                  <a:pt x="637" y="110"/>
                </a:lnTo>
                <a:lnTo>
                  <a:pt x="639" y="110"/>
                </a:lnTo>
                <a:lnTo>
                  <a:pt x="641" y="110"/>
                </a:lnTo>
                <a:lnTo>
                  <a:pt x="650" y="110"/>
                </a:lnTo>
                <a:lnTo>
                  <a:pt x="651" y="110"/>
                </a:lnTo>
                <a:lnTo>
                  <a:pt x="652" y="110"/>
                </a:lnTo>
                <a:lnTo>
                  <a:pt x="655" y="110"/>
                </a:lnTo>
                <a:lnTo>
                  <a:pt x="656" y="110"/>
                </a:lnTo>
                <a:lnTo>
                  <a:pt x="659" y="110"/>
                </a:lnTo>
                <a:lnTo>
                  <a:pt x="661" y="111"/>
                </a:lnTo>
                <a:lnTo>
                  <a:pt x="663" y="110"/>
                </a:lnTo>
                <a:lnTo>
                  <a:pt x="665" y="110"/>
                </a:lnTo>
                <a:lnTo>
                  <a:pt x="670" y="110"/>
                </a:lnTo>
                <a:lnTo>
                  <a:pt x="671" y="110"/>
                </a:lnTo>
                <a:lnTo>
                  <a:pt x="673" y="110"/>
                </a:lnTo>
                <a:lnTo>
                  <a:pt x="675" y="110"/>
                </a:lnTo>
                <a:lnTo>
                  <a:pt x="679" y="110"/>
                </a:lnTo>
                <a:lnTo>
                  <a:pt x="681" y="108"/>
                </a:lnTo>
                <a:lnTo>
                  <a:pt x="682" y="108"/>
                </a:lnTo>
                <a:lnTo>
                  <a:pt x="688" y="110"/>
                </a:lnTo>
                <a:lnTo>
                  <a:pt x="699" y="110"/>
                </a:lnTo>
                <a:lnTo>
                  <a:pt x="703" y="110"/>
                </a:lnTo>
                <a:lnTo>
                  <a:pt x="706" y="110"/>
                </a:lnTo>
                <a:lnTo>
                  <a:pt x="707" y="110"/>
                </a:lnTo>
                <a:lnTo>
                  <a:pt x="710" y="110"/>
                </a:lnTo>
                <a:lnTo>
                  <a:pt x="712" y="110"/>
                </a:lnTo>
                <a:lnTo>
                  <a:pt x="716" y="110"/>
                </a:lnTo>
                <a:lnTo>
                  <a:pt x="718" y="110"/>
                </a:lnTo>
                <a:lnTo>
                  <a:pt x="722" y="110"/>
                </a:lnTo>
                <a:lnTo>
                  <a:pt x="723" y="110"/>
                </a:lnTo>
                <a:lnTo>
                  <a:pt x="725" y="110"/>
                </a:lnTo>
                <a:lnTo>
                  <a:pt x="727" y="110"/>
                </a:lnTo>
                <a:lnTo>
                  <a:pt x="728" y="110"/>
                </a:lnTo>
                <a:lnTo>
                  <a:pt x="729" y="110"/>
                </a:lnTo>
                <a:lnTo>
                  <a:pt x="730" y="110"/>
                </a:lnTo>
                <a:lnTo>
                  <a:pt x="731" y="110"/>
                </a:lnTo>
                <a:lnTo>
                  <a:pt x="732" y="110"/>
                </a:lnTo>
                <a:lnTo>
                  <a:pt x="733" y="110"/>
                </a:lnTo>
                <a:lnTo>
                  <a:pt x="734" y="110"/>
                </a:lnTo>
                <a:lnTo>
                  <a:pt x="736" y="110"/>
                </a:lnTo>
                <a:lnTo>
                  <a:pt x="739" y="110"/>
                </a:lnTo>
                <a:lnTo>
                  <a:pt x="740" y="110"/>
                </a:lnTo>
                <a:lnTo>
                  <a:pt x="741" y="110"/>
                </a:lnTo>
                <a:lnTo>
                  <a:pt x="742" y="110"/>
                </a:lnTo>
                <a:lnTo>
                  <a:pt x="744" y="110"/>
                </a:lnTo>
                <a:lnTo>
                  <a:pt x="745" y="110"/>
                </a:lnTo>
                <a:lnTo>
                  <a:pt x="748" y="110"/>
                </a:lnTo>
                <a:lnTo>
                  <a:pt x="749" y="110"/>
                </a:lnTo>
                <a:lnTo>
                  <a:pt x="750" y="108"/>
                </a:lnTo>
                <a:lnTo>
                  <a:pt x="754" y="108"/>
                </a:lnTo>
                <a:lnTo>
                  <a:pt x="755" y="108"/>
                </a:lnTo>
                <a:lnTo>
                  <a:pt x="758" y="108"/>
                </a:lnTo>
                <a:lnTo>
                  <a:pt x="759" y="108"/>
                </a:lnTo>
                <a:lnTo>
                  <a:pt x="761" y="108"/>
                </a:lnTo>
                <a:lnTo>
                  <a:pt x="763" y="108"/>
                </a:lnTo>
                <a:lnTo>
                  <a:pt x="764" y="108"/>
                </a:lnTo>
                <a:lnTo>
                  <a:pt x="765" y="108"/>
                </a:lnTo>
                <a:lnTo>
                  <a:pt x="766" y="108"/>
                </a:lnTo>
                <a:lnTo>
                  <a:pt x="767" y="108"/>
                </a:lnTo>
                <a:lnTo>
                  <a:pt x="770" y="108"/>
                </a:lnTo>
                <a:lnTo>
                  <a:pt x="771" y="108"/>
                </a:lnTo>
                <a:lnTo>
                  <a:pt x="773" y="108"/>
                </a:lnTo>
                <a:lnTo>
                  <a:pt x="774" y="108"/>
                </a:lnTo>
                <a:lnTo>
                  <a:pt x="775" y="108"/>
                </a:lnTo>
                <a:lnTo>
                  <a:pt x="776" y="108"/>
                </a:lnTo>
                <a:lnTo>
                  <a:pt x="777" y="108"/>
                </a:lnTo>
                <a:lnTo>
                  <a:pt x="779" y="108"/>
                </a:lnTo>
                <a:lnTo>
                  <a:pt x="780" y="108"/>
                </a:lnTo>
                <a:lnTo>
                  <a:pt x="781" y="108"/>
                </a:lnTo>
                <a:lnTo>
                  <a:pt x="782" y="108"/>
                </a:lnTo>
                <a:lnTo>
                  <a:pt x="783" y="108"/>
                </a:lnTo>
                <a:lnTo>
                  <a:pt x="784" y="108"/>
                </a:lnTo>
                <a:lnTo>
                  <a:pt x="785" y="108"/>
                </a:lnTo>
                <a:lnTo>
                  <a:pt x="787" y="108"/>
                </a:lnTo>
                <a:lnTo>
                  <a:pt x="788" y="108"/>
                </a:lnTo>
                <a:lnTo>
                  <a:pt x="789" y="108"/>
                </a:lnTo>
                <a:lnTo>
                  <a:pt x="790" y="110"/>
                </a:lnTo>
                <a:lnTo>
                  <a:pt x="796" y="110"/>
                </a:lnTo>
                <a:lnTo>
                  <a:pt x="805" y="110"/>
                </a:lnTo>
                <a:lnTo>
                  <a:pt x="807" y="108"/>
                </a:lnTo>
                <a:lnTo>
                  <a:pt x="811" y="108"/>
                </a:lnTo>
                <a:lnTo>
                  <a:pt x="813" y="108"/>
                </a:lnTo>
                <a:lnTo>
                  <a:pt x="814" y="108"/>
                </a:lnTo>
                <a:lnTo>
                  <a:pt x="815" y="108"/>
                </a:lnTo>
                <a:lnTo>
                  <a:pt x="816" y="108"/>
                </a:lnTo>
                <a:lnTo>
                  <a:pt x="817" y="108"/>
                </a:lnTo>
                <a:lnTo>
                  <a:pt x="818" y="108"/>
                </a:lnTo>
                <a:lnTo>
                  <a:pt x="819" y="108"/>
                </a:lnTo>
                <a:lnTo>
                  <a:pt x="820" y="108"/>
                </a:lnTo>
                <a:lnTo>
                  <a:pt x="822" y="108"/>
                </a:lnTo>
                <a:lnTo>
                  <a:pt x="823" y="108"/>
                </a:lnTo>
                <a:lnTo>
                  <a:pt x="824" y="108"/>
                </a:lnTo>
                <a:lnTo>
                  <a:pt x="827" y="108"/>
                </a:lnTo>
                <a:lnTo>
                  <a:pt x="828" y="108"/>
                </a:lnTo>
                <a:lnTo>
                  <a:pt x="830" y="108"/>
                </a:lnTo>
                <a:lnTo>
                  <a:pt x="833" y="108"/>
                </a:lnTo>
                <a:lnTo>
                  <a:pt x="834" y="108"/>
                </a:lnTo>
                <a:lnTo>
                  <a:pt x="836" y="108"/>
                </a:lnTo>
                <a:lnTo>
                  <a:pt x="839" y="108"/>
                </a:lnTo>
                <a:lnTo>
                  <a:pt x="840" y="108"/>
                </a:lnTo>
                <a:lnTo>
                  <a:pt x="841" y="108"/>
                </a:lnTo>
                <a:lnTo>
                  <a:pt x="842" y="108"/>
                </a:lnTo>
                <a:lnTo>
                  <a:pt x="843" y="108"/>
                </a:lnTo>
                <a:lnTo>
                  <a:pt x="844" y="108"/>
                </a:lnTo>
                <a:lnTo>
                  <a:pt x="845" y="108"/>
                </a:lnTo>
                <a:lnTo>
                  <a:pt x="849" y="108"/>
                </a:lnTo>
                <a:lnTo>
                  <a:pt x="850" y="108"/>
                </a:lnTo>
                <a:lnTo>
                  <a:pt x="851" y="108"/>
                </a:lnTo>
                <a:lnTo>
                  <a:pt x="853" y="108"/>
                </a:lnTo>
                <a:lnTo>
                  <a:pt x="854" y="108"/>
                </a:lnTo>
                <a:lnTo>
                  <a:pt x="857" y="108"/>
                </a:lnTo>
                <a:lnTo>
                  <a:pt x="858" y="108"/>
                </a:lnTo>
                <a:lnTo>
                  <a:pt x="860" y="108"/>
                </a:lnTo>
                <a:lnTo>
                  <a:pt x="861" y="108"/>
                </a:lnTo>
                <a:lnTo>
                  <a:pt x="865" y="108"/>
                </a:lnTo>
                <a:lnTo>
                  <a:pt x="866" y="108"/>
                </a:lnTo>
                <a:lnTo>
                  <a:pt x="869" y="108"/>
                </a:lnTo>
                <a:lnTo>
                  <a:pt x="871" y="108"/>
                </a:lnTo>
                <a:lnTo>
                  <a:pt x="877" y="108"/>
                </a:lnTo>
                <a:lnTo>
                  <a:pt x="879" y="108"/>
                </a:lnTo>
                <a:lnTo>
                  <a:pt x="880" y="108"/>
                </a:lnTo>
                <a:lnTo>
                  <a:pt x="884" y="108"/>
                </a:lnTo>
                <a:lnTo>
                  <a:pt x="885" y="108"/>
                </a:lnTo>
                <a:lnTo>
                  <a:pt x="886" y="108"/>
                </a:lnTo>
                <a:lnTo>
                  <a:pt x="888" y="108"/>
                </a:lnTo>
                <a:lnTo>
                  <a:pt x="889" y="108"/>
                </a:lnTo>
                <a:lnTo>
                  <a:pt x="889" y="105"/>
                </a:lnTo>
                <a:lnTo>
                  <a:pt x="889" y="104"/>
                </a:lnTo>
                <a:lnTo>
                  <a:pt x="889" y="95"/>
                </a:lnTo>
                <a:lnTo>
                  <a:pt x="889" y="92"/>
                </a:lnTo>
                <a:lnTo>
                  <a:pt x="889" y="91"/>
                </a:lnTo>
                <a:lnTo>
                  <a:pt x="889" y="90"/>
                </a:lnTo>
                <a:lnTo>
                  <a:pt x="889" y="89"/>
                </a:lnTo>
                <a:lnTo>
                  <a:pt x="889" y="85"/>
                </a:lnTo>
                <a:lnTo>
                  <a:pt x="889" y="82"/>
                </a:lnTo>
                <a:lnTo>
                  <a:pt x="889" y="79"/>
                </a:lnTo>
                <a:lnTo>
                  <a:pt x="889" y="77"/>
                </a:lnTo>
                <a:lnTo>
                  <a:pt x="889" y="70"/>
                </a:lnTo>
                <a:lnTo>
                  <a:pt x="889" y="66"/>
                </a:lnTo>
                <a:lnTo>
                  <a:pt x="891" y="66"/>
                </a:lnTo>
                <a:lnTo>
                  <a:pt x="893" y="66"/>
                </a:lnTo>
                <a:lnTo>
                  <a:pt x="897" y="66"/>
                </a:lnTo>
                <a:lnTo>
                  <a:pt x="900" y="66"/>
                </a:lnTo>
                <a:lnTo>
                  <a:pt x="911" y="66"/>
                </a:lnTo>
                <a:lnTo>
                  <a:pt x="915" y="66"/>
                </a:lnTo>
                <a:lnTo>
                  <a:pt x="917" y="66"/>
                </a:lnTo>
                <a:lnTo>
                  <a:pt x="918" y="66"/>
                </a:lnTo>
                <a:lnTo>
                  <a:pt x="919" y="66"/>
                </a:lnTo>
                <a:lnTo>
                  <a:pt x="920" y="66"/>
                </a:lnTo>
                <a:lnTo>
                  <a:pt x="928" y="66"/>
                </a:lnTo>
                <a:lnTo>
                  <a:pt x="931" y="66"/>
                </a:lnTo>
                <a:lnTo>
                  <a:pt x="936" y="66"/>
                </a:lnTo>
                <a:lnTo>
                  <a:pt x="940" y="66"/>
                </a:lnTo>
                <a:lnTo>
                  <a:pt x="948" y="66"/>
                </a:lnTo>
                <a:lnTo>
                  <a:pt x="952" y="66"/>
                </a:lnTo>
                <a:lnTo>
                  <a:pt x="953" y="66"/>
                </a:lnTo>
                <a:lnTo>
                  <a:pt x="954" y="66"/>
                </a:lnTo>
                <a:lnTo>
                  <a:pt x="956" y="66"/>
                </a:lnTo>
                <a:lnTo>
                  <a:pt x="963" y="66"/>
                </a:lnTo>
                <a:lnTo>
                  <a:pt x="965" y="66"/>
                </a:lnTo>
                <a:lnTo>
                  <a:pt x="966" y="66"/>
                </a:lnTo>
                <a:lnTo>
                  <a:pt x="971" y="66"/>
                </a:lnTo>
                <a:lnTo>
                  <a:pt x="972" y="66"/>
                </a:lnTo>
                <a:lnTo>
                  <a:pt x="973" y="66"/>
                </a:lnTo>
                <a:lnTo>
                  <a:pt x="978" y="66"/>
                </a:lnTo>
                <a:lnTo>
                  <a:pt x="982" y="66"/>
                </a:lnTo>
                <a:lnTo>
                  <a:pt x="988" y="66"/>
                </a:lnTo>
                <a:lnTo>
                  <a:pt x="992" y="66"/>
                </a:lnTo>
                <a:lnTo>
                  <a:pt x="994" y="66"/>
                </a:lnTo>
                <a:lnTo>
                  <a:pt x="995" y="66"/>
                </a:lnTo>
                <a:lnTo>
                  <a:pt x="996" y="66"/>
                </a:lnTo>
                <a:lnTo>
                  <a:pt x="997" y="66"/>
                </a:lnTo>
                <a:lnTo>
                  <a:pt x="999" y="66"/>
                </a:lnTo>
                <a:lnTo>
                  <a:pt x="1008" y="66"/>
                </a:lnTo>
                <a:lnTo>
                  <a:pt x="1010" y="66"/>
                </a:lnTo>
                <a:lnTo>
                  <a:pt x="1012" y="66"/>
                </a:lnTo>
                <a:lnTo>
                  <a:pt x="1013" y="66"/>
                </a:lnTo>
                <a:lnTo>
                  <a:pt x="1014" y="66"/>
                </a:lnTo>
                <a:lnTo>
                  <a:pt x="1017" y="66"/>
                </a:lnTo>
                <a:lnTo>
                  <a:pt x="1018" y="66"/>
                </a:lnTo>
                <a:lnTo>
                  <a:pt x="1024" y="66"/>
                </a:lnTo>
                <a:lnTo>
                  <a:pt x="1041" y="66"/>
                </a:lnTo>
                <a:lnTo>
                  <a:pt x="1046" y="66"/>
                </a:lnTo>
                <a:lnTo>
                  <a:pt x="1056" y="66"/>
                </a:lnTo>
                <a:lnTo>
                  <a:pt x="1085" y="66"/>
                </a:lnTo>
                <a:lnTo>
                  <a:pt x="1095" y="66"/>
                </a:lnTo>
                <a:lnTo>
                  <a:pt x="1098" y="66"/>
                </a:lnTo>
                <a:lnTo>
                  <a:pt x="1102" y="66"/>
                </a:lnTo>
                <a:lnTo>
                  <a:pt x="1105" y="66"/>
                </a:lnTo>
                <a:lnTo>
                  <a:pt x="1107" y="66"/>
                </a:lnTo>
                <a:lnTo>
                  <a:pt x="1108" y="66"/>
                </a:lnTo>
                <a:lnTo>
                  <a:pt x="1111" y="66"/>
                </a:lnTo>
                <a:lnTo>
                  <a:pt x="1120" y="66"/>
                </a:lnTo>
                <a:lnTo>
                  <a:pt x="1124" y="66"/>
                </a:lnTo>
                <a:lnTo>
                  <a:pt x="1127" y="66"/>
                </a:lnTo>
                <a:lnTo>
                  <a:pt x="1136" y="66"/>
                </a:lnTo>
                <a:lnTo>
                  <a:pt x="1139" y="66"/>
                </a:lnTo>
                <a:lnTo>
                  <a:pt x="1141" y="66"/>
                </a:lnTo>
                <a:lnTo>
                  <a:pt x="1143" y="66"/>
                </a:lnTo>
                <a:lnTo>
                  <a:pt x="1145" y="66"/>
                </a:lnTo>
                <a:lnTo>
                  <a:pt x="1152" y="66"/>
                </a:lnTo>
                <a:lnTo>
                  <a:pt x="1154" y="66"/>
                </a:lnTo>
                <a:lnTo>
                  <a:pt x="1156" y="66"/>
                </a:lnTo>
                <a:lnTo>
                  <a:pt x="1162" y="66"/>
                </a:lnTo>
                <a:lnTo>
                  <a:pt x="1164" y="66"/>
                </a:lnTo>
                <a:lnTo>
                  <a:pt x="1168" y="66"/>
                </a:lnTo>
                <a:lnTo>
                  <a:pt x="1174" y="66"/>
                </a:lnTo>
                <a:lnTo>
                  <a:pt x="1178" y="66"/>
                </a:lnTo>
                <a:lnTo>
                  <a:pt x="1181" y="66"/>
                </a:lnTo>
                <a:lnTo>
                  <a:pt x="1182" y="66"/>
                </a:lnTo>
                <a:lnTo>
                  <a:pt x="1184" y="66"/>
                </a:lnTo>
                <a:lnTo>
                  <a:pt x="1185" y="66"/>
                </a:lnTo>
                <a:lnTo>
                  <a:pt x="1187" y="66"/>
                </a:lnTo>
                <a:lnTo>
                  <a:pt x="1197" y="66"/>
                </a:lnTo>
                <a:lnTo>
                  <a:pt x="1199" y="67"/>
                </a:lnTo>
                <a:lnTo>
                  <a:pt x="1201" y="66"/>
                </a:lnTo>
                <a:lnTo>
                  <a:pt x="1202" y="66"/>
                </a:lnTo>
                <a:lnTo>
                  <a:pt x="1203" y="66"/>
                </a:lnTo>
                <a:lnTo>
                  <a:pt x="1206" y="67"/>
                </a:lnTo>
                <a:lnTo>
                  <a:pt x="1207" y="67"/>
                </a:lnTo>
                <a:lnTo>
                  <a:pt x="1213" y="67"/>
                </a:lnTo>
                <a:lnTo>
                  <a:pt x="1224" y="67"/>
                </a:lnTo>
                <a:lnTo>
                  <a:pt x="1228" y="67"/>
                </a:lnTo>
                <a:lnTo>
                  <a:pt x="1233" y="67"/>
                </a:lnTo>
                <a:lnTo>
                  <a:pt x="1234" y="67"/>
                </a:lnTo>
                <a:lnTo>
                  <a:pt x="1237" y="67"/>
                </a:lnTo>
                <a:lnTo>
                  <a:pt x="1240" y="67"/>
                </a:lnTo>
                <a:lnTo>
                  <a:pt x="1241" y="67"/>
                </a:lnTo>
                <a:lnTo>
                  <a:pt x="1251" y="67"/>
                </a:lnTo>
                <a:lnTo>
                  <a:pt x="1253" y="67"/>
                </a:lnTo>
                <a:lnTo>
                  <a:pt x="1258" y="67"/>
                </a:lnTo>
                <a:lnTo>
                  <a:pt x="1263" y="67"/>
                </a:lnTo>
                <a:lnTo>
                  <a:pt x="1263" y="69"/>
                </a:lnTo>
                <a:lnTo>
                  <a:pt x="1265" y="69"/>
                </a:lnTo>
                <a:lnTo>
                  <a:pt x="1271" y="69"/>
                </a:lnTo>
                <a:lnTo>
                  <a:pt x="1272" y="69"/>
                </a:lnTo>
                <a:lnTo>
                  <a:pt x="1273" y="69"/>
                </a:lnTo>
                <a:lnTo>
                  <a:pt x="1276" y="69"/>
                </a:lnTo>
                <a:lnTo>
                  <a:pt x="1277" y="69"/>
                </a:lnTo>
                <a:lnTo>
                  <a:pt x="1279" y="69"/>
                </a:lnTo>
                <a:lnTo>
                  <a:pt x="1281" y="69"/>
                </a:lnTo>
                <a:lnTo>
                  <a:pt x="1282" y="69"/>
                </a:lnTo>
                <a:lnTo>
                  <a:pt x="1283" y="69"/>
                </a:lnTo>
                <a:lnTo>
                  <a:pt x="1284" y="69"/>
                </a:lnTo>
                <a:lnTo>
                  <a:pt x="1285" y="69"/>
                </a:lnTo>
                <a:lnTo>
                  <a:pt x="1286" y="69"/>
                </a:lnTo>
                <a:lnTo>
                  <a:pt x="1288" y="69"/>
                </a:lnTo>
                <a:lnTo>
                  <a:pt x="1291" y="69"/>
                </a:lnTo>
                <a:lnTo>
                  <a:pt x="1292" y="69"/>
                </a:lnTo>
                <a:lnTo>
                  <a:pt x="1293" y="69"/>
                </a:lnTo>
                <a:lnTo>
                  <a:pt x="1294" y="69"/>
                </a:lnTo>
                <a:lnTo>
                  <a:pt x="1299" y="69"/>
                </a:lnTo>
                <a:lnTo>
                  <a:pt x="1300" y="69"/>
                </a:lnTo>
                <a:lnTo>
                  <a:pt x="1302" y="69"/>
                </a:lnTo>
                <a:lnTo>
                  <a:pt x="1310" y="69"/>
                </a:lnTo>
                <a:lnTo>
                  <a:pt x="1314" y="69"/>
                </a:lnTo>
                <a:lnTo>
                  <a:pt x="1318" y="69"/>
                </a:lnTo>
                <a:lnTo>
                  <a:pt x="1325" y="67"/>
                </a:lnTo>
                <a:lnTo>
                  <a:pt x="1331" y="67"/>
                </a:lnTo>
                <a:lnTo>
                  <a:pt x="1335" y="67"/>
                </a:lnTo>
                <a:lnTo>
                  <a:pt x="1336" y="67"/>
                </a:lnTo>
                <a:lnTo>
                  <a:pt x="1337" y="67"/>
                </a:lnTo>
                <a:lnTo>
                  <a:pt x="1341" y="67"/>
                </a:lnTo>
                <a:lnTo>
                  <a:pt x="1353" y="67"/>
                </a:lnTo>
                <a:lnTo>
                  <a:pt x="1358" y="67"/>
                </a:lnTo>
                <a:lnTo>
                  <a:pt x="1360" y="67"/>
                </a:lnTo>
                <a:lnTo>
                  <a:pt x="1367" y="67"/>
                </a:lnTo>
                <a:lnTo>
                  <a:pt x="1369" y="67"/>
                </a:lnTo>
                <a:lnTo>
                  <a:pt x="1372" y="67"/>
                </a:lnTo>
                <a:lnTo>
                  <a:pt x="1383" y="67"/>
                </a:lnTo>
                <a:lnTo>
                  <a:pt x="1386" y="67"/>
                </a:lnTo>
                <a:lnTo>
                  <a:pt x="1388" y="67"/>
                </a:lnTo>
                <a:lnTo>
                  <a:pt x="1396" y="67"/>
                </a:lnTo>
                <a:lnTo>
                  <a:pt x="1400" y="67"/>
                </a:lnTo>
                <a:lnTo>
                  <a:pt x="1401" y="67"/>
                </a:lnTo>
                <a:lnTo>
                  <a:pt x="1410" y="67"/>
                </a:lnTo>
                <a:lnTo>
                  <a:pt x="1413" y="67"/>
                </a:lnTo>
                <a:lnTo>
                  <a:pt x="1426" y="67"/>
                </a:lnTo>
                <a:lnTo>
                  <a:pt x="1440" y="67"/>
                </a:lnTo>
                <a:lnTo>
                  <a:pt x="1450" y="67"/>
                </a:lnTo>
                <a:lnTo>
                  <a:pt x="1452" y="67"/>
                </a:lnTo>
                <a:lnTo>
                  <a:pt x="1454" y="67"/>
                </a:lnTo>
                <a:lnTo>
                  <a:pt x="1461" y="67"/>
                </a:lnTo>
                <a:lnTo>
                  <a:pt x="1463" y="67"/>
                </a:lnTo>
                <a:lnTo>
                  <a:pt x="1464" y="67"/>
                </a:lnTo>
                <a:lnTo>
                  <a:pt x="1466" y="67"/>
                </a:lnTo>
                <a:lnTo>
                  <a:pt x="1467" y="67"/>
                </a:lnTo>
                <a:lnTo>
                  <a:pt x="1486" y="67"/>
                </a:lnTo>
                <a:lnTo>
                  <a:pt x="1493" y="67"/>
                </a:lnTo>
                <a:lnTo>
                  <a:pt x="1513" y="67"/>
                </a:lnTo>
                <a:lnTo>
                  <a:pt x="1521" y="67"/>
                </a:lnTo>
                <a:lnTo>
                  <a:pt x="1525" y="67"/>
                </a:lnTo>
                <a:lnTo>
                  <a:pt x="1529" y="67"/>
                </a:lnTo>
                <a:lnTo>
                  <a:pt x="1531" y="67"/>
                </a:lnTo>
                <a:lnTo>
                  <a:pt x="1533" y="67"/>
                </a:lnTo>
                <a:lnTo>
                  <a:pt x="1536" y="67"/>
                </a:lnTo>
                <a:lnTo>
                  <a:pt x="1550" y="69"/>
                </a:lnTo>
                <a:lnTo>
                  <a:pt x="1561" y="69"/>
                </a:lnTo>
                <a:lnTo>
                  <a:pt x="1568" y="69"/>
                </a:lnTo>
                <a:lnTo>
                  <a:pt x="1575" y="69"/>
                </a:lnTo>
                <a:lnTo>
                  <a:pt x="1593" y="69"/>
                </a:lnTo>
                <a:lnTo>
                  <a:pt x="1596" y="69"/>
                </a:lnTo>
                <a:lnTo>
                  <a:pt x="1617" y="69"/>
                </a:lnTo>
                <a:lnTo>
                  <a:pt x="1619" y="69"/>
                </a:lnTo>
                <a:lnTo>
                  <a:pt x="1620" y="69"/>
                </a:lnTo>
                <a:lnTo>
                  <a:pt x="1628" y="69"/>
                </a:lnTo>
                <a:lnTo>
                  <a:pt x="1629" y="69"/>
                </a:lnTo>
                <a:lnTo>
                  <a:pt x="1631" y="69"/>
                </a:lnTo>
                <a:lnTo>
                  <a:pt x="1633" y="69"/>
                </a:lnTo>
                <a:lnTo>
                  <a:pt x="1634" y="69"/>
                </a:lnTo>
                <a:lnTo>
                  <a:pt x="1637" y="69"/>
                </a:lnTo>
                <a:lnTo>
                  <a:pt x="1638" y="69"/>
                </a:lnTo>
                <a:lnTo>
                  <a:pt x="1638" y="65"/>
                </a:lnTo>
                <a:lnTo>
                  <a:pt x="1639" y="65"/>
                </a:lnTo>
                <a:lnTo>
                  <a:pt x="1659" y="65"/>
                </a:lnTo>
                <a:lnTo>
                  <a:pt x="1662" y="65"/>
                </a:lnTo>
                <a:lnTo>
                  <a:pt x="1670" y="65"/>
                </a:lnTo>
                <a:lnTo>
                  <a:pt x="1674" y="65"/>
                </a:lnTo>
                <a:lnTo>
                  <a:pt x="1679" y="65"/>
                </a:lnTo>
                <a:lnTo>
                  <a:pt x="1687" y="65"/>
                </a:lnTo>
                <a:lnTo>
                  <a:pt x="1688" y="65"/>
                </a:lnTo>
                <a:lnTo>
                  <a:pt x="1693" y="65"/>
                </a:lnTo>
                <a:lnTo>
                  <a:pt x="1695" y="65"/>
                </a:lnTo>
                <a:lnTo>
                  <a:pt x="1697" y="65"/>
                </a:lnTo>
                <a:lnTo>
                  <a:pt x="1703" y="65"/>
                </a:lnTo>
                <a:lnTo>
                  <a:pt x="1706" y="65"/>
                </a:lnTo>
                <a:lnTo>
                  <a:pt x="1708" y="65"/>
                </a:lnTo>
                <a:lnTo>
                  <a:pt x="1712" y="65"/>
                </a:lnTo>
                <a:lnTo>
                  <a:pt x="1716" y="65"/>
                </a:lnTo>
                <a:lnTo>
                  <a:pt x="1721" y="65"/>
                </a:lnTo>
                <a:lnTo>
                  <a:pt x="1724" y="65"/>
                </a:lnTo>
                <a:lnTo>
                  <a:pt x="1725" y="65"/>
                </a:lnTo>
                <a:lnTo>
                  <a:pt x="1732" y="65"/>
                </a:lnTo>
                <a:lnTo>
                  <a:pt x="1751" y="65"/>
                </a:lnTo>
                <a:lnTo>
                  <a:pt x="1755" y="65"/>
                </a:lnTo>
                <a:lnTo>
                  <a:pt x="1760" y="65"/>
                </a:lnTo>
                <a:lnTo>
                  <a:pt x="1763" y="65"/>
                </a:lnTo>
                <a:lnTo>
                  <a:pt x="1763" y="66"/>
                </a:lnTo>
                <a:lnTo>
                  <a:pt x="1764" y="66"/>
                </a:lnTo>
                <a:lnTo>
                  <a:pt x="1765" y="66"/>
                </a:lnTo>
                <a:lnTo>
                  <a:pt x="1766" y="66"/>
                </a:lnTo>
                <a:lnTo>
                  <a:pt x="1767" y="66"/>
                </a:lnTo>
                <a:lnTo>
                  <a:pt x="1776" y="66"/>
                </a:lnTo>
                <a:lnTo>
                  <a:pt x="1779" y="66"/>
                </a:lnTo>
                <a:lnTo>
                  <a:pt x="1780" y="66"/>
                </a:lnTo>
                <a:lnTo>
                  <a:pt x="1783" y="66"/>
                </a:lnTo>
                <a:lnTo>
                  <a:pt x="1793" y="66"/>
                </a:lnTo>
                <a:lnTo>
                  <a:pt x="1797" y="66"/>
                </a:lnTo>
                <a:lnTo>
                  <a:pt x="1798" y="66"/>
                </a:lnTo>
                <a:lnTo>
                  <a:pt x="1799" y="66"/>
                </a:lnTo>
                <a:lnTo>
                  <a:pt x="1806" y="66"/>
                </a:lnTo>
                <a:lnTo>
                  <a:pt x="1828" y="66"/>
                </a:lnTo>
                <a:lnTo>
                  <a:pt x="1829" y="66"/>
                </a:lnTo>
                <a:lnTo>
                  <a:pt x="1832" y="66"/>
                </a:lnTo>
                <a:lnTo>
                  <a:pt x="1836" y="66"/>
                </a:lnTo>
                <a:lnTo>
                  <a:pt x="1837" y="66"/>
                </a:lnTo>
                <a:lnTo>
                  <a:pt x="1838" y="66"/>
                </a:lnTo>
                <a:lnTo>
                  <a:pt x="1841" y="66"/>
                </a:lnTo>
                <a:lnTo>
                  <a:pt x="1842" y="66"/>
                </a:lnTo>
                <a:lnTo>
                  <a:pt x="1844" y="66"/>
                </a:lnTo>
                <a:lnTo>
                  <a:pt x="1845" y="66"/>
                </a:lnTo>
                <a:lnTo>
                  <a:pt x="1846" y="66"/>
                </a:lnTo>
                <a:lnTo>
                  <a:pt x="1851" y="66"/>
                </a:lnTo>
                <a:lnTo>
                  <a:pt x="1853" y="66"/>
                </a:lnTo>
                <a:lnTo>
                  <a:pt x="1855" y="66"/>
                </a:lnTo>
                <a:lnTo>
                  <a:pt x="1864" y="66"/>
                </a:lnTo>
                <a:lnTo>
                  <a:pt x="1868" y="66"/>
                </a:lnTo>
                <a:lnTo>
                  <a:pt x="1869" y="66"/>
                </a:lnTo>
                <a:lnTo>
                  <a:pt x="1870" y="66"/>
                </a:lnTo>
                <a:lnTo>
                  <a:pt x="1871" y="66"/>
                </a:lnTo>
                <a:lnTo>
                  <a:pt x="1872" y="66"/>
                </a:lnTo>
                <a:lnTo>
                  <a:pt x="1877" y="66"/>
                </a:lnTo>
                <a:lnTo>
                  <a:pt x="1878" y="66"/>
                </a:lnTo>
                <a:lnTo>
                  <a:pt x="1880" y="66"/>
                </a:lnTo>
                <a:lnTo>
                  <a:pt x="1887" y="66"/>
                </a:lnTo>
                <a:lnTo>
                  <a:pt x="1889" y="66"/>
                </a:lnTo>
                <a:lnTo>
                  <a:pt x="1892" y="66"/>
                </a:lnTo>
                <a:lnTo>
                  <a:pt x="1896" y="66"/>
                </a:lnTo>
                <a:lnTo>
                  <a:pt x="1901" y="66"/>
                </a:lnTo>
                <a:lnTo>
                  <a:pt x="1904" y="66"/>
                </a:lnTo>
                <a:lnTo>
                  <a:pt x="1911" y="66"/>
                </a:lnTo>
                <a:lnTo>
                  <a:pt x="1922" y="66"/>
                </a:lnTo>
                <a:lnTo>
                  <a:pt x="1933" y="66"/>
                </a:lnTo>
                <a:lnTo>
                  <a:pt x="1940" y="65"/>
                </a:lnTo>
                <a:lnTo>
                  <a:pt x="1944" y="65"/>
                </a:lnTo>
                <a:lnTo>
                  <a:pt x="1945" y="65"/>
                </a:lnTo>
                <a:lnTo>
                  <a:pt x="1957" y="65"/>
                </a:lnTo>
                <a:lnTo>
                  <a:pt x="1962" y="65"/>
                </a:lnTo>
                <a:lnTo>
                  <a:pt x="1964" y="65"/>
                </a:lnTo>
                <a:lnTo>
                  <a:pt x="1969" y="65"/>
                </a:lnTo>
                <a:lnTo>
                  <a:pt x="1970" y="65"/>
                </a:lnTo>
                <a:lnTo>
                  <a:pt x="1971" y="65"/>
                </a:lnTo>
                <a:lnTo>
                  <a:pt x="1974" y="65"/>
                </a:lnTo>
                <a:lnTo>
                  <a:pt x="1975" y="65"/>
                </a:lnTo>
                <a:lnTo>
                  <a:pt x="1976" y="65"/>
                </a:lnTo>
                <a:lnTo>
                  <a:pt x="1981" y="65"/>
                </a:lnTo>
                <a:lnTo>
                  <a:pt x="1983" y="65"/>
                </a:lnTo>
                <a:lnTo>
                  <a:pt x="1985" y="65"/>
                </a:lnTo>
                <a:lnTo>
                  <a:pt x="1992" y="65"/>
                </a:lnTo>
                <a:lnTo>
                  <a:pt x="1995" y="65"/>
                </a:lnTo>
                <a:lnTo>
                  <a:pt x="1996" y="65"/>
                </a:lnTo>
                <a:lnTo>
                  <a:pt x="1999" y="65"/>
                </a:lnTo>
                <a:lnTo>
                  <a:pt x="2000" y="65"/>
                </a:lnTo>
                <a:lnTo>
                  <a:pt x="2009" y="65"/>
                </a:lnTo>
                <a:lnTo>
                  <a:pt x="2010" y="65"/>
                </a:lnTo>
                <a:lnTo>
                  <a:pt x="2014" y="65"/>
                </a:lnTo>
                <a:lnTo>
                  <a:pt x="2014" y="64"/>
                </a:lnTo>
                <a:lnTo>
                  <a:pt x="2015" y="64"/>
                </a:lnTo>
                <a:lnTo>
                  <a:pt x="2034" y="64"/>
                </a:lnTo>
                <a:lnTo>
                  <a:pt x="2040" y="64"/>
                </a:lnTo>
                <a:lnTo>
                  <a:pt x="2061" y="64"/>
                </a:lnTo>
                <a:lnTo>
                  <a:pt x="2074" y="64"/>
                </a:lnTo>
                <a:lnTo>
                  <a:pt x="2082" y="64"/>
                </a:lnTo>
                <a:lnTo>
                  <a:pt x="2087" y="64"/>
                </a:lnTo>
                <a:lnTo>
                  <a:pt x="2096" y="64"/>
                </a:lnTo>
                <a:lnTo>
                  <a:pt x="2099" y="64"/>
                </a:lnTo>
                <a:lnTo>
                  <a:pt x="2103" y="64"/>
                </a:lnTo>
                <a:lnTo>
                  <a:pt x="2118" y="64"/>
                </a:lnTo>
                <a:lnTo>
                  <a:pt x="2129" y="64"/>
                </a:lnTo>
                <a:lnTo>
                  <a:pt x="2143" y="64"/>
                </a:lnTo>
                <a:lnTo>
                  <a:pt x="2145" y="64"/>
                </a:lnTo>
                <a:lnTo>
                  <a:pt x="2146" y="64"/>
                </a:lnTo>
                <a:lnTo>
                  <a:pt x="2153" y="64"/>
                </a:lnTo>
                <a:lnTo>
                  <a:pt x="2154" y="64"/>
                </a:lnTo>
                <a:lnTo>
                  <a:pt x="2166" y="64"/>
                </a:lnTo>
                <a:lnTo>
                  <a:pt x="2172" y="64"/>
                </a:lnTo>
                <a:lnTo>
                  <a:pt x="2177" y="64"/>
                </a:lnTo>
                <a:lnTo>
                  <a:pt x="2185" y="64"/>
                </a:lnTo>
                <a:lnTo>
                  <a:pt x="2188" y="64"/>
                </a:lnTo>
                <a:lnTo>
                  <a:pt x="2189" y="64"/>
                </a:lnTo>
                <a:lnTo>
                  <a:pt x="2191" y="64"/>
                </a:lnTo>
                <a:lnTo>
                  <a:pt x="2196" y="64"/>
                </a:lnTo>
                <a:lnTo>
                  <a:pt x="2199" y="64"/>
                </a:lnTo>
                <a:lnTo>
                  <a:pt x="2203" y="64"/>
                </a:lnTo>
                <a:lnTo>
                  <a:pt x="2204" y="64"/>
                </a:lnTo>
                <a:lnTo>
                  <a:pt x="2206" y="64"/>
                </a:lnTo>
                <a:lnTo>
                  <a:pt x="2212" y="64"/>
                </a:lnTo>
                <a:lnTo>
                  <a:pt x="2215" y="64"/>
                </a:lnTo>
                <a:lnTo>
                  <a:pt x="2217" y="64"/>
                </a:lnTo>
                <a:lnTo>
                  <a:pt x="2218" y="64"/>
                </a:lnTo>
                <a:lnTo>
                  <a:pt x="2220" y="64"/>
                </a:lnTo>
                <a:lnTo>
                  <a:pt x="2224" y="64"/>
                </a:lnTo>
                <a:lnTo>
                  <a:pt x="2225" y="64"/>
                </a:lnTo>
                <a:lnTo>
                  <a:pt x="2233" y="64"/>
                </a:lnTo>
                <a:lnTo>
                  <a:pt x="2239" y="64"/>
                </a:lnTo>
                <a:lnTo>
                  <a:pt x="2245" y="64"/>
                </a:lnTo>
                <a:lnTo>
                  <a:pt x="2246" y="64"/>
                </a:lnTo>
                <a:lnTo>
                  <a:pt x="2269" y="64"/>
                </a:lnTo>
                <a:lnTo>
                  <a:pt x="2278" y="64"/>
                </a:lnTo>
                <a:lnTo>
                  <a:pt x="2280" y="64"/>
                </a:lnTo>
                <a:lnTo>
                  <a:pt x="2292" y="64"/>
                </a:lnTo>
                <a:lnTo>
                  <a:pt x="2293" y="64"/>
                </a:lnTo>
                <a:lnTo>
                  <a:pt x="2294" y="64"/>
                </a:lnTo>
                <a:lnTo>
                  <a:pt x="2295" y="64"/>
                </a:lnTo>
                <a:lnTo>
                  <a:pt x="2298" y="64"/>
                </a:lnTo>
                <a:lnTo>
                  <a:pt x="2299" y="64"/>
                </a:lnTo>
                <a:lnTo>
                  <a:pt x="2300" y="64"/>
                </a:lnTo>
                <a:lnTo>
                  <a:pt x="2301" y="64"/>
                </a:lnTo>
                <a:lnTo>
                  <a:pt x="2303" y="64"/>
                </a:lnTo>
                <a:lnTo>
                  <a:pt x="2311" y="64"/>
                </a:lnTo>
                <a:lnTo>
                  <a:pt x="2328" y="64"/>
                </a:lnTo>
                <a:lnTo>
                  <a:pt x="2330" y="64"/>
                </a:lnTo>
                <a:lnTo>
                  <a:pt x="2340" y="64"/>
                </a:lnTo>
                <a:lnTo>
                  <a:pt x="2343" y="64"/>
                </a:lnTo>
                <a:lnTo>
                  <a:pt x="2353" y="64"/>
                </a:lnTo>
                <a:lnTo>
                  <a:pt x="2354" y="64"/>
                </a:lnTo>
                <a:lnTo>
                  <a:pt x="2356" y="64"/>
                </a:lnTo>
                <a:lnTo>
                  <a:pt x="2358" y="64"/>
                </a:lnTo>
                <a:lnTo>
                  <a:pt x="2359" y="64"/>
                </a:lnTo>
                <a:lnTo>
                  <a:pt x="2360" y="64"/>
                </a:lnTo>
                <a:lnTo>
                  <a:pt x="2361" y="64"/>
                </a:lnTo>
                <a:lnTo>
                  <a:pt x="2362" y="64"/>
                </a:lnTo>
                <a:lnTo>
                  <a:pt x="2367" y="64"/>
                </a:lnTo>
                <a:lnTo>
                  <a:pt x="2368" y="64"/>
                </a:lnTo>
                <a:lnTo>
                  <a:pt x="2369" y="64"/>
                </a:lnTo>
                <a:lnTo>
                  <a:pt x="2373" y="64"/>
                </a:lnTo>
                <a:lnTo>
                  <a:pt x="2377" y="64"/>
                </a:lnTo>
                <a:lnTo>
                  <a:pt x="2379" y="64"/>
                </a:lnTo>
                <a:lnTo>
                  <a:pt x="2388" y="64"/>
                </a:lnTo>
                <a:lnTo>
                  <a:pt x="2389" y="64"/>
                </a:lnTo>
                <a:lnTo>
                  <a:pt x="2390" y="64"/>
                </a:lnTo>
                <a:lnTo>
                  <a:pt x="2392" y="64"/>
                </a:lnTo>
                <a:lnTo>
                  <a:pt x="2393" y="64"/>
                </a:lnTo>
                <a:lnTo>
                  <a:pt x="2394" y="64"/>
                </a:lnTo>
                <a:lnTo>
                  <a:pt x="2396" y="64"/>
                </a:lnTo>
                <a:lnTo>
                  <a:pt x="2398" y="64"/>
                </a:lnTo>
                <a:lnTo>
                  <a:pt x="2405" y="64"/>
                </a:lnTo>
                <a:lnTo>
                  <a:pt x="2407" y="64"/>
                </a:lnTo>
                <a:lnTo>
                  <a:pt x="2413" y="64"/>
                </a:lnTo>
                <a:lnTo>
                  <a:pt x="2416" y="64"/>
                </a:lnTo>
                <a:lnTo>
                  <a:pt x="2418" y="64"/>
                </a:lnTo>
                <a:lnTo>
                  <a:pt x="2427" y="64"/>
                </a:lnTo>
                <a:lnTo>
                  <a:pt x="2428" y="64"/>
                </a:lnTo>
                <a:lnTo>
                  <a:pt x="2433" y="64"/>
                </a:lnTo>
                <a:lnTo>
                  <a:pt x="2435" y="64"/>
                </a:lnTo>
                <a:lnTo>
                  <a:pt x="2436" y="64"/>
                </a:lnTo>
                <a:lnTo>
                  <a:pt x="2437" y="64"/>
                </a:lnTo>
                <a:lnTo>
                  <a:pt x="2438" y="64"/>
                </a:lnTo>
                <a:lnTo>
                  <a:pt x="2440" y="64"/>
                </a:lnTo>
                <a:lnTo>
                  <a:pt x="2441" y="64"/>
                </a:lnTo>
                <a:lnTo>
                  <a:pt x="2442" y="64"/>
                </a:lnTo>
                <a:lnTo>
                  <a:pt x="2446" y="64"/>
                </a:lnTo>
                <a:lnTo>
                  <a:pt x="2449" y="64"/>
                </a:lnTo>
                <a:lnTo>
                  <a:pt x="2470" y="64"/>
                </a:lnTo>
                <a:lnTo>
                  <a:pt x="2474" y="64"/>
                </a:lnTo>
                <a:lnTo>
                  <a:pt x="2476" y="64"/>
                </a:lnTo>
                <a:lnTo>
                  <a:pt x="2479" y="64"/>
                </a:lnTo>
                <a:lnTo>
                  <a:pt x="2485" y="64"/>
                </a:lnTo>
                <a:lnTo>
                  <a:pt x="2488" y="64"/>
                </a:lnTo>
                <a:lnTo>
                  <a:pt x="2492" y="64"/>
                </a:lnTo>
                <a:lnTo>
                  <a:pt x="2494" y="64"/>
                </a:lnTo>
                <a:lnTo>
                  <a:pt x="2500" y="64"/>
                </a:lnTo>
                <a:lnTo>
                  <a:pt x="2502" y="64"/>
                </a:lnTo>
                <a:lnTo>
                  <a:pt x="2539" y="64"/>
                </a:lnTo>
                <a:lnTo>
                  <a:pt x="2540" y="64"/>
                </a:lnTo>
                <a:lnTo>
                  <a:pt x="2552" y="64"/>
                </a:lnTo>
                <a:lnTo>
                  <a:pt x="2553" y="64"/>
                </a:lnTo>
                <a:lnTo>
                  <a:pt x="2557" y="64"/>
                </a:lnTo>
                <a:lnTo>
                  <a:pt x="2558" y="64"/>
                </a:lnTo>
                <a:lnTo>
                  <a:pt x="2560" y="64"/>
                </a:lnTo>
                <a:lnTo>
                  <a:pt x="2562" y="64"/>
                </a:lnTo>
                <a:lnTo>
                  <a:pt x="2574" y="64"/>
                </a:lnTo>
                <a:lnTo>
                  <a:pt x="2575" y="64"/>
                </a:lnTo>
                <a:lnTo>
                  <a:pt x="2578" y="64"/>
                </a:lnTo>
                <a:lnTo>
                  <a:pt x="2583" y="64"/>
                </a:lnTo>
                <a:lnTo>
                  <a:pt x="2589" y="64"/>
                </a:lnTo>
                <a:lnTo>
                  <a:pt x="2595" y="64"/>
                </a:lnTo>
                <a:lnTo>
                  <a:pt x="2600" y="64"/>
                </a:lnTo>
                <a:lnTo>
                  <a:pt x="2604" y="64"/>
                </a:lnTo>
                <a:lnTo>
                  <a:pt x="2616" y="65"/>
                </a:lnTo>
                <a:lnTo>
                  <a:pt x="2620" y="65"/>
                </a:lnTo>
                <a:lnTo>
                  <a:pt x="2648" y="65"/>
                </a:lnTo>
                <a:lnTo>
                  <a:pt x="2681" y="65"/>
                </a:lnTo>
                <a:lnTo>
                  <a:pt x="2726" y="65"/>
                </a:lnTo>
                <a:lnTo>
                  <a:pt x="2731" y="65"/>
                </a:lnTo>
                <a:lnTo>
                  <a:pt x="2738" y="65"/>
                </a:lnTo>
                <a:lnTo>
                  <a:pt x="2740" y="65"/>
                </a:lnTo>
                <a:lnTo>
                  <a:pt x="2743" y="65"/>
                </a:lnTo>
                <a:lnTo>
                  <a:pt x="2747" y="65"/>
                </a:lnTo>
                <a:lnTo>
                  <a:pt x="2759" y="65"/>
                </a:lnTo>
                <a:lnTo>
                  <a:pt x="2760" y="65"/>
                </a:lnTo>
                <a:lnTo>
                  <a:pt x="2761" y="65"/>
                </a:lnTo>
                <a:lnTo>
                  <a:pt x="2763" y="65"/>
                </a:lnTo>
                <a:lnTo>
                  <a:pt x="2774" y="65"/>
                </a:lnTo>
                <a:lnTo>
                  <a:pt x="2776" y="65"/>
                </a:lnTo>
                <a:lnTo>
                  <a:pt x="2781" y="65"/>
                </a:lnTo>
                <a:lnTo>
                  <a:pt x="2807" y="66"/>
                </a:lnTo>
                <a:lnTo>
                  <a:pt x="2809" y="66"/>
                </a:lnTo>
                <a:lnTo>
                  <a:pt x="2809" y="49"/>
                </a:lnTo>
                <a:lnTo>
                  <a:pt x="2809" y="31"/>
                </a:lnTo>
                <a:lnTo>
                  <a:pt x="2809" y="30"/>
                </a:lnTo>
                <a:lnTo>
                  <a:pt x="2809" y="27"/>
                </a:lnTo>
                <a:lnTo>
                  <a:pt x="2809" y="25"/>
                </a:lnTo>
                <a:lnTo>
                  <a:pt x="2809" y="21"/>
                </a:lnTo>
                <a:lnTo>
                  <a:pt x="2809" y="18"/>
                </a:lnTo>
                <a:lnTo>
                  <a:pt x="2809" y="14"/>
                </a:lnTo>
                <a:lnTo>
                  <a:pt x="2809" y="11"/>
                </a:lnTo>
                <a:lnTo>
                  <a:pt x="2809" y="7"/>
                </a:lnTo>
                <a:lnTo>
                  <a:pt x="2809" y="3"/>
                </a:lnTo>
                <a:lnTo>
                  <a:pt x="2812" y="3"/>
                </a:lnTo>
                <a:lnTo>
                  <a:pt x="2817" y="3"/>
                </a:lnTo>
                <a:lnTo>
                  <a:pt x="2820" y="3"/>
                </a:lnTo>
                <a:lnTo>
                  <a:pt x="2824" y="3"/>
                </a:lnTo>
                <a:lnTo>
                  <a:pt x="2830" y="3"/>
                </a:lnTo>
                <a:lnTo>
                  <a:pt x="2839" y="3"/>
                </a:lnTo>
                <a:lnTo>
                  <a:pt x="2843" y="3"/>
                </a:lnTo>
                <a:lnTo>
                  <a:pt x="2844" y="3"/>
                </a:lnTo>
                <a:lnTo>
                  <a:pt x="2847" y="3"/>
                </a:lnTo>
                <a:lnTo>
                  <a:pt x="2858" y="3"/>
                </a:lnTo>
                <a:lnTo>
                  <a:pt x="2872" y="3"/>
                </a:lnTo>
                <a:lnTo>
                  <a:pt x="2873" y="3"/>
                </a:lnTo>
                <a:lnTo>
                  <a:pt x="2878" y="3"/>
                </a:lnTo>
                <a:lnTo>
                  <a:pt x="2887" y="3"/>
                </a:lnTo>
                <a:lnTo>
                  <a:pt x="2906" y="3"/>
                </a:lnTo>
                <a:lnTo>
                  <a:pt x="2913" y="3"/>
                </a:lnTo>
                <a:lnTo>
                  <a:pt x="2915" y="3"/>
                </a:lnTo>
                <a:lnTo>
                  <a:pt x="2933" y="3"/>
                </a:lnTo>
                <a:lnTo>
                  <a:pt x="2938" y="3"/>
                </a:lnTo>
                <a:lnTo>
                  <a:pt x="2949" y="3"/>
                </a:lnTo>
                <a:lnTo>
                  <a:pt x="2956" y="3"/>
                </a:lnTo>
                <a:lnTo>
                  <a:pt x="2956" y="0"/>
                </a:lnTo>
                <a:lnTo>
                  <a:pt x="2958" y="0"/>
                </a:lnTo>
                <a:lnTo>
                  <a:pt x="2962" y="0"/>
                </a:lnTo>
                <a:lnTo>
                  <a:pt x="2965" y="0"/>
                </a:lnTo>
                <a:lnTo>
                  <a:pt x="2974" y="0"/>
                </a:lnTo>
                <a:lnTo>
                  <a:pt x="2999" y="0"/>
                </a:lnTo>
                <a:lnTo>
                  <a:pt x="3008" y="0"/>
                </a:lnTo>
                <a:lnTo>
                  <a:pt x="3010" y="0"/>
                </a:lnTo>
                <a:lnTo>
                  <a:pt x="3020" y="0"/>
                </a:lnTo>
                <a:lnTo>
                  <a:pt x="3024" y="0"/>
                </a:lnTo>
                <a:lnTo>
                  <a:pt x="3034" y="0"/>
                </a:lnTo>
                <a:lnTo>
                  <a:pt x="3035" y="0"/>
                </a:lnTo>
                <a:lnTo>
                  <a:pt x="3041" y="0"/>
                </a:lnTo>
                <a:lnTo>
                  <a:pt x="3049" y="0"/>
                </a:lnTo>
                <a:lnTo>
                  <a:pt x="3053" y="0"/>
                </a:lnTo>
                <a:lnTo>
                  <a:pt x="3057" y="0"/>
                </a:lnTo>
                <a:lnTo>
                  <a:pt x="3065" y="0"/>
                </a:lnTo>
                <a:lnTo>
                  <a:pt x="3066" y="0"/>
                </a:lnTo>
                <a:lnTo>
                  <a:pt x="3075" y="0"/>
                </a:lnTo>
                <a:lnTo>
                  <a:pt x="3076" y="0"/>
                </a:lnTo>
                <a:lnTo>
                  <a:pt x="3078" y="0"/>
                </a:lnTo>
                <a:lnTo>
                  <a:pt x="3079" y="0"/>
                </a:lnTo>
                <a:lnTo>
                  <a:pt x="3088" y="0"/>
                </a:lnTo>
                <a:lnTo>
                  <a:pt x="3100" y="0"/>
                </a:lnTo>
                <a:lnTo>
                  <a:pt x="3113" y="0"/>
                </a:lnTo>
                <a:lnTo>
                  <a:pt x="3120" y="0"/>
                </a:lnTo>
                <a:lnTo>
                  <a:pt x="3135" y="0"/>
                </a:lnTo>
                <a:lnTo>
                  <a:pt x="3139" y="0"/>
                </a:lnTo>
                <a:lnTo>
                  <a:pt x="3145" y="0"/>
                </a:lnTo>
                <a:lnTo>
                  <a:pt x="3181" y="0"/>
                </a:lnTo>
                <a:lnTo>
                  <a:pt x="3200" y="0"/>
                </a:lnTo>
                <a:lnTo>
                  <a:pt x="3205" y="0"/>
                </a:lnTo>
                <a:lnTo>
                  <a:pt x="3209" y="0"/>
                </a:lnTo>
                <a:lnTo>
                  <a:pt x="3210" y="0"/>
                </a:lnTo>
                <a:lnTo>
                  <a:pt x="3261" y="0"/>
                </a:lnTo>
                <a:lnTo>
                  <a:pt x="3265" y="0"/>
                </a:lnTo>
                <a:lnTo>
                  <a:pt x="3272" y="0"/>
                </a:lnTo>
                <a:lnTo>
                  <a:pt x="3275" y="0"/>
                </a:lnTo>
                <a:lnTo>
                  <a:pt x="3278" y="0"/>
                </a:lnTo>
                <a:lnTo>
                  <a:pt x="3289" y="0"/>
                </a:lnTo>
                <a:lnTo>
                  <a:pt x="3304" y="0"/>
                </a:lnTo>
                <a:lnTo>
                  <a:pt x="3320" y="0"/>
                </a:lnTo>
                <a:lnTo>
                  <a:pt x="3330" y="0"/>
                </a:lnTo>
                <a:lnTo>
                  <a:pt x="3333" y="0"/>
                </a:lnTo>
                <a:lnTo>
                  <a:pt x="3334" y="0"/>
                </a:lnTo>
                <a:lnTo>
                  <a:pt x="3345" y="0"/>
                </a:lnTo>
                <a:lnTo>
                  <a:pt x="3348" y="0"/>
                </a:lnTo>
                <a:lnTo>
                  <a:pt x="3361" y="0"/>
                </a:lnTo>
                <a:lnTo>
                  <a:pt x="3369" y="0"/>
                </a:lnTo>
                <a:lnTo>
                  <a:pt x="3379" y="0"/>
                </a:lnTo>
                <a:lnTo>
                  <a:pt x="3382" y="0"/>
                </a:lnTo>
                <a:lnTo>
                  <a:pt x="3386" y="0"/>
                </a:lnTo>
                <a:lnTo>
                  <a:pt x="3387" y="0"/>
                </a:lnTo>
                <a:lnTo>
                  <a:pt x="3388" y="0"/>
                </a:lnTo>
                <a:lnTo>
                  <a:pt x="3390" y="0"/>
                </a:lnTo>
                <a:lnTo>
                  <a:pt x="3398" y="0"/>
                </a:lnTo>
                <a:lnTo>
                  <a:pt x="3403" y="0"/>
                </a:lnTo>
                <a:lnTo>
                  <a:pt x="3407" y="0"/>
                </a:lnTo>
                <a:lnTo>
                  <a:pt x="3412" y="0"/>
                </a:lnTo>
                <a:lnTo>
                  <a:pt x="3422" y="0"/>
                </a:lnTo>
                <a:lnTo>
                  <a:pt x="3427" y="0"/>
                </a:lnTo>
                <a:lnTo>
                  <a:pt x="3428" y="0"/>
                </a:lnTo>
                <a:lnTo>
                  <a:pt x="3429" y="0"/>
                </a:lnTo>
                <a:lnTo>
                  <a:pt x="3430" y="0"/>
                </a:lnTo>
                <a:lnTo>
                  <a:pt x="3431" y="0"/>
                </a:lnTo>
                <a:lnTo>
                  <a:pt x="3433" y="0"/>
                </a:lnTo>
                <a:lnTo>
                  <a:pt x="3434" y="0"/>
                </a:lnTo>
                <a:lnTo>
                  <a:pt x="3436" y="0"/>
                </a:lnTo>
                <a:lnTo>
                  <a:pt x="3437" y="0"/>
                </a:lnTo>
                <a:lnTo>
                  <a:pt x="3439" y="0"/>
                </a:lnTo>
                <a:lnTo>
                  <a:pt x="3440" y="0"/>
                </a:lnTo>
                <a:lnTo>
                  <a:pt x="3441" y="0"/>
                </a:lnTo>
                <a:lnTo>
                  <a:pt x="3442" y="0"/>
                </a:lnTo>
                <a:lnTo>
                  <a:pt x="3445" y="0"/>
                </a:lnTo>
                <a:lnTo>
                  <a:pt x="3446" y="0"/>
                </a:lnTo>
                <a:lnTo>
                  <a:pt x="3448" y="0"/>
                </a:lnTo>
                <a:lnTo>
                  <a:pt x="3449" y="0"/>
                </a:lnTo>
                <a:lnTo>
                  <a:pt x="3450" y="0"/>
                </a:lnTo>
                <a:lnTo>
                  <a:pt x="3451" y="0"/>
                </a:lnTo>
                <a:lnTo>
                  <a:pt x="3453" y="0"/>
                </a:lnTo>
                <a:lnTo>
                  <a:pt x="3455" y="0"/>
                </a:lnTo>
                <a:lnTo>
                  <a:pt x="3456" y="0"/>
                </a:lnTo>
                <a:lnTo>
                  <a:pt x="3457" y="0"/>
                </a:lnTo>
                <a:lnTo>
                  <a:pt x="3458" y="0"/>
                </a:lnTo>
                <a:lnTo>
                  <a:pt x="3459" y="0"/>
                </a:lnTo>
                <a:lnTo>
                  <a:pt x="3462" y="0"/>
                </a:lnTo>
                <a:lnTo>
                  <a:pt x="3463" y="0"/>
                </a:lnTo>
                <a:lnTo>
                  <a:pt x="3464" y="0"/>
                </a:lnTo>
                <a:lnTo>
                  <a:pt x="3465" y="0"/>
                </a:lnTo>
                <a:lnTo>
                  <a:pt x="3466" y="0"/>
                </a:lnTo>
                <a:lnTo>
                  <a:pt x="3467" y="0"/>
                </a:lnTo>
                <a:lnTo>
                  <a:pt x="3468" y="0"/>
                </a:lnTo>
                <a:lnTo>
                  <a:pt x="3469" y="0"/>
                </a:lnTo>
                <a:lnTo>
                  <a:pt x="3472" y="0"/>
                </a:lnTo>
                <a:lnTo>
                  <a:pt x="3473" y="0"/>
                </a:lnTo>
                <a:lnTo>
                  <a:pt x="3475" y="0"/>
                </a:lnTo>
                <a:lnTo>
                  <a:pt x="3476" y="0"/>
                </a:lnTo>
                <a:lnTo>
                  <a:pt x="3477" y="0"/>
                </a:lnTo>
                <a:lnTo>
                  <a:pt x="3479" y="0"/>
                </a:lnTo>
                <a:lnTo>
                  <a:pt x="3480" y="0"/>
                </a:lnTo>
                <a:lnTo>
                  <a:pt x="3481" y="0"/>
                </a:lnTo>
                <a:lnTo>
                  <a:pt x="3482" y="0"/>
                </a:lnTo>
                <a:lnTo>
                  <a:pt x="3485" y="0"/>
                </a:lnTo>
                <a:lnTo>
                  <a:pt x="3486" y="0"/>
                </a:lnTo>
                <a:lnTo>
                  <a:pt x="3488" y="0"/>
                </a:lnTo>
                <a:lnTo>
                  <a:pt x="3489" y="0"/>
                </a:lnTo>
                <a:lnTo>
                  <a:pt x="3490" y="0"/>
                </a:lnTo>
                <a:lnTo>
                  <a:pt x="3491" y="0"/>
                </a:lnTo>
                <a:lnTo>
                  <a:pt x="3497" y="0"/>
                </a:lnTo>
                <a:lnTo>
                  <a:pt x="3498" y="0"/>
                </a:lnTo>
                <a:lnTo>
                  <a:pt x="3499" y="0"/>
                </a:lnTo>
                <a:lnTo>
                  <a:pt x="3500" y="0"/>
                </a:lnTo>
                <a:lnTo>
                  <a:pt x="3501" y="0"/>
                </a:lnTo>
                <a:lnTo>
                  <a:pt x="3503" y="0"/>
                </a:lnTo>
                <a:lnTo>
                  <a:pt x="3516" y="0"/>
                </a:lnTo>
                <a:lnTo>
                  <a:pt x="3517" y="0"/>
                </a:lnTo>
                <a:lnTo>
                  <a:pt x="3520" y="0"/>
                </a:lnTo>
                <a:lnTo>
                  <a:pt x="3522" y="0"/>
                </a:lnTo>
                <a:lnTo>
                  <a:pt x="3528" y="0"/>
                </a:lnTo>
                <a:lnTo>
                  <a:pt x="3541" y="0"/>
                </a:lnTo>
                <a:lnTo>
                  <a:pt x="3550" y="0"/>
                </a:lnTo>
                <a:lnTo>
                  <a:pt x="3557" y="0"/>
                </a:lnTo>
                <a:lnTo>
                  <a:pt x="3560" y="0"/>
                </a:lnTo>
                <a:lnTo>
                  <a:pt x="3568" y="0"/>
                </a:lnTo>
                <a:lnTo>
                  <a:pt x="3571" y="0"/>
                </a:lnTo>
                <a:lnTo>
                  <a:pt x="3572" y="0"/>
                </a:lnTo>
                <a:lnTo>
                  <a:pt x="3574" y="0"/>
                </a:lnTo>
                <a:lnTo>
                  <a:pt x="3576" y="0"/>
                </a:lnTo>
                <a:lnTo>
                  <a:pt x="3581" y="0"/>
                </a:lnTo>
                <a:lnTo>
                  <a:pt x="3601" y="0"/>
                </a:lnTo>
                <a:lnTo>
                  <a:pt x="3606" y="0"/>
                </a:lnTo>
                <a:lnTo>
                  <a:pt x="3614" y="0"/>
                </a:lnTo>
                <a:lnTo>
                  <a:pt x="3617" y="0"/>
                </a:lnTo>
                <a:lnTo>
                  <a:pt x="3623" y="0"/>
                </a:lnTo>
                <a:lnTo>
                  <a:pt x="3626" y="0"/>
                </a:lnTo>
                <a:lnTo>
                  <a:pt x="3630" y="0"/>
                </a:lnTo>
                <a:lnTo>
                  <a:pt x="3643" y="0"/>
                </a:lnTo>
                <a:lnTo>
                  <a:pt x="3646" y="0"/>
                </a:lnTo>
                <a:lnTo>
                  <a:pt x="3647" y="0"/>
                </a:lnTo>
                <a:lnTo>
                  <a:pt x="3648" y="0"/>
                </a:lnTo>
                <a:lnTo>
                  <a:pt x="3649" y="0"/>
                </a:lnTo>
                <a:lnTo>
                  <a:pt x="3652" y="0"/>
                </a:lnTo>
                <a:lnTo>
                  <a:pt x="3656" y="0"/>
                </a:lnTo>
                <a:lnTo>
                  <a:pt x="3657" y="0"/>
                </a:lnTo>
                <a:lnTo>
                  <a:pt x="3658" y="0"/>
                </a:lnTo>
                <a:lnTo>
                  <a:pt x="3661" y="0"/>
                </a:lnTo>
                <a:lnTo>
                  <a:pt x="3665" y="0"/>
                </a:lnTo>
                <a:lnTo>
                  <a:pt x="3667" y="0"/>
                </a:lnTo>
                <a:lnTo>
                  <a:pt x="3678" y="0"/>
                </a:lnTo>
                <a:lnTo>
                  <a:pt x="3679" y="0"/>
                </a:lnTo>
                <a:lnTo>
                  <a:pt x="3682" y="0"/>
                </a:lnTo>
                <a:lnTo>
                  <a:pt x="3684" y="0"/>
                </a:lnTo>
                <a:lnTo>
                  <a:pt x="3687" y="0"/>
                </a:lnTo>
                <a:lnTo>
                  <a:pt x="3690" y="0"/>
                </a:lnTo>
                <a:lnTo>
                  <a:pt x="3692" y="0"/>
                </a:lnTo>
                <a:lnTo>
                  <a:pt x="3695" y="0"/>
                </a:lnTo>
                <a:lnTo>
                  <a:pt x="3697" y="0"/>
                </a:lnTo>
                <a:lnTo>
                  <a:pt x="3698" y="0"/>
                </a:lnTo>
                <a:lnTo>
                  <a:pt x="3703" y="0"/>
                </a:lnTo>
                <a:lnTo>
                  <a:pt x="3704" y="0"/>
                </a:lnTo>
                <a:lnTo>
                  <a:pt x="3707" y="0"/>
                </a:lnTo>
                <a:lnTo>
                  <a:pt x="3718" y="0"/>
                </a:lnTo>
                <a:lnTo>
                  <a:pt x="3722" y="0"/>
                </a:lnTo>
                <a:lnTo>
                  <a:pt x="3723" y="0"/>
                </a:lnTo>
                <a:lnTo>
                  <a:pt x="3726" y="0"/>
                </a:lnTo>
                <a:lnTo>
                  <a:pt x="3727" y="0"/>
                </a:lnTo>
                <a:lnTo>
                  <a:pt x="3731" y="0"/>
                </a:lnTo>
                <a:lnTo>
                  <a:pt x="3734" y="0"/>
                </a:lnTo>
                <a:lnTo>
                  <a:pt x="3743" y="0"/>
                </a:lnTo>
                <a:lnTo>
                  <a:pt x="3747" y="0"/>
                </a:lnTo>
                <a:lnTo>
                  <a:pt x="3749" y="0"/>
                </a:lnTo>
                <a:lnTo>
                  <a:pt x="3758" y="0"/>
                </a:lnTo>
                <a:lnTo>
                  <a:pt x="3759" y="0"/>
                </a:lnTo>
                <a:lnTo>
                  <a:pt x="3760" y="0"/>
                </a:lnTo>
                <a:lnTo>
                  <a:pt x="3762" y="0"/>
                </a:lnTo>
                <a:lnTo>
                  <a:pt x="3769" y="0"/>
                </a:lnTo>
                <a:lnTo>
                  <a:pt x="3771" y="0"/>
                </a:lnTo>
                <a:lnTo>
                  <a:pt x="3773" y="0"/>
                </a:lnTo>
                <a:lnTo>
                  <a:pt x="3775" y="0"/>
                </a:lnTo>
                <a:lnTo>
                  <a:pt x="3777" y="0"/>
                </a:lnTo>
                <a:lnTo>
                  <a:pt x="3779" y="0"/>
                </a:lnTo>
                <a:lnTo>
                  <a:pt x="3782" y="0"/>
                </a:lnTo>
                <a:lnTo>
                  <a:pt x="3783" y="0"/>
                </a:lnTo>
                <a:lnTo>
                  <a:pt x="3785" y="0"/>
                </a:lnTo>
                <a:lnTo>
                  <a:pt x="3788" y="0"/>
                </a:lnTo>
                <a:lnTo>
                  <a:pt x="3790" y="0"/>
                </a:lnTo>
                <a:lnTo>
                  <a:pt x="3791" y="0"/>
                </a:lnTo>
                <a:lnTo>
                  <a:pt x="3793" y="0"/>
                </a:lnTo>
                <a:lnTo>
                  <a:pt x="3795" y="0"/>
                </a:lnTo>
                <a:lnTo>
                  <a:pt x="3801" y="0"/>
                </a:lnTo>
                <a:lnTo>
                  <a:pt x="3803" y="0"/>
                </a:lnTo>
                <a:lnTo>
                  <a:pt x="3807" y="0"/>
                </a:lnTo>
                <a:lnTo>
                  <a:pt x="3819" y="0"/>
                </a:lnTo>
                <a:lnTo>
                  <a:pt x="3824" y="0"/>
                </a:lnTo>
                <a:lnTo>
                  <a:pt x="3825" y="0"/>
                </a:lnTo>
                <a:lnTo>
                  <a:pt x="3827" y="0"/>
                </a:lnTo>
                <a:lnTo>
                  <a:pt x="3828" y="0"/>
                </a:lnTo>
                <a:lnTo>
                  <a:pt x="3829" y="0"/>
                </a:lnTo>
                <a:lnTo>
                  <a:pt x="3831" y="0"/>
                </a:lnTo>
                <a:lnTo>
                  <a:pt x="3833" y="0"/>
                </a:lnTo>
                <a:lnTo>
                  <a:pt x="3834" y="0"/>
                </a:lnTo>
                <a:lnTo>
                  <a:pt x="3835" y="0"/>
                </a:lnTo>
                <a:lnTo>
                  <a:pt x="3836" y="0"/>
                </a:lnTo>
                <a:lnTo>
                  <a:pt x="3837" y="0"/>
                </a:lnTo>
                <a:lnTo>
                  <a:pt x="3839" y="0"/>
                </a:lnTo>
                <a:lnTo>
                  <a:pt x="3843" y="0"/>
                </a:lnTo>
                <a:lnTo>
                  <a:pt x="3852" y="0"/>
                </a:lnTo>
                <a:lnTo>
                  <a:pt x="3855" y="0"/>
                </a:lnTo>
                <a:lnTo>
                  <a:pt x="3856" y="0"/>
                </a:lnTo>
                <a:lnTo>
                  <a:pt x="3857" y="0"/>
                </a:lnTo>
                <a:lnTo>
                  <a:pt x="3856" y="4"/>
                </a:lnTo>
                <a:lnTo>
                  <a:pt x="3856" y="5"/>
                </a:lnTo>
                <a:lnTo>
                  <a:pt x="3855" y="8"/>
                </a:lnTo>
                <a:lnTo>
                  <a:pt x="3854" y="12"/>
                </a:lnTo>
                <a:lnTo>
                  <a:pt x="3854" y="19"/>
                </a:lnTo>
                <a:lnTo>
                  <a:pt x="3853" y="28"/>
                </a:lnTo>
                <a:lnTo>
                  <a:pt x="3853" y="32"/>
                </a:lnTo>
                <a:lnTo>
                  <a:pt x="3852" y="38"/>
                </a:lnTo>
                <a:lnTo>
                  <a:pt x="3853" y="42"/>
                </a:lnTo>
                <a:lnTo>
                  <a:pt x="3855" y="47"/>
                </a:lnTo>
                <a:lnTo>
                  <a:pt x="3856" y="53"/>
                </a:lnTo>
                <a:lnTo>
                  <a:pt x="3857" y="54"/>
                </a:lnTo>
                <a:lnTo>
                  <a:pt x="3857" y="61"/>
                </a:lnTo>
                <a:lnTo>
                  <a:pt x="3857" y="67"/>
                </a:lnTo>
                <a:lnTo>
                  <a:pt x="3856" y="74"/>
                </a:lnTo>
                <a:lnTo>
                  <a:pt x="3855" y="78"/>
                </a:lnTo>
                <a:lnTo>
                  <a:pt x="3854" y="82"/>
                </a:lnTo>
                <a:lnTo>
                  <a:pt x="3851" y="87"/>
                </a:lnTo>
                <a:lnTo>
                  <a:pt x="3847" y="91"/>
                </a:lnTo>
                <a:lnTo>
                  <a:pt x="3844" y="95"/>
                </a:lnTo>
                <a:lnTo>
                  <a:pt x="3839" y="97"/>
                </a:lnTo>
                <a:lnTo>
                  <a:pt x="3834" y="99"/>
                </a:lnTo>
                <a:lnTo>
                  <a:pt x="3828" y="98"/>
                </a:lnTo>
                <a:lnTo>
                  <a:pt x="3826" y="98"/>
                </a:lnTo>
                <a:lnTo>
                  <a:pt x="3824" y="97"/>
                </a:lnTo>
                <a:lnTo>
                  <a:pt x="3822" y="98"/>
                </a:lnTo>
                <a:lnTo>
                  <a:pt x="3821" y="99"/>
                </a:lnTo>
                <a:lnTo>
                  <a:pt x="3820" y="102"/>
                </a:lnTo>
                <a:lnTo>
                  <a:pt x="3819" y="103"/>
                </a:lnTo>
                <a:lnTo>
                  <a:pt x="3819" y="104"/>
                </a:lnTo>
                <a:lnTo>
                  <a:pt x="3819" y="105"/>
                </a:lnTo>
                <a:lnTo>
                  <a:pt x="3819" y="106"/>
                </a:lnTo>
                <a:lnTo>
                  <a:pt x="3819" y="107"/>
                </a:lnTo>
                <a:lnTo>
                  <a:pt x="3820" y="108"/>
                </a:lnTo>
                <a:lnTo>
                  <a:pt x="3820" y="110"/>
                </a:lnTo>
                <a:lnTo>
                  <a:pt x="3821" y="111"/>
                </a:lnTo>
                <a:lnTo>
                  <a:pt x="3825" y="112"/>
                </a:lnTo>
                <a:lnTo>
                  <a:pt x="3827" y="113"/>
                </a:lnTo>
                <a:lnTo>
                  <a:pt x="3827" y="114"/>
                </a:lnTo>
                <a:lnTo>
                  <a:pt x="3828" y="114"/>
                </a:lnTo>
                <a:lnTo>
                  <a:pt x="3829" y="115"/>
                </a:lnTo>
                <a:lnTo>
                  <a:pt x="3829" y="116"/>
                </a:lnTo>
                <a:lnTo>
                  <a:pt x="3829" y="117"/>
                </a:lnTo>
                <a:lnTo>
                  <a:pt x="3830" y="117"/>
                </a:lnTo>
                <a:lnTo>
                  <a:pt x="3830" y="119"/>
                </a:lnTo>
                <a:lnTo>
                  <a:pt x="3830" y="120"/>
                </a:lnTo>
                <a:lnTo>
                  <a:pt x="3830" y="121"/>
                </a:lnTo>
                <a:lnTo>
                  <a:pt x="3829" y="122"/>
                </a:lnTo>
                <a:lnTo>
                  <a:pt x="3829" y="123"/>
                </a:lnTo>
                <a:lnTo>
                  <a:pt x="3828" y="124"/>
                </a:lnTo>
                <a:lnTo>
                  <a:pt x="3827" y="124"/>
                </a:lnTo>
                <a:lnTo>
                  <a:pt x="3825" y="124"/>
                </a:lnTo>
                <a:lnTo>
                  <a:pt x="3824" y="124"/>
                </a:lnTo>
                <a:lnTo>
                  <a:pt x="3822" y="124"/>
                </a:lnTo>
                <a:lnTo>
                  <a:pt x="3821" y="124"/>
                </a:lnTo>
                <a:lnTo>
                  <a:pt x="3820" y="124"/>
                </a:lnTo>
                <a:lnTo>
                  <a:pt x="3819" y="125"/>
                </a:lnTo>
                <a:lnTo>
                  <a:pt x="3818" y="125"/>
                </a:lnTo>
                <a:lnTo>
                  <a:pt x="3818" y="127"/>
                </a:lnTo>
                <a:lnTo>
                  <a:pt x="3817" y="128"/>
                </a:lnTo>
                <a:lnTo>
                  <a:pt x="3817" y="129"/>
                </a:lnTo>
                <a:lnTo>
                  <a:pt x="3816" y="130"/>
                </a:lnTo>
                <a:lnTo>
                  <a:pt x="3816" y="131"/>
                </a:lnTo>
                <a:lnTo>
                  <a:pt x="3816" y="132"/>
                </a:lnTo>
                <a:lnTo>
                  <a:pt x="3814" y="132"/>
                </a:lnTo>
                <a:lnTo>
                  <a:pt x="3813" y="133"/>
                </a:lnTo>
                <a:lnTo>
                  <a:pt x="3812" y="134"/>
                </a:lnTo>
                <a:lnTo>
                  <a:pt x="3811" y="136"/>
                </a:lnTo>
                <a:lnTo>
                  <a:pt x="3810" y="137"/>
                </a:lnTo>
                <a:lnTo>
                  <a:pt x="3809" y="138"/>
                </a:lnTo>
                <a:lnTo>
                  <a:pt x="3808" y="138"/>
                </a:lnTo>
                <a:lnTo>
                  <a:pt x="3808" y="139"/>
                </a:lnTo>
                <a:lnTo>
                  <a:pt x="3807" y="139"/>
                </a:lnTo>
                <a:lnTo>
                  <a:pt x="3805" y="139"/>
                </a:lnTo>
                <a:lnTo>
                  <a:pt x="3805" y="140"/>
                </a:lnTo>
                <a:lnTo>
                  <a:pt x="3804" y="140"/>
                </a:lnTo>
                <a:lnTo>
                  <a:pt x="3804" y="141"/>
                </a:lnTo>
                <a:lnTo>
                  <a:pt x="3803" y="141"/>
                </a:lnTo>
                <a:lnTo>
                  <a:pt x="3802" y="142"/>
                </a:lnTo>
                <a:lnTo>
                  <a:pt x="3801" y="144"/>
                </a:lnTo>
                <a:lnTo>
                  <a:pt x="3801" y="145"/>
                </a:lnTo>
                <a:lnTo>
                  <a:pt x="3801" y="146"/>
                </a:lnTo>
                <a:lnTo>
                  <a:pt x="3801" y="147"/>
                </a:lnTo>
                <a:lnTo>
                  <a:pt x="3800" y="148"/>
                </a:lnTo>
                <a:lnTo>
                  <a:pt x="3799" y="149"/>
                </a:lnTo>
                <a:lnTo>
                  <a:pt x="3799" y="150"/>
                </a:lnTo>
                <a:lnTo>
                  <a:pt x="3798" y="152"/>
                </a:lnTo>
                <a:lnTo>
                  <a:pt x="3796" y="152"/>
                </a:lnTo>
                <a:lnTo>
                  <a:pt x="3795" y="153"/>
                </a:lnTo>
                <a:lnTo>
                  <a:pt x="3795" y="154"/>
                </a:lnTo>
                <a:lnTo>
                  <a:pt x="3794" y="154"/>
                </a:lnTo>
                <a:lnTo>
                  <a:pt x="3793" y="155"/>
                </a:lnTo>
                <a:lnTo>
                  <a:pt x="3793" y="156"/>
                </a:lnTo>
                <a:lnTo>
                  <a:pt x="3792" y="157"/>
                </a:lnTo>
                <a:lnTo>
                  <a:pt x="3791" y="158"/>
                </a:lnTo>
                <a:lnTo>
                  <a:pt x="3790" y="159"/>
                </a:lnTo>
                <a:lnTo>
                  <a:pt x="3788" y="161"/>
                </a:lnTo>
                <a:lnTo>
                  <a:pt x="3787" y="162"/>
                </a:lnTo>
                <a:lnTo>
                  <a:pt x="3786" y="163"/>
                </a:lnTo>
                <a:lnTo>
                  <a:pt x="3785" y="164"/>
                </a:lnTo>
                <a:lnTo>
                  <a:pt x="3784" y="166"/>
                </a:lnTo>
                <a:lnTo>
                  <a:pt x="3783" y="167"/>
                </a:lnTo>
                <a:lnTo>
                  <a:pt x="3782" y="169"/>
                </a:lnTo>
                <a:lnTo>
                  <a:pt x="3782" y="170"/>
                </a:lnTo>
                <a:lnTo>
                  <a:pt x="3781" y="170"/>
                </a:lnTo>
                <a:lnTo>
                  <a:pt x="3781" y="171"/>
                </a:lnTo>
                <a:lnTo>
                  <a:pt x="3779" y="171"/>
                </a:lnTo>
                <a:lnTo>
                  <a:pt x="3778" y="171"/>
                </a:lnTo>
                <a:lnTo>
                  <a:pt x="3777" y="172"/>
                </a:lnTo>
                <a:lnTo>
                  <a:pt x="3776" y="173"/>
                </a:lnTo>
                <a:lnTo>
                  <a:pt x="3775" y="173"/>
                </a:lnTo>
                <a:lnTo>
                  <a:pt x="3774" y="174"/>
                </a:lnTo>
                <a:lnTo>
                  <a:pt x="3773" y="174"/>
                </a:lnTo>
                <a:lnTo>
                  <a:pt x="3771" y="175"/>
                </a:lnTo>
                <a:lnTo>
                  <a:pt x="3770" y="177"/>
                </a:lnTo>
                <a:lnTo>
                  <a:pt x="3769" y="177"/>
                </a:lnTo>
                <a:lnTo>
                  <a:pt x="3768" y="177"/>
                </a:lnTo>
                <a:lnTo>
                  <a:pt x="3767" y="178"/>
                </a:lnTo>
                <a:lnTo>
                  <a:pt x="3766" y="177"/>
                </a:lnTo>
                <a:lnTo>
                  <a:pt x="3765" y="177"/>
                </a:lnTo>
                <a:lnTo>
                  <a:pt x="3764" y="175"/>
                </a:lnTo>
                <a:lnTo>
                  <a:pt x="3762" y="175"/>
                </a:lnTo>
                <a:lnTo>
                  <a:pt x="3761" y="175"/>
                </a:lnTo>
                <a:lnTo>
                  <a:pt x="3760" y="175"/>
                </a:lnTo>
                <a:lnTo>
                  <a:pt x="3759" y="177"/>
                </a:lnTo>
                <a:lnTo>
                  <a:pt x="3758" y="177"/>
                </a:lnTo>
                <a:lnTo>
                  <a:pt x="3758" y="178"/>
                </a:lnTo>
                <a:lnTo>
                  <a:pt x="3757" y="178"/>
                </a:lnTo>
                <a:lnTo>
                  <a:pt x="3756" y="178"/>
                </a:lnTo>
                <a:lnTo>
                  <a:pt x="3756" y="179"/>
                </a:lnTo>
                <a:lnTo>
                  <a:pt x="3755" y="179"/>
                </a:lnTo>
                <a:lnTo>
                  <a:pt x="3753" y="180"/>
                </a:lnTo>
                <a:lnTo>
                  <a:pt x="3752" y="181"/>
                </a:lnTo>
                <a:lnTo>
                  <a:pt x="3752" y="182"/>
                </a:lnTo>
                <a:lnTo>
                  <a:pt x="3751" y="182"/>
                </a:lnTo>
                <a:lnTo>
                  <a:pt x="3751" y="183"/>
                </a:lnTo>
                <a:lnTo>
                  <a:pt x="3750" y="184"/>
                </a:lnTo>
                <a:lnTo>
                  <a:pt x="3750" y="186"/>
                </a:lnTo>
                <a:lnTo>
                  <a:pt x="3749" y="186"/>
                </a:lnTo>
                <a:lnTo>
                  <a:pt x="3749" y="187"/>
                </a:lnTo>
                <a:lnTo>
                  <a:pt x="3748" y="188"/>
                </a:lnTo>
                <a:lnTo>
                  <a:pt x="3747" y="189"/>
                </a:lnTo>
                <a:lnTo>
                  <a:pt x="3747" y="190"/>
                </a:lnTo>
                <a:lnTo>
                  <a:pt x="3745" y="192"/>
                </a:lnTo>
                <a:lnTo>
                  <a:pt x="3744" y="194"/>
                </a:lnTo>
                <a:lnTo>
                  <a:pt x="3744" y="197"/>
                </a:lnTo>
                <a:lnTo>
                  <a:pt x="3743" y="198"/>
                </a:lnTo>
                <a:lnTo>
                  <a:pt x="3742" y="200"/>
                </a:lnTo>
                <a:lnTo>
                  <a:pt x="3742" y="201"/>
                </a:lnTo>
                <a:lnTo>
                  <a:pt x="3741" y="204"/>
                </a:lnTo>
                <a:lnTo>
                  <a:pt x="3740" y="205"/>
                </a:lnTo>
                <a:lnTo>
                  <a:pt x="3740" y="206"/>
                </a:lnTo>
                <a:lnTo>
                  <a:pt x="3739" y="207"/>
                </a:lnTo>
                <a:lnTo>
                  <a:pt x="3738" y="209"/>
                </a:lnTo>
                <a:lnTo>
                  <a:pt x="3738" y="211"/>
                </a:lnTo>
                <a:lnTo>
                  <a:pt x="3738" y="214"/>
                </a:lnTo>
                <a:lnTo>
                  <a:pt x="3738" y="215"/>
                </a:lnTo>
                <a:lnTo>
                  <a:pt x="3738" y="217"/>
                </a:lnTo>
                <a:lnTo>
                  <a:pt x="3738" y="219"/>
                </a:lnTo>
                <a:lnTo>
                  <a:pt x="3738" y="220"/>
                </a:lnTo>
                <a:lnTo>
                  <a:pt x="3739" y="221"/>
                </a:lnTo>
                <a:lnTo>
                  <a:pt x="3739" y="222"/>
                </a:lnTo>
                <a:lnTo>
                  <a:pt x="3739" y="223"/>
                </a:lnTo>
                <a:lnTo>
                  <a:pt x="3740" y="223"/>
                </a:lnTo>
                <a:lnTo>
                  <a:pt x="3741" y="223"/>
                </a:lnTo>
                <a:lnTo>
                  <a:pt x="3742" y="223"/>
                </a:lnTo>
                <a:lnTo>
                  <a:pt x="3743" y="224"/>
                </a:lnTo>
                <a:lnTo>
                  <a:pt x="3745" y="224"/>
                </a:lnTo>
                <a:lnTo>
                  <a:pt x="3747" y="225"/>
                </a:lnTo>
                <a:lnTo>
                  <a:pt x="3749" y="226"/>
                </a:lnTo>
                <a:lnTo>
                  <a:pt x="3750" y="228"/>
                </a:lnTo>
                <a:lnTo>
                  <a:pt x="3751" y="228"/>
                </a:lnTo>
                <a:lnTo>
                  <a:pt x="3752" y="229"/>
                </a:lnTo>
                <a:lnTo>
                  <a:pt x="3753" y="230"/>
                </a:lnTo>
                <a:lnTo>
                  <a:pt x="3756" y="231"/>
                </a:lnTo>
                <a:lnTo>
                  <a:pt x="3757" y="232"/>
                </a:lnTo>
                <a:lnTo>
                  <a:pt x="3758" y="233"/>
                </a:lnTo>
                <a:lnTo>
                  <a:pt x="3758" y="234"/>
                </a:lnTo>
                <a:lnTo>
                  <a:pt x="3760" y="236"/>
                </a:lnTo>
                <a:lnTo>
                  <a:pt x="3761" y="237"/>
                </a:lnTo>
                <a:lnTo>
                  <a:pt x="3762" y="239"/>
                </a:lnTo>
                <a:lnTo>
                  <a:pt x="3765" y="240"/>
                </a:lnTo>
                <a:lnTo>
                  <a:pt x="3765" y="241"/>
                </a:lnTo>
                <a:lnTo>
                  <a:pt x="3766" y="242"/>
                </a:lnTo>
                <a:lnTo>
                  <a:pt x="3767" y="244"/>
                </a:lnTo>
                <a:lnTo>
                  <a:pt x="3768" y="246"/>
                </a:lnTo>
                <a:lnTo>
                  <a:pt x="3768" y="247"/>
                </a:lnTo>
                <a:lnTo>
                  <a:pt x="3769" y="249"/>
                </a:lnTo>
                <a:lnTo>
                  <a:pt x="3770" y="250"/>
                </a:lnTo>
                <a:lnTo>
                  <a:pt x="3770" y="253"/>
                </a:lnTo>
                <a:lnTo>
                  <a:pt x="3770" y="254"/>
                </a:lnTo>
                <a:lnTo>
                  <a:pt x="3771" y="255"/>
                </a:lnTo>
                <a:lnTo>
                  <a:pt x="3770" y="257"/>
                </a:lnTo>
                <a:lnTo>
                  <a:pt x="3770" y="258"/>
                </a:lnTo>
                <a:lnTo>
                  <a:pt x="3769" y="259"/>
                </a:lnTo>
                <a:lnTo>
                  <a:pt x="3767" y="261"/>
                </a:lnTo>
                <a:lnTo>
                  <a:pt x="3766" y="262"/>
                </a:lnTo>
                <a:lnTo>
                  <a:pt x="3764" y="262"/>
                </a:lnTo>
                <a:lnTo>
                  <a:pt x="3762" y="263"/>
                </a:lnTo>
                <a:lnTo>
                  <a:pt x="3761" y="262"/>
                </a:lnTo>
                <a:lnTo>
                  <a:pt x="3759" y="262"/>
                </a:lnTo>
                <a:lnTo>
                  <a:pt x="3757" y="261"/>
                </a:lnTo>
                <a:lnTo>
                  <a:pt x="3756" y="259"/>
                </a:lnTo>
                <a:lnTo>
                  <a:pt x="3755" y="258"/>
                </a:lnTo>
                <a:lnTo>
                  <a:pt x="3753" y="257"/>
                </a:lnTo>
                <a:lnTo>
                  <a:pt x="3751" y="257"/>
                </a:lnTo>
                <a:lnTo>
                  <a:pt x="3750" y="257"/>
                </a:lnTo>
                <a:lnTo>
                  <a:pt x="3750" y="258"/>
                </a:lnTo>
                <a:lnTo>
                  <a:pt x="3750" y="259"/>
                </a:lnTo>
                <a:lnTo>
                  <a:pt x="3750" y="261"/>
                </a:lnTo>
                <a:lnTo>
                  <a:pt x="3750" y="262"/>
                </a:lnTo>
                <a:lnTo>
                  <a:pt x="3750" y="264"/>
                </a:lnTo>
                <a:lnTo>
                  <a:pt x="3751" y="265"/>
                </a:lnTo>
                <a:lnTo>
                  <a:pt x="3752" y="269"/>
                </a:lnTo>
                <a:lnTo>
                  <a:pt x="3753" y="270"/>
                </a:lnTo>
                <a:lnTo>
                  <a:pt x="3755" y="272"/>
                </a:lnTo>
                <a:lnTo>
                  <a:pt x="3757" y="274"/>
                </a:lnTo>
                <a:lnTo>
                  <a:pt x="3758" y="276"/>
                </a:lnTo>
                <a:lnTo>
                  <a:pt x="3760" y="279"/>
                </a:lnTo>
                <a:lnTo>
                  <a:pt x="3761" y="280"/>
                </a:lnTo>
                <a:lnTo>
                  <a:pt x="3764" y="282"/>
                </a:lnTo>
                <a:lnTo>
                  <a:pt x="3766" y="284"/>
                </a:lnTo>
                <a:lnTo>
                  <a:pt x="3767" y="286"/>
                </a:lnTo>
                <a:lnTo>
                  <a:pt x="3768" y="287"/>
                </a:lnTo>
                <a:lnTo>
                  <a:pt x="3770" y="289"/>
                </a:lnTo>
                <a:lnTo>
                  <a:pt x="3773" y="290"/>
                </a:lnTo>
                <a:lnTo>
                  <a:pt x="3774" y="291"/>
                </a:lnTo>
                <a:lnTo>
                  <a:pt x="3775" y="292"/>
                </a:lnTo>
                <a:lnTo>
                  <a:pt x="3776" y="293"/>
                </a:lnTo>
                <a:lnTo>
                  <a:pt x="3776" y="295"/>
                </a:lnTo>
                <a:lnTo>
                  <a:pt x="3776" y="297"/>
                </a:lnTo>
                <a:lnTo>
                  <a:pt x="3776" y="298"/>
                </a:lnTo>
                <a:lnTo>
                  <a:pt x="3776" y="299"/>
                </a:lnTo>
                <a:lnTo>
                  <a:pt x="3776" y="300"/>
                </a:lnTo>
                <a:lnTo>
                  <a:pt x="3776" y="301"/>
                </a:lnTo>
                <a:lnTo>
                  <a:pt x="3776" y="303"/>
                </a:lnTo>
                <a:lnTo>
                  <a:pt x="3777" y="304"/>
                </a:lnTo>
                <a:lnTo>
                  <a:pt x="3777" y="305"/>
                </a:lnTo>
                <a:lnTo>
                  <a:pt x="3776" y="306"/>
                </a:lnTo>
                <a:lnTo>
                  <a:pt x="3776" y="307"/>
                </a:lnTo>
                <a:lnTo>
                  <a:pt x="3776" y="308"/>
                </a:lnTo>
                <a:lnTo>
                  <a:pt x="3775" y="309"/>
                </a:lnTo>
                <a:lnTo>
                  <a:pt x="3774" y="311"/>
                </a:lnTo>
                <a:lnTo>
                  <a:pt x="3773" y="312"/>
                </a:lnTo>
                <a:lnTo>
                  <a:pt x="3771" y="313"/>
                </a:lnTo>
                <a:lnTo>
                  <a:pt x="3770" y="313"/>
                </a:lnTo>
                <a:lnTo>
                  <a:pt x="3768" y="314"/>
                </a:lnTo>
                <a:lnTo>
                  <a:pt x="3767" y="315"/>
                </a:lnTo>
                <a:lnTo>
                  <a:pt x="3766" y="316"/>
                </a:lnTo>
                <a:lnTo>
                  <a:pt x="3765" y="317"/>
                </a:lnTo>
                <a:lnTo>
                  <a:pt x="3764" y="318"/>
                </a:lnTo>
                <a:lnTo>
                  <a:pt x="3762" y="318"/>
                </a:lnTo>
                <a:lnTo>
                  <a:pt x="3761" y="320"/>
                </a:lnTo>
                <a:lnTo>
                  <a:pt x="3760" y="320"/>
                </a:lnTo>
                <a:lnTo>
                  <a:pt x="3759" y="320"/>
                </a:lnTo>
                <a:lnTo>
                  <a:pt x="3758" y="318"/>
                </a:lnTo>
                <a:lnTo>
                  <a:pt x="3757" y="318"/>
                </a:lnTo>
                <a:lnTo>
                  <a:pt x="3756" y="317"/>
                </a:lnTo>
                <a:lnTo>
                  <a:pt x="3755" y="317"/>
                </a:lnTo>
                <a:lnTo>
                  <a:pt x="3753" y="317"/>
                </a:lnTo>
                <a:lnTo>
                  <a:pt x="3751" y="316"/>
                </a:lnTo>
                <a:lnTo>
                  <a:pt x="3750" y="316"/>
                </a:lnTo>
                <a:lnTo>
                  <a:pt x="3748" y="317"/>
                </a:lnTo>
                <a:lnTo>
                  <a:pt x="3747" y="318"/>
                </a:lnTo>
                <a:lnTo>
                  <a:pt x="3745" y="320"/>
                </a:lnTo>
                <a:lnTo>
                  <a:pt x="3744" y="321"/>
                </a:lnTo>
                <a:lnTo>
                  <a:pt x="3744" y="322"/>
                </a:lnTo>
                <a:lnTo>
                  <a:pt x="3744" y="323"/>
                </a:lnTo>
                <a:lnTo>
                  <a:pt x="3744" y="324"/>
                </a:lnTo>
                <a:lnTo>
                  <a:pt x="3744" y="325"/>
                </a:lnTo>
                <a:lnTo>
                  <a:pt x="3744" y="326"/>
                </a:lnTo>
                <a:lnTo>
                  <a:pt x="3744" y="328"/>
                </a:lnTo>
                <a:lnTo>
                  <a:pt x="3744" y="329"/>
                </a:lnTo>
                <a:lnTo>
                  <a:pt x="3744" y="331"/>
                </a:lnTo>
                <a:lnTo>
                  <a:pt x="3744" y="332"/>
                </a:lnTo>
                <a:lnTo>
                  <a:pt x="3745" y="334"/>
                </a:lnTo>
                <a:lnTo>
                  <a:pt x="3745" y="336"/>
                </a:lnTo>
                <a:lnTo>
                  <a:pt x="3747" y="339"/>
                </a:lnTo>
                <a:lnTo>
                  <a:pt x="3748" y="342"/>
                </a:lnTo>
                <a:lnTo>
                  <a:pt x="3749" y="346"/>
                </a:lnTo>
                <a:lnTo>
                  <a:pt x="3750" y="348"/>
                </a:lnTo>
                <a:lnTo>
                  <a:pt x="3751" y="350"/>
                </a:lnTo>
                <a:lnTo>
                  <a:pt x="3752" y="351"/>
                </a:lnTo>
                <a:lnTo>
                  <a:pt x="3752" y="353"/>
                </a:lnTo>
                <a:lnTo>
                  <a:pt x="3753" y="355"/>
                </a:lnTo>
                <a:lnTo>
                  <a:pt x="3753" y="357"/>
                </a:lnTo>
                <a:lnTo>
                  <a:pt x="3756" y="362"/>
                </a:lnTo>
                <a:lnTo>
                  <a:pt x="3756" y="363"/>
                </a:lnTo>
                <a:lnTo>
                  <a:pt x="3757" y="366"/>
                </a:lnTo>
                <a:lnTo>
                  <a:pt x="3757" y="368"/>
                </a:lnTo>
                <a:lnTo>
                  <a:pt x="3756" y="372"/>
                </a:lnTo>
                <a:lnTo>
                  <a:pt x="3755" y="373"/>
                </a:lnTo>
                <a:lnTo>
                  <a:pt x="3753" y="375"/>
                </a:lnTo>
                <a:lnTo>
                  <a:pt x="3751" y="378"/>
                </a:lnTo>
                <a:lnTo>
                  <a:pt x="3749" y="379"/>
                </a:lnTo>
                <a:lnTo>
                  <a:pt x="3748" y="380"/>
                </a:lnTo>
                <a:lnTo>
                  <a:pt x="3747" y="381"/>
                </a:lnTo>
                <a:lnTo>
                  <a:pt x="3747" y="382"/>
                </a:lnTo>
                <a:lnTo>
                  <a:pt x="3748" y="383"/>
                </a:lnTo>
                <a:lnTo>
                  <a:pt x="3748" y="384"/>
                </a:lnTo>
                <a:lnTo>
                  <a:pt x="3748" y="385"/>
                </a:lnTo>
                <a:lnTo>
                  <a:pt x="3749" y="387"/>
                </a:lnTo>
                <a:lnTo>
                  <a:pt x="3750" y="389"/>
                </a:lnTo>
                <a:lnTo>
                  <a:pt x="3751" y="390"/>
                </a:lnTo>
                <a:lnTo>
                  <a:pt x="3751" y="392"/>
                </a:lnTo>
                <a:lnTo>
                  <a:pt x="3752" y="395"/>
                </a:lnTo>
                <a:lnTo>
                  <a:pt x="3753" y="396"/>
                </a:lnTo>
                <a:lnTo>
                  <a:pt x="3753" y="397"/>
                </a:lnTo>
                <a:lnTo>
                  <a:pt x="3755" y="399"/>
                </a:lnTo>
                <a:lnTo>
                  <a:pt x="3755" y="400"/>
                </a:lnTo>
                <a:lnTo>
                  <a:pt x="3756" y="401"/>
                </a:lnTo>
                <a:lnTo>
                  <a:pt x="3757" y="404"/>
                </a:lnTo>
                <a:lnTo>
                  <a:pt x="3757" y="406"/>
                </a:lnTo>
                <a:lnTo>
                  <a:pt x="3758" y="407"/>
                </a:lnTo>
                <a:lnTo>
                  <a:pt x="3758" y="408"/>
                </a:lnTo>
                <a:lnTo>
                  <a:pt x="3758" y="410"/>
                </a:lnTo>
                <a:lnTo>
                  <a:pt x="3759" y="414"/>
                </a:lnTo>
                <a:lnTo>
                  <a:pt x="3760" y="417"/>
                </a:lnTo>
                <a:lnTo>
                  <a:pt x="3760" y="420"/>
                </a:lnTo>
                <a:lnTo>
                  <a:pt x="3761" y="423"/>
                </a:lnTo>
                <a:lnTo>
                  <a:pt x="3762" y="425"/>
                </a:lnTo>
                <a:lnTo>
                  <a:pt x="3764" y="428"/>
                </a:lnTo>
                <a:lnTo>
                  <a:pt x="3765" y="430"/>
                </a:lnTo>
                <a:lnTo>
                  <a:pt x="3766" y="433"/>
                </a:lnTo>
                <a:lnTo>
                  <a:pt x="3767" y="437"/>
                </a:lnTo>
                <a:lnTo>
                  <a:pt x="3768" y="441"/>
                </a:lnTo>
                <a:lnTo>
                  <a:pt x="3769" y="443"/>
                </a:lnTo>
                <a:lnTo>
                  <a:pt x="3771" y="447"/>
                </a:lnTo>
                <a:lnTo>
                  <a:pt x="3771" y="449"/>
                </a:lnTo>
                <a:lnTo>
                  <a:pt x="3773" y="451"/>
                </a:lnTo>
                <a:lnTo>
                  <a:pt x="3773" y="454"/>
                </a:lnTo>
                <a:lnTo>
                  <a:pt x="3774" y="456"/>
                </a:lnTo>
                <a:lnTo>
                  <a:pt x="3774" y="458"/>
                </a:lnTo>
                <a:lnTo>
                  <a:pt x="3774" y="459"/>
                </a:lnTo>
                <a:lnTo>
                  <a:pt x="3775" y="460"/>
                </a:lnTo>
                <a:lnTo>
                  <a:pt x="3775" y="462"/>
                </a:lnTo>
                <a:lnTo>
                  <a:pt x="3775" y="463"/>
                </a:lnTo>
                <a:lnTo>
                  <a:pt x="3775" y="466"/>
                </a:lnTo>
                <a:lnTo>
                  <a:pt x="3775" y="468"/>
                </a:lnTo>
                <a:lnTo>
                  <a:pt x="3775" y="470"/>
                </a:lnTo>
                <a:lnTo>
                  <a:pt x="3775" y="472"/>
                </a:lnTo>
                <a:lnTo>
                  <a:pt x="3775" y="473"/>
                </a:lnTo>
                <a:lnTo>
                  <a:pt x="3775" y="475"/>
                </a:lnTo>
                <a:lnTo>
                  <a:pt x="3773" y="480"/>
                </a:lnTo>
                <a:lnTo>
                  <a:pt x="3770" y="487"/>
                </a:lnTo>
                <a:lnTo>
                  <a:pt x="3768" y="492"/>
                </a:lnTo>
                <a:lnTo>
                  <a:pt x="3767" y="492"/>
                </a:lnTo>
                <a:lnTo>
                  <a:pt x="3766" y="497"/>
                </a:lnTo>
                <a:lnTo>
                  <a:pt x="3766" y="498"/>
                </a:lnTo>
                <a:lnTo>
                  <a:pt x="3767" y="500"/>
                </a:lnTo>
                <a:lnTo>
                  <a:pt x="3768" y="500"/>
                </a:lnTo>
                <a:lnTo>
                  <a:pt x="3768" y="501"/>
                </a:lnTo>
                <a:lnTo>
                  <a:pt x="3773" y="502"/>
                </a:lnTo>
                <a:lnTo>
                  <a:pt x="3775" y="507"/>
                </a:lnTo>
                <a:lnTo>
                  <a:pt x="3777" y="512"/>
                </a:lnTo>
                <a:lnTo>
                  <a:pt x="3779" y="515"/>
                </a:lnTo>
                <a:lnTo>
                  <a:pt x="3781" y="516"/>
                </a:lnTo>
                <a:lnTo>
                  <a:pt x="3782" y="516"/>
                </a:lnTo>
                <a:lnTo>
                  <a:pt x="3783" y="517"/>
                </a:lnTo>
                <a:lnTo>
                  <a:pt x="3784" y="518"/>
                </a:lnTo>
                <a:lnTo>
                  <a:pt x="3784" y="520"/>
                </a:lnTo>
                <a:lnTo>
                  <a:pt x="3785" y="521"/>
                </a:lnTo>
                <a:lnTo>
                  <a:pt x="3786" y="523"/>
                </a:lnTo>
                <a:lnTo>
                  <a:pt x="3786" y="525"/>
                </a:lnTo>
                <a:lnTo>
                  <a:pt x="3786" y="526"/>
                </a:lnTo>
                <a:lnTo>
                  <a:pt x="3786" y="529"/>
                </a:lnTo>
                <a:lnTo>
                  <a:pt x="3787" y="532"/>
                </a:lnTo>
                <a:lnTo>
                  <a:pt x="3787" y="535"/>
                </a:lnTo>
                <a:lnTo>
                  <a:pt x="3787" y="539"/>
                </a:lnTo>
                <a:lnTo>
                  <a:pt x="3786" y="542"/>
                </a:lnTo>
                <a:lnTo>
                  <a:pt x="3785" y="544"/>
                </a:lnTo>
                <a:lnTo>
                  <a:pt x="3785" y="549"/>
                </a:lnTo>
                <a:lnTo>
                  <a:pt x="3784" y="551"/>
                </a:lnTo>
                <a:lnTo>
                  <a:pt x="3782" y="552"/>
                </a:lnTo>
                <a:lnTo>
                  <a:pt x="3779" y="554"/>
                </a:lnTo>
                <a:lnTo>
                  <a:pt x="3777" y="555"/>
                </a:lnTo>
                <a:lnTo>
                  <a:pt x="3775" y="557"/>
                </a:lnTo>
                <a:lnTo>
                  <a:pt x="3770" y="558"/>
                </a:lnTo>
                <a:lnTo>
                  <a:pt x="3768" y="558"/>
                </a:lnTo>
                <a:lnTo>
                  <a:pt x="3766" y="559"/>
                </a:lnTo>
                <a:lnTo>
                  <a:pt x="3758" y="564"/>
                </a:lnTo>
                <a:lnTo>
                  <a:pt x="3752" y="567"/>
                </a:lnTo>
                <a:lnTo>
                  <a:pt x="3748" y="572"/>
                </a:lnTo>
                <a:lnTo>
                  <a:pt x="3744" y="576"/>
                </a:lnTo>
                <a:lnTo>
                  <a:pt x="3743" y="580"/>
                </a:lnTo>
                <a:lnTo>
                  <a:pt x="3743" y="582"/>
                </a:lnTo>
                <a:lnTo>
                  <a:pt x="3742" y="590"/>
                </a:lnTo>
                <a:lnTo>
                  <a:pt x="3744" y="594"/>
                </a:lnTo>
                <a:lnTo>
                  <a:pt x="3749" y="599"/>
                </a:lnTo>
                <a:lnTo>
                  <a:pt x="3755" y="600"/>
                </a:lnTo>
                <a:lnTo>
                  <a:pt x="3756" y="600"/>
                </a:lnTo>
                <a:lnTo>
                  <a:pt x="3757" y="600"/>
                </a:lnTo>
                <a:lnTo>
                  <a:pt x="3760" y="600"/>
                </a:lnTo>
                <a:lnTo>
                  <a:pt x="3762" y="601"/>
                </a:lnTo>
                <a:lnTo>
                  <a:pt x="3764" y="604"/>
                </a:lnTo>
                <a:lnTo>
                  <a:pt x="3762" y="607"/>
                </a:lnTo>
                <a:lnTo>
                  <a:pt x="3758" y="610"/>
                </a:lnTo>
                <a:lnTo>
                  <a:pt x="3750" y="610"/>
                </a:lnTo>
                <a:lnTo>
                  <a:pt x="3744" y="613"/>
                </a:lnTo>
                <a:lnTo>
                  <a:pt x="3742" y="614"/>
                </a:lnTo>
                <a:lnTo>
                  <a:pt x="3741" y="616"/>
                </a:lnTo>
                <a:lnTo>
                  <a:pt x="3741" y="621"/>
                </a:lnTo>
                <a:lnTo>
                  <a:pt x="3742" y="623"/>
                </a:lnTo>
                <a:lnTo>
                  <a:pt x="3745" y="627"/>
                </a:lnTo>
                <a:lnTo>
                  <a:pt x="3745" y="629"/>
                </a:lnTo>
                <a:lnTo>
                  <a:pt x="3747" y="629"/>
                </a:lnTo>
                <a:lnTo>
                  <a:pt x="3750" y="632"/>
                </a:lnTo>
                <a:lnTo>
                  <a:pt x="3751" y="635"/>
                </a:lnTo>
                <a:lnTo>
                  <a:pt x="3751" y="638"/>
                </a:lnTo>
                <a:lnTo>
                  <a:pt x="3752" y="641"/>
                </a:lnTo>
                <a:lnTo>
                  <a:pt x="3749" y="647"/>
                </a:lnTo>
                <a:lnTo>
                  <a:pt x="3745" y="648"/>
                </a:lnTo>
                <a:lnTo>
                  <a:pt x="3744" y="649"/>
                </a:lnTo>
                <a:lnTo>
                  <a:pt x="3743" y="650"/>
                </a:lnTo>
                <a:lnTo>
                  <a:pt x="3743" y="655"/>
                </a:lnTo>
                <a:lnTo>
                  <a:pt x="3743" y="656"/>
                </a:lnTo>
                <a:lnTo>
                  <a:pt x="3743" y="657"/>
                </a:lnTo>
                <a:lnTo>
                  <a:pt x="3745" y="658"/>
                </a:lnTo>
                <a:lnTo>
                  <a:pt x="3745" y="659"/>
                </a:lnTo>
                <a:lnTo>
                  <a:pt x="3747" y="661"/>
                </a:lnTo>
                <a:lnTo>
                  <a:pt x="3747" y="664"/>
                </a:lnTo>
                <a:lnTo>
                  <a:pt x="3748" y="664"/>
                </a:lnTo>
                <a:lnTo>
                  <a:pt x="3748" y="665"/>
                </a:lnTo>
                <a:lnTo>
                  <a:pt x="3750" y="666"/>
                </a:lnTo>
                <a:lnTo>
                  <a:pt x="3751" y="667"/>
                </a:lnTo>
                <a:lnTo>
                  <a:pt x="3753" y="669"/>
                </a:lnTo>
                <a:lnTo>
                  <a:pt x="3755" y="671"/>
                </a:lnTo>
                <a:lnTo>
                  <a:pt x="3755" y="673"/>
                </a:lnTo>
                <a:lnTo>
                  <a:pt x="3755" y="674"/>
                </a:lnTo>
                <a:lnTo>
                  <a:pt x="3752" y="676"/>
                </a:lnTo>
                <a:lnTo>
                  <a:pt x="3749" y="677"/>
                </a:lnTo>
                <a:lnTo>
                  <a:pt x="3747" y="679"/>
                </a:lnTo>
                <a:lnTo>
                  <a:pt x="3747" y="680"/>
                </a:lnTo>
                <a:lnTo>
                  <a:pt x="3745" y="681"/>
                </a:lnTo>
                <a:lnTo>
                  <a:pt x="3743" y="683"/>
                </a:lnTo>
                <a:lnTo>
                  <a:pt x="3743" y="684"/>
                </a:lnTo>
                <a:lnTo>
                  <a:pt x="3742" y="686"/>
                </a:lnTo>
                <a:lnTo>
                  <a:pt x="3741" y="688"/>
                </a:lnTo>
                <a:lnTo>
                  <a:pt x="3741" y="689"/>
                </a:lnTo>
                <a:lnTo>
                  <a:pt x="3739" y="691"/>
                </a:lnTo>
                <a:lnTo>
                  <a:pt x="3739" y="692"/>
                </a:lnTo>
                <a:lnTo>
                  <a:pt x="3736" y="696"/>
                </a:lnTo>
                <a:lnTo>
                  <a:pt x="3735" y="698"/>
                </a:lnTo>
                <a:lnTo>
                  <a:pt x="3735" y="699"/>
                </a:lnTo>
                <a:lnTo>
                  <a:pt x="3734" y="699"/>
                </a:lnTo>
                <a:lnTo>
                  <a:pt x="3734" y="700"/>
                </a:lnTo>
                <a:lnTo>
                  <a:pt x="3733" y="700"/>
                </a:lnTo>
                <a:lnTo>
                  <a:pt x="3733" y="701"/>
                </a:lnTo>
                <a:lnTo>
                  <a:pt x="3733" y="702"/>
                </a:lnTo>
                <a:lnTo>
                  <a:pt x="3732" y="702"/>
                </a:lnTo>
                <a:lnTo>
                  <a:pt x="3732" y="703"/>
                </a:lnTo>
                <a:lnTo>
                  <a:pt x="3732" y="705"/>
                </a:lnTo>
                <a:lnTo>
                  <a:pt x="3732" y="706"/>
                </a:lnTo>
                <a:lnTo>
                  <a:pt x="3732" y="707"/>
                </a:lnTo>
                <a:lnTo>
                  <a:pt x="3733" y="707"/>
                </a:lnTo>
                <a:lnTo>
                  <a:pt x="3732" y="709"/>
                </a:lnTo>
                <a:lnTo>
                  <a:pt x="3732" y="710"/>
                </a:lnTo>
                <a:lnTo>
                  <a:pt x="3732" y="713"/>
                </a:lnTo>
                <a:lnTo>
                  <a:pt x="3732" y="715"/>
                </a:lnTo>
                <a:lnTo>
                  <a:pt x="3732" y="716"/>
                </a:lnTo>
                <a:lnTo>
                  <a:pt x="3732" y="718"/>
                </a:lnTo>
                <a:lnTo>
                  <a:pt x="3733" y="721"/>
                </a:lnTo>
                <a:lnTo>
                  <a:pt x="3734" y="724"/>
                </a:lnTo>
                <a:lnTo>
                  <a:pt x="3735" y="725"/>
                </a:lnTo>
                <a:lnTo>
                  <a:pt x="3735" y="726"/>
                </a:lnTo>
                <a:lnTo>
                  <a:pt x="3736" y="727"/>
                </a:lnTo>
                <a:lnTo>
                  <a:pt x="3736" y="728"/>
                </a:lnTo>
                <a:lnTo>
                  <a:pt x="3736" y="730"/>
                </a:lnTo>
                <a:lnTo>
                  <a:pt x="3736" y="731"/>
                </a:lnTo>
                <a:lnTo>
                  <a:pt x="3736" y="732"/>
                </a:lnTo>
                <a:lnTo>
                  <a:pt x="3738" y="734"/>
                </a:lnTo>
                <a:lnTo>
                  <a:pt x="3738" y="735"/>
                </a:lnTo>
                <a:lnTo>
                  <a:pt x="3739" y="735"/>
                </a:lnTo>
                <a:lnTo>
                  <a:pt x="3740" y="738"/>
                </a:lnTo>
                <a:lnTo>
                  <a:pt x="3741" y="740"/>
                </a:lnTo>
                <a:lnTo>
                  <a:pt x="3741" y="741"/>
                </a:lnTo>
                <a:lnTo>
                  <a:pt x="3741" y="742"/>
                </a:lnTo>
                <a:lnTo>
                  <a:pt x="3742" y="742"/>
                </a:lnTo>
                <a:lnTo>
                  <a:pt x="3742" y="743"/>
                </a:lnTo>
                <a:lnTo>
                  <a:pt x="3743" y="746"/>
                </a:lnTo>
                <a:lnTo>
                  <a:pt x="3744" y="747"/>
                </a:lnTo>
                <a:lnTo>
                  <a:pt x="3745" y="748"/>
                </a:lnTo>
                <a:lnTo>
                  <a:pt x="3747" y="749"/>
                </a:lnTo>
                <a:lnTo>
                  <a:pt x="3748" y="750"/>
                </a:lnTo>
                <a:lnTo>
                  <a:pt x="3749" y="751"/>
                </a:lnTo>
                <a:lnTo>
                  <a:pt x="3749" y="752"/>
                </a:lnTo>
                <a:lnTo>
                  <a:pt x="3750" y="755"/>
                </a:lnTo>
                <a:lnTo>
                  <a:pt x="3751" y="757"/>
                </a:lnTo>
                <a:lnTo>
                  <a:pt x="3751" y="758"/>
                </a:lnTo>
                <a:lnTo>
                  <a:pt x="3751" y="759"/>
                </a:lnTo>
                <a:lnTo>
                  <a:pt x="3749" y="760"/>
                </a:lnTo>
                <a:lnTo>
                  <a:pt x="3745" y="761"/>
                </a:lnTo>
                <a:lnTo>
                  <a:pt x="3744" y="761"/>
                </a:lnTo>
                <a:lnTo>
                  <a:pt x="3743" y="763"/>
                </a:lnTo>
                <a:lnTo>
                  <a:pt x="3742" y="765"/>
                </a:lnTo>
                <a:lnTo>
                  <a:pt x="3731" y="773"/>
                </a:lnTo>
                <a:lnTo>
                  <a:pt x="3725" y="776"/>
                </a:lnTo>
                <a:lnTo>
                  <a:pt x="3712" y="786"/>
                </a:lnTo>
                <a:lnTo>
                  <a:pt x="3710" y="788"/>
                </a:lnTo>
                <a:lnTo>
                  <a:pt x="3709" y="790"/>
                </a:lnTo>
                <a:lnTo>
                  <a:pt x="3709" y="792"/>
                </a:lnTo>
                <a:lnTo>
                  <a:pt x="3709" y="795"/>
                </a:lnTo>
                <a:lnTo>
                  <a:pt x="3708" y="799"/>
                </a:lnTo>
                <a:lnTo>
                  <a:pt x="3708" y="802"/>
                </a:lnTo>
                <a:lnTo>
                  <a:pt x="3708" y="803"/>
                </a:lnTo>
                <a:lnTo>
                  <a:pt x="3708" y="808"/>
                </a:lnTo>
                <a:lnTo>
                  <a:pt x="3708" y="809"/>
                </a:lnTo>
                <a:lnTo>
                  <a:pt x="3707" y="811"/>
                </a:lnTo>
                <a:lnTo>
                  <a:pt x="3706" y="813"/>
                </a:lnTo>
                <a:lnTo>
                  <a:pt x="3703" y="815"/>
                </a:lnTo>
                <a:lnTo>
                  <a:pt x="3700" y="818"/>
                </a:lnTo>
                <a:lnTo>
                  <a:pt x="3698" y="820"/>
                </a:lnTo>
                <a:lnTo>
                  <a:pt x="3695" y="822"/>
                </a:lnTo>
                <a:lnTo>
                  <a:pt x="3692" y="823"/>
                </a:lnTo>
                <a:lnTo>
                  <a:pt x="3689" y="824"/>
                </a:lnTo>
                <a:lnTo>
                  <a:pt x="3684" y="824"/>
                </a:lnTo>
                <a:lnTo>
                  <a:pt x="3681" y="826"/>
                </a:lnTo>
                <a:lnTo>
                  <a:pt x="3675" y="830"/>
                </a:lnTo>
                <a:lnTo>
                  <a:pt x="3674" y="831"/>
                </a:lnTo>
                <a:lnTo>
                  <a:pt x="3673" y="832"/>
                </a:lnTo>
                <a:lnTo>
                  <a:pt x="3672" y="834"/>
                </a:lnTo>
                <a:lnTo>
                  <a:pt x="3671" y="834"/>
                </a:lnTo>
                <a:lnTo>
                  <a:pt x="3671" y="835"/>
                </a:lnTo>
                <a:lnTo>
                  <a:pt x="3670" y="836"/>
                </a:lnTo>
                <a:lnTo>
                  <a:pt x="3669" y="840"/>
                </a:lnTo>
                <a:lnTo>
                  <a:pt x="3667" y="841"/>
                </a:lnTo>
                <a:lnTo>
                  <a:pt x="3664" y="847"/>
                </a:lnTo>
                <a:lnTo>
                  <a:pt x="3663" y="852"/>
                </a:lnTo>
                <a:lnTo>
                  <a:pt x="3662" y="856"/>
                </a:lnTo>
                <a:lnTo>
                  <a:pt x="3660" y="860"/>
                </a:lnTo>
                <a:lnTo>
                  <a:pt x="3658" y="861"/>
                </a:lnTo>
                <a:lnTo>
                  <a:pt x="3657" y="861"/>
                </a:lnTo>
                <a:lnTo>
                  <a:pt x="3656" y="864"/>
                </a:lnTo>
                <a:lnTo>
                  <a:pt x="3655" y="865"/>
                </a:lnTo>
                <a:lnTo>
                  <a:pt x="3652" y="869"/>
                </a:lnTo>
                <a:lnTo>
                  <a:pt x="3649" y="873"/>
                </a:lnTo>
                <a:lnTo>
                  <a:pt x="3647" y="875"/>
                </a:lnTo>
                <a:lnTo>
                  <a:pt x="3646" y="875"/>
                </a:lnTo>
                <a:lnTo>
                  <a:pt x="3646" y="876"/>
                </a:lnTo>
                <a:lnTo>
                  <a:pt x="3645" y="878"/>
                </a:lnTo>
                <a:lnTo>
                  <a:pt x="3645" y="880"/>
                </a:lnTo>
                <a:lnTo>
                  <a:pt x="3644" y="881"/>
                </a:lnTo>
                <a:lnTo>
                  <a:pt x="3639" y="887"/>
                </a:lnTo>
                <a:lnTo>
                  <a:pt x="3634" y="895"/>
                </a:lnTo>
                <a:lnTo>
                  <a:pt x="3634" y="898"/>
                </a:lnTo>
                <a:lnTo>
                  <a:pt x="3634" y="899"/>
                </a:lnTo>
                <a:lnTo>
                  <a:pt x="3635" y="905"/>
                </a:lnTo>
                <a:lnTo>
                  <a:pt x="3635" y="909"/>
                </a:lnTo>
                <a:lnTo>
                  <a:pt x="3634" y="911"/>
                </a:lnTo>
                <a:lnTo>
                  <a:pt x="3634" y="912"/>
                </a:lnTo>
                <a:lnTo>
                  <a:pt x="3630" y="924"/>
                </a:lnTo>
                <a:lnTo>
                  <a:pt x="3630" y="926"/>
                </a:lnTo>
                <a:lnTo>
                  <a:pt x="3629" y="927"/>
                </a:lnTo>
                <a:lnTo>
                  <a:pt x="3629" y="928"/>
                </a:lnTo>
                <a:lnTo>
                  <a:pt x="3628" y="928"/>
                </a:lnTo>
                <a:lnTo>
                  <a:pt x="3627" y="928"/>
                </a:lnTo>
                <a:lnTo>
                  <a:pt x="3626" y="928"/>
                </a:lnTo>
                <a:lnTo>
                  <a:pt x="3615" y="928"/>
                </a:lnTo>
                <a:lnTo>
                  <a:pt x="3605" y="928"/>
                </a:lnTo>
                <a:lnTo>
                  <a:pt x="3595" y="928"/>
                </a:lnTo>
                <a:lnTo>
                  <a:pt x="3594" y="928"/>
                </a:lnTo>
                <a:lnTo>
                  <a:pt x="3583" y="928"/>
                </a:lnTo>
                <a:lnTo>
                  <a:pt x="3581" y="928"/>
                </a:lnTo>
                <a:lnTo>
                  <a:pt x="3579" y="928"/>
                </a:lnTo>
                <a:lnTo>
                  <a:pt x="3571" y="928"/>
                </a:lnTo>
                <a:lnTo>
                  <a:pt x="3568" y="928"/>
                </a:lnTo>
                <a:lnTo>
                  <a:pt x="3566" y="928"/>
                </a:lnTo>
                <a:lnTo>
                  <a:pt x="3557" y="928"/>
                </a:lnTo>
                <a:lnTo>
                  <a:pt x="3554" y="928"/>
                </a:lnTo>
                <a:lnTo>
                  <a:pt x="3553" y="928"/>
                </a:lnTo>
                <a:lnTo>
                  <a:pt x="3552" y="928"/>
                </a:lnTo>
                <a:lnTo>
                  <a:pt x="3549" y="928"/>
                </a:lnTo>
                <a:lnTo>
                  <a:pt x="3540" y="928"/>
                </a:lnTo>
                <a:lnTo>
                  <a:pt x="3537" y="928"/>
                </a:lnTo>
                <a:lnTo>
                  <a:pt x="3536" y="928"/>
                </a:lnTo>
                <a:lnTo>
                  <a:pt x="3532" y="928"/>
                </a:lnTo>
                <a:lnTo>
                  <a:pt x="3531" y="928"/>
                </a:lnTo>
                <a:lnTo>
                  <a:pt x="3529" y="928"/>
                </a:lnTo>
                <a:lnTo>
                  <a:pt x="3527" y="928"/>
                </a:lnTo>
                <a:lnTo>
                  <a:pt x="3524" y="928"/>
                </a:lnTo>
                <a:lnTo>
                  <a:pt x="3522" y="928"/>
                </a:lnTo>
                <a:lnTo>
                  <a:pt x="3520" y="928"/>
                </a:lnTo>
                <a:lnTo>
                  <a:pt x="3518" y="928"/>
                </a:lnTo>
                <a:lnTo>
                  <a:pt x="3509" y="928"/>
                </a:lnTo>
                <a:lnTo>
                  <a:pt x="3506" y="928"/>
                </a:lnTo>
                <a:lnTo>
                  <a:pt x="3505" y="928"/>
                </a:lnTo>
                <a:lnTo>
                  <a:pt x="3503" y="928"/>
                </a:lnTo>
                <a:lnTo>
                  <a:pt x="3502" y="928"/>
                </a:lnTo>
                <a:lnTo>
                  <a:pt x="3501" y="928"/>
                </a:lnTo>
                <a:lnTo>
                  <a:pt x="3500" y="928"/>
                </a:lnTo>
                <a:lnTo>
                  <a:pt x="3497" y="928"/>
                </a:lnTo>
                <a:lnTo>
                  <a:pt x="3496" y="928"/>
                </a:lnTo>
                <a:lnTo>
                  <a:pt x="3494" y="928"/>
                </a:lnTo>
                <a:lnTo>
                  <a:pt x="3493" y="928"/>
                </a:lnTo>
                <a:lnTo>
                  <a:pt x="3492" y="928"/>
                </a:lnTo>
                <a:lnTo>
                  <a:pt x="3491" y="928"/>
                </a:lnTo>
                <a:lnTo>
                  <a:pt x="3488" y="928"/>
                </a:lnTo>
                <a:lnTo>
                  <a:pt x="3485" y="928"/>
                </a:lnTo>
                <a:lnTo>
                  <a:pt x="3484" y="928"/>
                </a:lnTo>
                <a:lnTo>
                  <a:pt x="3482" y="928"/>
                </a:lnTo>
                <a:lnTo>
                  <a:pt x="3480" y="928"/>
                </a:lnTo>
                <a:lnTo>
                  <a:pt x="3477" y="928"/>
                </a:lnTo>
                <a:lnTo>
                  <a:pt x="3476" y="928"/>
                </a:lnTo>
                <a:lnTo>
                  <a:pt x="3474" y="928"/>
                </a:lnTo>
                <a:lnTo>
                  <a:pt x="3473" y="928"/>
                </a:lnTo>
                <a:lnTo>
                  <a:pt x="3471" y="928"/>
                </a:lnTo>
                <a:lnTo>
                  <a:pt x="3468" y="928"/>
                </a:lnTo>
                <a:lnTo>
                  <a:pt x="3467" y="928"/>
                </a:lnTo>
                <a:lnTo>
                  <a:pt x="3465" y="928"/>
                </a:lnTo>
                <a:lnTo>
                  <a:pt x="3463" y="928"/>
                </a:lnTo>
                <a:lnTo>
                  <a:pt x="3462" y="928"/>
                </a:lnTo>
                <a:lnTo>
                  <a:pt x="3460" y="928"/>
                </a:lnTo>
                <a:lnTo>
                  <a:pt x="3459" y="928"/>
                </a:lnTo>
                <a:lnTo>
                  <a:pt x="3458" y="928"/>
                </a:lnTo>
                <a:lnTo>
                  <a:pt x="3455" y="928"/>
                </a:lnTo>
                <a:lnTo>
                  <a:pt x="3454" y="928"/>
                </a:lnTo>
                <a:lnTo>
                  <a:pt x="3449" y="928"/>
                </a:lnTo>
                <a:lnTo>
                  <a:pt x="3448" y="928"/>
                </a:lnTo>
                <a:lnTo>
                  <a:pt x="3447" y="928"/>
                </a:lnTo>
                <a:lnTo>
                  <a:pt x="3443" y="928"/>
                </a:lnTo>
                <a:lnTo>
                  <a:pt x="3439" y="928"/>
                </a:lnTo>
                <a:lnTo>
                  <a:pt x="3437" y="928"/>
                </a:lnTo>
                <a:lnTo>
                  <a:pt x="3436" y="928"/>
                </a:lnTo>
                <a:lnTo>
                  <a:pt x="3433" y="928"/>
                </a:lnTo>
                <a:lnTo>
                  <a:pt x="3431" y="928"/>
                </a:lnTo>
                <a:lnTo>
                  <a:pt x="3429" y="928"/>
                </a:lnTo>
                <a:lnTo>
                  <a:pt x="3423" y="928"/>
                </a:lnTo>
                <a:lnTo>
                  <a:pt x="3421" y="928"/>
                </a:lnTo>
                <a:lnTo>
                  <a:pt x="3419" y="928"/>
                </a:lnTo>
                <a:lnTo>
                  <a:pt x="3417" y="928"/>
                </a:lnTo>
                <a:lnTo>
                  <a:pt x="3408" y="928"/>
                </a:lnTo>
                <a:lnTo>
                  <a:pt x="3405" y="928"/>
                </a:lnTo>
                <a:lnTo>
                  <a:pt x="3396" y="928"/>
                </a:lnTo>
                <a:lnTo>
                  <a:pt x="3389" y="928"/>
                </a:lnTo>
                <a:lnTo>
                  <a:pt x="3387" y="928"/>
                </a:lnTo>
                <a:lnTo>
                  <a:pt x="3387" y="930"/>
                </a:lnTo>
                <a:lnTo>
                  <a:pt x="3387" y="931"/>
                </a:lnTo>
                <a:lnTo>
                  <a:pt x="3387" y="934"/>
                </a:lnTo>
                <a:lnTo>
                  <a:pt x="3385" y="934"/>
                </a:lnTo>
                <a:lnTo>
                  <a:pt x="3384" y="934"/>
                </a:lnTo>
                <a:lnTo>
                  <a:pt x="3381" y="934"/>
                </a:lnTo>
                <a:lnTo>
                  <a:pt x="3378" y="934"/>
                </a:lnTo>
                <a:lnTo>
                  <a:pt x="3376" y="934"/>
                </a:lnTo>
                <a:lnTo>
                  <a:pt x="3367" y="934"/>
                </a:lnTo>
                <a:lnTo>
                  <a:pt x="3365" y="934"/>
                </a:lnTo>
                <a:lnTo>
                  <a:pt x="3364" y="934"/>
                </a:lnTo>
                <a:lnTo>
                  <a:pt x="3363" y="934"/>
                </a:lnTo>
                <a:lnTo>
                  <a:pt x="3350" y="934"/>
                </a:lnTo>
                <a:lnTo>
                  <a:pt x="3345" y="934"/>
                </a:lnTo>
                <a:lnTo>
                  <a:pt x="3338" y="934"/>
                </a:lnTo>
                <a:lnTo>
                  <a:pt x="3333" y="933"/>
                </a:lnTo>
                <a:lnTo>
                  <a:pt x="3332" y="934"/>
                </a:lnTo>
                <a:lnTo>
                  <a:pt x="3325" y="934"/>
                </a:lnTo>
                <a:lnTo>
                  <a:pt x="3324" y="934"/>
                </a:lnTo>
                <a:lnTo>
                  <a:pt x="3320" y="934"/>
                </a:lnTo>
                <a:lnTo>
                  <a:pt x="3312" y="934"/>
                </a:lnTo>
                <a:lnTo>
                  <a:pt x="3307" y="934"/>
                </a:lnTo>
                <a:lnTo>
                  <a:pt x="3305" y="934"/>
                </a:lnTo>
                <a:lnTo>
                  <a:pt x="3301" y="934"/>
                </a:lnTo>
                <a:lnTo>
                  <a:pt x="3300" y="934"/>
                </a:lnTo>
                <a:lnTo>
                  <a:pt x="3285" y="934"/>
                </a:lnTo>
                <a:lnTo>
                  <a:pt x="3274" y="934"/>
                </a:lnTo>
                <a:lnTo>
                  <a:pt x="3269" y="934"/>
                </a:lnTo>
                <a:lnTo>
                  <a:pt x="3268" y="934"/>
                </a:lnTo>
                <a:lnTo>
                  <a:pt x="3266" y="934"/>
                </a:lnTo>
                <a:lnTo>
                  <a:pt x="3263" y="934"/>
                </a:lnTo>
                <a:lnTo>
                  <a:pt x="3244" y="934"/>
                </a:lnTo>
                <a:lnTo>
                  <a:pt x="3240" y="934"/>
                </a:lnTo>
                <a:lnTo>
                  <a:pt x="3227" y="934"/>
                </a:lnTo>
                <a:lnTo>
                  <a:pt x="3213" y="934"/>
                </a:lnTo>
                <a:lnTo>
                  <a:pt x="3212" y="934"/>
                </a:lnTo>
                <a:lnTo>
                  <a:pt x="3184" y="935"/>
                </a:lnTo>
                <a:lnTo>
                  <a:pt x="3164" y="935"/>
                </a:lnTo>
                <a:lnTo>
                  <a:pt x="3149" y="936"/>
                </a:lnTo>
                <a:lnTo>
                  <a:pt x="3147" y="936"/>
                </a:lnTo>
                <a:lnTo>
                  <a:pt x="3144" y="936"/>
                </a:lnTo>
                <a:lnTo>
                  <a:pt x="3132" y="936"/>
                </a:lnTo>
                <a:lnTo>
                  <a:pt x="3130" y="936"/>
                </a:lnTo>
                <a:lnTo>
                  <a:pt x="3128" y="936"/>
                </a:lnTo>
                <a:lnTo>
                  <a:pt x="3127" y="936"/>
                </a:lnTo>
                <a:lnTo>
                  <a:pt x="3125" y="936"/>
                </a:lnTo>
                <a:lnTo>
                  <a:pt x="3122" y="936"/>
                </a:lnTo>
                <a:lnTo>
                  <a:pt x="3119" y="936"/>
                </a:lnTo>
                <a:lnTo>
                  <a:pt x="3118" y="936"/>
                </a:lnTo>
                <a:lnTo>
                  <a:pt x="3117" y="936"/>
                </a:lnTo>
                <a:lnTo>
                  <a:pt x="3115" y="936"/>
                </a:lnTo>
                <a:lnTo>
                  <a:pt x="3111" y="936"/>
                </a:lnTo>
                <a:lnTo>
                  <a:pt x="3110" y="936"/>
                </a:lnTo>
                <a:lnTo>
                  <a:pt x="3108" y="936"/>
                </a:lnTo>
                <a:lnTo>
                  <a:pt x="3106" y="936"/>
                </a:lnTo>
                <a:lnTo>
                  <a:pt x="3100" y="936"/>
                </a:lnTo>
                <a:lnTo>
                  <a:pt x="3083" y="936"/>
                </a:lnTo>
                <a:lnTo>
                  <a:pt x="3076" y="936"/>
                </a:lnTo>
                <a:lnTo>
                  <a:pt x="3074" y="936"/>
                </a:lnTo>
                <a:lnTo>
                  <a:pt x="3067" y="936"/>
                </a:lnTo>
                <a:lnTo>
                  <a:pt x="3065" y="936"/>
                </a:lnTo>
                <a:lnTo>
                  <a:pt x="3059" y="936"/>
                </a:lnTo>
                <a:lnTo>
                  <a:pt x="3040" y="935"/>
                </a:lnTo>
                <a:lnTo>
                  <a:pt x="3035" y="935"/>
                </a:lnTo>
                <a:lnTo>
                  <a:pt x="3034" y="935"/>
                </a:lnTo>
                <a:lnTo>
                  <a:pt x="3033" y="935"/>
                </a:lnTo>
                <a:lnTo>
                  <a:pt x="3026" y="935"/>
                </a:lnTo>
                <a:lnTo>
                  <a:pt x="3018" y="935"/>
                </a:lnTo>
                <a:lnTo>
                  <a:pt x="3013" y="935"/>
                </a:lnTo>
                <a:lnTo>
                  <a:pt x="3010" y="935"/>
                </a:lnTo>
                <a:lnTo>
                  <a:pt x="3006" y="935"/>
                </a:lnTo>
                <a:lnTo>
                  <a:pt x="2990" y="935"/>
                </a:lnTo>
                <a:lnTo>
                  <a:pt x="2985" y="935"/>
                </a:lnTo>
                <a:lnTo>
                  <a:pt x="2982" y="935"/>
                </a:lnTo>
                <a:lnTo>
                  <a:pt x="2972" y="935"/>
                </a:lnTo>
                <a:lnTo>
                  <a:pt x="2970" y="935"/>
                </a:lnTo>
                <a:lnTo>
                  <a:pt x="2968" y="935"/>
                </a:lnTo>
                <a:lnTo>
                  <a:pt x="2967" y="935"/>
                </a:lnTo>
                <a:lnTo>
                  <a:pt x="2963" y="935"/>
                </a:lnTo>
                <a:lnTo>
                  <a:pt x="2962" y="935"/>
                </a:lnTo>
                <a:lnTo>
                  <a:pt x="2949" y="936"/>
                </a:lnTo>
                <a:lnTo>
                  <a:pt x="2941" y="936"/>
                </a:lnTo>
                <a:lnTo>
                  <a:pt x="2921" y="936"/>
                </a:lnTo>
                <a:lnTo>
                  <a:pt x="2920" y="936"/>
                </a:lnTo>
                <a:lnTo>
                  <a:pt x="2910" y="936"/>
                </a:lnTo>
                <a:lnTo>
                  <a:pt x="2908" y="936"/>
                </a:lnTo>
                <a:lnTo>
                  <a:pt x="2906" y="936"/>
                </a:lnTo>
                <a:lnTo>
                  <a:pt x="2904" y="936"/>
                </a:lnTo>
                <a:lnTo>
                  <a:pt x="2898" y="936"/>
                </a:lnTo>
                <a:lnTo>
                  <a:pt x="2896" y="936"/>
                </a:lnTo>
                <a:lnTo>
                  <a:pt x="2889" y="936"/>
                </a:lnTo>
                <a:lnTo>
                  <a:pt x="2887" y="936"/>
                </a:lnTo>
                <a:lnTo>
                  <a:pt x="2886" y="936"/>
                </a:lnTo>
                <a:lnTo>
                  <a:pt x="2884" y="936"/>
                </a:lnTo>
                <a:lnTo>
                  <a:pt x="2882" y="936"/>
                </a:lnTo>
                <a:lnTo>
                  <a:pt x="2881" y="936"/>
                </a:lnTo>
                <a:lnTo>
                  <a:pt x="2880" y="936"/>
                </a:lnTo>
                <a:lnTo>
                  <a:pt x="2878" y="936"/>
                </a:lnTo>
                <a:lnTo>
                  <a:pt x="2863" y="936"/>
                </a:lnTo>
                <a:lnTo>
                  <a:pt x="2859" y="936"/>
                </a:lnTo>
                <a:lnTo>
                  <a:pt x="2852" y="936"/>
                </a:lnTo>
                <a:lnTo>
                  <a:pt x="2834" y="936"/>
                </a:lnTo>
                <a:lnTo>
                  <a:pt x="2828" y="936"/>
                </a:lnTo>
                <a:lnTo>
                  <a:pt x="2824" y="936"/>
                </a:lnTo>
                <a:lnTo>
                  <a:pt x="2813" y="936"/>
                </a:lnTo>
                <a:lnTo>
                  <a:pt x="2810" y="936"/>
                </a:lnTo>
                <a:lnTo>
                  <a:pt x="2809" y="936"/>
                </a:lnTo>
                <a:lnTo>
                  <a:pt x="2808" y="936"/>
                </a:lnTo>
                <a:lnTo>
                  <a:pt x="2804" y="936"/>
                </a:lnTo>
                <a:lnTo>
                  <a:pt x="2803" y="936"/>
                </a:lnTo>
                <a:lnTo>
                  <a:pt x="2798" y="936"/>
                </a:lnTo>
                <a:lnTo>
                  <a:pt x="2783" y="936"/>
                </a:lnTo>
                <a:lnTo>
                  <a:pt x="2777" y="936"/>
                </a:lnTo>
                <a:lnTo>
                  <a:pt x="2776" y="936"/>
                </a:lnTo>
                <a:lnTo>
                  <a:pt x="2770" y="936"/>
                </a:lnTo>
                <a:lnTo>
                  <a:pt x="2768" y="936"/>
                </a:lnTo>
                <a:lnTo>
                  <a:pt x="2765" y="936"/>
                </a:lnTo>
                <a:lnTo>
                  <a:pt x="2754" y="936"/>
                </a:lnTo>
                <a:lnTo>
                  <a:pt x="2751" y="936"/>
                </a:lnTo>
                <a:lnTo>
                  <a:pt x="2750" y="936"/>
                </a:lnTo>
                <a:lnTo>
                  <a:pt x="2749" y="936"/>
                </a:lnTo>
                <a:lnTo>
                  <a:pt x="2747" y="936"/>
                </a:lnTo>
                <a:lnTo>
                  <a:pt x="2738" y="936"/>
                </a:lnTo>
                <a:lnTo>
                  <a:pt x="2734" y="936"/>
                </a:lnTo>
                <a:lnTo>
                  <a:pt x="2731" y="936"/>
                </a:lnTo>
                <a:lnTo>
                  <a:pt x="2730" y="936"/>
                </a:lnTo>
                <a:lnTo>
                  <a:pt x="2725" y="936"/>
                </a:lnTo>
                <a:lnTo>
                  <a:pt x="2724" y="936"/>
                </a:lnTo>
                <a:lnTo>
                  <a:pt x="2718" y="936"/>
                </a:lnTo>
                <a:lnTo>
                  <a:pt x="2704" y="936"/>
                </a:lnTo>
                <a:lnTo>
                  <a:pt x="2698" y="936"/>
                </a:lnTo>
                <a:lnTo>
                  <a:pt x="2697" y="936"/>
                </a:lnTo>
                <a:lnTo>
                  <a:pt x="2695" y="936"/>
                </a:lnTo>
                <a:lnTo>
                  <a:pt x="2694" y="936"/>
                </a:lnTo>
                <a:lnTo>
                  <a:pt x="2692" y="936"/>
                </a:lnTo>
                <a:lnTo>
                  <a:pt x="2691" y="936"/>
                </a:lnTo>
                <a:lnTo>
                  <a:pt x="2690" y="936"/>
                </a:lnTo>
                <a:lnTo>
                  <a:pt x="2688" y="936"/>
                </a:lnTo>
                <a:lnTo>
                  <a:pt x="2686" y="936"/>
                </a:lnTo>
                <a:lnTo>
                  <a:pt x="2680" y="936"/>
                </a:lnTo>
                <a:lnTo>
                  <a:pt x="2678" y="936"/>
                </a:lnTo>
                <a:lnTo>
                  <a:pt x="2675" y="936"/>
                </a:lnTo>
                <a:lnTo>
                  <a:pt x="2669" y="936"/>
                </a:lnTo>
                <a:lnTo>
                  <a:pt x="2666" y="936"/>
                </a:lnTo>
                <a:lnTo>
                  <a:pt x="2665" y="936"/>
                </a:lnTo>
                <a:lnTo>
                  <a:pt x="2660" y="936"/>
                </a:lnTo>
                <a:lnTo>
                  <a:pt x="2639" y="936"/>
                </a:lnTo>
                <a:lnTo>
                  <a:pt x="2632" y="936"/>
                </a:lnTo>
                <a:lnTo>
                  <a:pt x="2630" y="936"/>
                </a:lnTo>
                <a:lnTo>
                  <a:pt x="2629" y="936"/>
                </a:lnTo>
                <a:lnTo>
                  <a:pt x="2629" y="939"/>
                </a:lnTo>
                <a:lnTo>
                  <a:pt x="2628" y="939"/>
                </a:lnTo>
                <a:lnTo>
                  <a:pt x="2627" y="939"/>
                </a:lnTo>
                <a:lnTo>
                  <a:pt x="2593" y="939"/>
                </a:lnTo>
                <a:lnTo>
                  <a:pt x="2584" y="939"/>
                </a:lnTo>
                <a:lnTo>
                  <a:pt x="2583" y="939"/>
                </a:lnTo>
                <a:lnTo>
                  <a:pt x="2579" y="939"/>
                </a:lnTo>
                <a:lnTo>
                  <a:pt x="2577" y="939"/>
                </a:lnTo>
                <a:lnTo>
                  <a:pt x="2568" y="939"/>
                </a:lnTo>
                <a:lnTo>
                  <a:pt x="2562" y="939"/>
                </a:lnTo>
                <a:lnTo>
                  <a:pt x="2560" y="939"/>
                </a:lnTo>
                <a:lnTo>
                  <a:pt x="2547" y="939"/>
                </a:lnTo>
                <a:lnTo>
                  <a:pt x="2541" y="939"/>
                </a:lnTo>
                <a:lnTo>
                  <a:pt x="2535" y="939"/>
                </a:lnTo>
                <a:lnTo>
                  <a:pt x="2517" y="939"/>
                </a:lnTo>
                <a:lnTo>
                  <a:pt x="2510" y="939"/>
                </a:lnTo>
                <a:lnTo>
                  <a:pt x="2509" y="939"/>
                </a:lnTo>
                <a:lnTo>
                  <a:pt x="2506" y="939"/>
                </a:lnTo>
                <a:lnTo>
                  <a:pt x="2502" y="939"/>
                </a:lnTo>
                <a:lnTo>
                  <a:pt x="2484" y="939"/>
                </a:lnTo>
                <a:lnTo>
                  <a:pt x="2479" y="939"/>
                </a:lnTo>
                <a:lnTo>
                  <a:pt x="2476" y="939"/>
                </a:lnTo>
                <a:lnTo>
                  <a:pt x="2471" y="939"/>
                </a:lnTo>
                <a:lnTo>
                  <a:pt x="2470" y="939"/>
                </a:lnTo>
                <a:lnTo>
                  <a:pt x="2467" y="939"/>
                </a:lnTo>
                <a:lnTo>
                  <a:pt x="2463" y="939"/>
                </a:lnTo>
                <a:lnTo>
                  <a:pt x="2462" y="939"/>
                </a:lnTo>
                <a:lnTo>
                  <a:pt x="2459" y="939"/>
                </a:lnTo>
                <a:lnTo>
                  <a:pt x="2452" y="939"/>
                </a:lnTo>
                <a:lnTo>
                  <a:pt x="2440" y="937"/>
                </a:lnTo>
                <a:lnTo>
                  <a:pt x="2420" y="937"/>
                </a:lnTo>
                <a:lnTo>
                  <a:pt x="2410" y="937"/>
                </a:lnTo>
                <a:lnTo>
                  <a:pt x="2409" y="937"/>
                </a:lnTo>
                <a:lnTo>
                  <a:pt x="2405" y="937"/>
                </a:lnTo>
                <a:lnTo>
                  <a:pt x="2403" y="937"/>
                </a:lnTo>
                <a:lnTo>
                  <a:pt x="2398" y="937"/>
                </a:lnTo>
                <a:lnTo>
                  <a:pt x="2397" y="937"/>
                </a:lnTo>
                <a:lnTo>
                  <a:pt x="2385" y="937"/>
                </a:lnTo>
                <a:lnTo>
                  <a:pt x="2380" y="937"/>
                </a:lnTo>
                <a:lnTo>
                  <a:pt x="2379" y="937"/>
                </a:lnTo>
                <a:lnTo>
                  <a:pt x="2378" y="937"/>
                </a:lnTo>
                <a:lnTo>
                  <a:pt x="2375" y="937"/>
                </a:lnTo>
                <a:lnTo>
                  <a:pt x="2372" y="937"/>
                </a:lnTo>
                <a:lnTo>
                  <a:pt x="2370" y="937"/>
                </a:lnTo>
                <a:lnTo>
                  <a:pt x="2369" y="937"/>
                </a:lnTo>
                <a:lnTo>
                  <a:pt x="2367" y="937"/>
                </a:lnTo>
                <a:lnTo>
                  <a:pt x="2366" y="937"/>
                </a:lnTo>
                <a:lnTo>
                  <a:pt x="2364" y="937"/>
                </a:lnTo>
                <a:lnTo>
                  <a:pt x="2363" y="937"/>
                </a:lnTo>
                <a:lnTo>
                  <a:pt x="2362" y="937"/>
                </a:lnTo>
                <a:lnTo>
                  <a:pt x="2361" y="937"/>
                </a:lnTo>
                <a:lnTo>
                  <a:pt x="2358" y="937"/>
                </a:lnTo>
                <a:lnTo>
                  <a:pt x="2356" y="937"/>
                </a:lnTo>
                <a:lnTo>
                  <a:pt x="2354" y="939"/>
                </a:lnTo>
                <a:lnTo>
                  <a:pt x="2353" y="939"/>
                </a:lnTo>
                <a:lnTo>
                  <a:pt x="2352" y="939"/>
                </a:lnTo>
                <a:lnTo>
                  <a:pt x="2351" y="939"/>
                </a:lnTo>
                <a:lnTo>
                  <a:pt x="2344" y="939"/>
                </a:lnTo>
                <a:lnTo>
                  <a:pt x="2342" y="939"/>
                </a:lnTo>
                <a:lnTo>
                  <a:pt x="2340" y="939"/>
                </a:lnTo>
                <a:lnTo>
                  <a:pt x="2334" y="939"/>
                </a:lnTo>
                <a:lnTo>
                  <a:pt x="2333" y="939"/>
                </a:lnTo>
                <a:lnTo>
                  <a:pt x="2332" y="939"/>
                </a:lnTo>
                <a:lnTo>
                  <a:pt x="2330" y="939"/>
                </a:lnTo>
                <a:lnTo>
                  <a:pt x="2327" y="939"/>
                </a:lnTo>
                <a:lnTo>
                  <a:pt x="2320" y="939"/>
                </a:lnTo>
                <a:lnTo>
                  <a:pt x="2317" y="939"/>
                </a:lnTo>
                <a:lnTo>
                  <a:pt x="2312" y="939"/>
                </a:lnTo>
                <a:lnTo>
                  <a:pt x="2298" y="939"/>
                </a:lnTo>
                <a:lnTo>
                  <a:pt x="2293" y="939"/>
                </a:lnTo>
                <a:lnTo>
                  <a:pt x="2292" y="939"/>
                </a:lnTo>
                <a:lnTo>
                  <a:pt x="2290" y="939"/>
                </a:lnTo>
                <a:lnTo>
                  <a:pt x="2278" y="939"/>
                </a:lnTo>
                <a:lnTo>
                  <a:pt x="2274" y="939"/>
                </a:lnTo>
                <a:lnTo>
                  <a:pt x="2272" y="939"/>
                </a:lnTo>
                <a:lnTo>
                  <a:pt x="2263" y="939"/>
                </a:lnTo>
                <a:lnTo>
                  <a:pt x="2259" y="939"/>
                </a:lnTo>
                <a:lnTo>
                  <a:pt x="2255" y="939"/>
                </a:lnTo>
                <a:lnTo>
                  <a:pt x="2205" y="939"/>
                </a:lnTo>
                <a:lnTo>
                  <a:pt x="2197" y="939"/>
                </a:lnTo>
                <a:lnTo>
                  <a:pt x="2196" y="939"/>
                </a:lnTo>
                <a:lnTo>
                  <a:pt x="2188" y="939"/>
                </a:lnTo>
                <a:lnTo>
                  <a:pt x="2187" y="939"/>
                </a:lnTo>
                <a:lnTo>
                  <a:pt x="2179" y="939"/>
                </a:lnTo>
                <a:lnTo>
                  <a:pt x="2145" y="939"/>
                </a:lnTo>
                <a:lnTo>
                  <a:pt x="2143" y="939"/>
                </a:lnTo>
                <a:lnTo>
                  <a:pt x="2142" y="939"/>
                </a:lnTo>
                <a:lnTo>
                  <a:pt x="2139" y="939"/>
                </a:lnTo>
                <a:lnTo>
                  <a:pt x="2126" y="939"/>
                </a:lnTo>
                <a:lnTo>
                  <a:pt x="2121" y="939"/>
                </a:lnTo>
                <a:lnTo>
                  <a:pt x="2117" y="939"/>
                </a:lnTo>
                <a:lnTo>
                  <a:pt x="2109" y="939"/>
                </a:lnTo>
                <a:lnTo>
                  <a:pt x="2085" y="939"/>
                </a:lnTo>
                <a:lnTo>
                  <a:pt x="2077" y="939"/>
                </a:lnTo>
                <a:lnTo>
                  <a:pt x="2071" y="939"/>
                </a:lnTo>
                <a:lnTo>
                  <a:pt x="2066" y="939"/>
                </a:lnTo>
                <a:lnTo>
                  <a:pt x="2061" y="939"/>
                </a:lnTo>
                <a:lnTo>
                  <a:pt x="2057" y="939"/>
                </a:lnTo>
                <a:lnTo>
                  <a:pt x="2053" y="939"/>
                </a:lnTo>
                <a:lnTo>
                  <a:pt x="2050" y="939"/>
                </a:lnTo>
                <a:lnTo>
                  <a:pt x="2039" y="939"/>
                </a:lnTo>
                <a:lnTo>
                  <a:pt x="2033" y="939"/>
                </a:lnTo>
                <a:lnTo>
                  <a:pt x="2026" y="939"/>
                </a:lnTo>
                <a:lnTo>
                  <a:pt x="2025" y="939"/>
                </a:lnTo>
                <a:lnTo>
                  <a:pt x="2023" y="939"/>
                </a:lnTo>
                <a:lnTo>
                  <a:pt x="2018" y="939"/>
                </a:lnTo>
                <a:lnTo>
                  <a:pt x="2017" y="939"/>
                </a:lnTo>
                <a:lnTo>
                  <a:pt x="2015" y="939"/>
                </a:lnTo>
                <a:lnTo>
                  <a:pt x="2009" y="939"/>
                </a:lnTo>
                <a:lnTo>
                  <a:pt x="2007" y="939"/>
                </a:lnTo>
                <a:lnTo>
                  <a:pt x="1998" y="940"/>
                </a:lnTo>
                <a:lnTo>
                  <a:pt x="1996" y="940"/>
                </a:lnTo>
                <a:lnTo>
                  <a:pt x="1992" y="940"/>
                </a:lnTo>
                <a:lnTo>
                  <a:pt x="1990" y="940"/>
                </a:lnTo>
                <a:lnTo>
                  <a:pt x="1989" y="940"/>
                </a:lnTo>
                <a:lnTo>
                  <a:pt x="1988" y="940"/>
                </a:lnTo>
                <a:lnTo>
                  <a:pt x="1987" y="940"/>
                </a:lnTo>
                <a:lnTo>
                  <a:pt x="1985" y="940"/>
                </a:lnTo>
                <a:lnTo>
                  <a:pt x="1984" y="940"/>
                </a:lnTo>
                <a:lnTo>
                  <a:pt x="1982" y="940"/>
                </a:lnTo>
                <a:lnTo>
                  <a:pt x="1980" y="940"/>
                </a:lnTo>
                <a:lnTo>
                  <a:pt x="1978" y="940"/>
                </a:lnTo>
                <a:lnTo>
                  <a:pt x="1964" y="940"/>
                </a:lnTo>
                <a:lnTo>
                  <a:pt x="1956" y="940"/>
                </a:lnTo>
                <a:lnTo>
                  <a:pt x="1954" y="940"/>
                </a:lnTo>
                <a:lnTo>
                  <a:pt x="1946" y="940"/>
                </a:lnTo>
                <a:lnTo>
                  <a:pt x="1944" y="940"/>
                </a:lnTo>
                <a:lnTo>
                  <a:pt x="1938" y="940"/>
                </a:lnTo>
                <a:lnTo>
                  <a:pt x="1936" y="940"/>
                </a:lnTo>
                <a:lnTo>
                  <a:pt x="1933" y="940"/>
                </a:lnTo>
                <a:lnTo>
                  <a:pt x="1924" y="940"/>
                </a:lnTo>
                <a:lnTo>
                  <a:pt x="1923" y="940"/>
                </a:lnTo>
                <a:lnTo>
                  <a:pt x="1918" y="940"/>
                </a:lnTo>
                <a:lnTo>
                  <a:pt x="1915" y="940"/>
                </a:lnTo>
                <a:lnTo>
                  <a:pt x="1914" y="940"/>
                </a:lnTo>
                <a:lnTo>
                  <a:pt x="1912" y="940"/>
                </a:lnTo>
                <a:lnTo>
                  <a:pt x="1906" y="940"/>
                </a:lnTo>
                <a:lnTo>
                  <a:pt x="1904" y="940"/>
                </a:lnTo>
                <a:lnTo>
                  <a:pt x="1903" y="940"/>
                </a:lnTo>
                <a:lnTo>
                  <a:pt x="1902" y="940"/>
                </a:lnTo>
                <a:lnTo>
                  <a:pt x="1901" y="940"/>
                </a:lnTo>
                <a:lnTo>
                  <a:pt x="1896" y="940"/>
                </a:lnTo>
                <a:lnTo>
                  <a:pt x="1894" y="940"/>
                </a:lnTo>
                <a:lnTo>
                  <a:pt x="1893" y="940"/>
                </a:lnTo>
                <a:lnTo>
                  <a:pt x="1889" y="940"/>
                </a:lnTo>
                <a:lnTo>
                  <a:pt x="1888" y="940"/>
                </a:lnTo>
                <a:lnTo>
                  <a:pt x="1887" y="940"/>
                </a:lnTo>
                <a:lnTo>
                  <a:pt x="1884" y="940"/>
                </a:lnTo>
                <a:lnTo>
                  <a:pt x="1883" y="940"/>
                </a:lnTo>
                <a:lnTo>
                  <a:pt x="1881" y="940"/>
                </a:lnTo>
                <a:lnTo>
                  <a:pt x="1880" y="940"/>
                </a:lnTo>
                <a:lnTo>
                  <a:pt x="1878" y="940"/>
                </a:lnTo>
                <a:lnTo>
                  <a:pt x="1870" y="940"/>
                </a:lnTo>
                <a:lnTo>
                  <a:pt x="1868" y="940"/>
                </a:lnTo>
                <a:lnTo>
                  <a:pt x="1867" y="940"/>
                </a:lnTo>
                <a:lnTo>
                  <a:pt x="1862" y="940"/>
                </a:lnTo>
                <a:lnTo>
                  <a:pt x="1861" y="940"/>
                </a:lnTo>
                <a:lnTo>
                  <a:pt x="1859" y="940"/>
                </a:lnTo>
                <a:lnTo>
                  <a:pt x="1849" y="940"/>
                </a:lnTo>
                <a:lnTo>
                  <a:pt x="1845" y="940"/>
                </a:lnTo>
                <a:lnTo>
                  <a:pt x="1842" y="940"/>
                </a:lnTo>
                <a:lnTo>
                  <a:pt x="1841" y="940"/>
                </a:lnTo>
                <a:lnTo>
                  <a:pt x="1831" y="939"/>
                </a:lnTo>
                <a:lnTo>
                  <a:pt x="1827" y="939"/>
                </a:lnTo>
                <a:lnTo>
                  <a:pt x="1824" y="939"/>
                </a:lnTo>
                <a:lnTo>
                  <a:pt x="1820" y="939"/>
                </a:lnTo>
                <a:lnTo>
                  <a:pt x="1814" y="939"/>
                </a:lnTo>
                <a:lnTo>
                  <a:pt x="1811" y="937"/>
                </a:lnTo>
                <a:lnTo>
                  <a:pt x="1810" y="937"/>
                </a:lnTo>
                <a:lnTo>
                  <a:pt x="1805" y="937"/>
                </a:lnTo>
                <a:lnTo>
                  <a:pt x="1800" y="937"/>
                </a:lnTo>
                <a:lnTo>
                  <a:pt x="1788" y="936"/>
                </a:lnTo>
                <a:lnTo>
                  <a:pt x="1782" y="936"/>
                </a:lnTo>
                <a:lnTo>
                  <a:pt x="1780" y="936"/>
                </a:lnTo>
                <a:lnTo>
                  <a:pt x="1779" y="936"/>
                </a:lnTo>
                <a:lnTo>
                  <a:pt x="1769" y="936"/>
                </a:lnTo>
                <a:lnTo>
                  <a:pt x="1766" y="936"/>
                </a:lnTo>
                <a:lnTo>
                  <a:pt x="1763" y="935"/>
                </a:lnTo>
                <a:lnTo>
                  <a:pt x="1760" y="935"/>
                </a:lnTo>
                <a:lnTo>
                  <a:pt x="1754" y="935"/>
                </a:lnTo>
                <a:lnTo>
                  <a:pt x="1750" y="935"/>
                </a:lnTo>
                <a:lnTo>
                  <a:pt x="1747" y="935"/>
                </a:lnTo>
                <a:lnTo>
                  <a:pt x="1739" y="936"/>
                </a:lnTo>
                <a:lnTo>
                  <a:pt x="1737" y="936"/>
                </a:lnTo>
                <a:lnTo>
                  <a:pt x="1730" y="936"/>
                </a:lnTo>
                <a:lnTo>
                  <a:pt x="1720" y="936"/>
                </a:lnTo>
                <a:lnTo>
                  <a:pt x="1717" y="936"/>
                </a:lnTo>
                <a:lnTo>
                  <a:pt x="1708" y="936"/>
                </a:lnTo>
                <a:lnTo>
                  <a:pt x="1702" y="936"/>
                </a:lnTo>
                <a:lnTo>
                  <a:pt x="1700" y="936"/>
                </a:lnTo>
                <a:lnTo>
                  <a:pt x="1698" y="936"/>
                </a:lnTo>
                <a:lnTo>
                  <a:pt x="1697" y="936"/>
                </a:lnTo>
                <a:lnTo>
                  <a:pt x="1693" y="936"/>
                </a:lnTo>
                <a:lnTo>
                  <a:pt x="1680" y="936"/>
                </a:lnTo>
                <a:lnTo>
                  <a:pt x="1678" y="936"/>
                </a:lnTo>
                <a:lnTo>
                  <a:pt x="1677" y="936"/>
                </a:lnTo>
                <a:lnTo>
                  <a:pt x="1676" y="936"/>
                </a:lnTo>
                <a:lnTo>
                  <a:pt x="1668" y="936"/>
                </a:lnTo>
                <a:lnTo>
                  <a:pt x="1663" y="936"/>
                </a:lnTo>
                <a:lnTo>
                  <a:pt x="1645" y="937"/>
                </a:lnTo>
                <a:lnTo>
                  <a:pt x="1638" y="937"/>
                </a:lnTo>
                <a:lnTo>
                  <a:pt x="1633" y="937"/>
                </a:lnTo>
                <a:lnTo>
                  <a:pt x="1628" y="937"/>
                </a:lnTo>
                <a:lnTo>
                  <a:pt x="1617" y="937"/>
                </a:lnTo>
                <a:lnTo>
                  <a:pt x="1612" y="937"/>
                </a:lnTo>
                <a:lnTo>
                  <a:pt x="1608" y="937"/>
                </a:lnTo>
                <a:lnTo>
                  <a:pt x="1607" y="937"/>
                </a:lnTo>
                <a:lnTo>
                  <a:pt x="1592" y="937"/>
                </a:lnTo>
                <a:lnTo>
                  <a:pt x="1587" y="937"/>
                </a:lnTo>
                <a:lnTo>
                  <a:pt x="1579" y="937"/>
                </a:lnTo>
                <a:lnTo>
                  <a:pt x="1556" y="937"/>
                </a:lnTo>
                <a:lnTo>
                  <a:pt x="1549" y="937"/>
                </a:lnTo>
                <a:lnTo>
                  <a:pt x="1548" y="937"/>
                </a:lnTo>
                <a:lnTo>
                  <a:pt x="1545" y="937"/>
                </a:lnTo>
                <a:lnTo>
                  <a:pt x="1541" y="937"/>
                </a:lnTo>
                <a:lnTo>
                  <a:pt x="1527" y="937"/>
                </a:lnTo>
                <a:lnTo>
                  <a:pt x="1523" y="937"/>
                </a:lnTo>
                <a:lnTo>
                  <a:pt x="1522" y="937"/>
                </a:lnTo>
                <a:lnTo>
                  <a:pt x="1518" y="937"/>
                </a:lnTo>
                <a:lnTo>
                  <a:pt x="1516" y="937"/>
                </a:lnTo>
                <a:lnTo>
                  <a:pt x="1515" y="937"/>
                </a:lnTo>
                <a:lnTo>
                  <a:pt x="1510" y="937"/>
                </a:lnTo>
                <a:lnTo>
                  <a:pt x="1509" y="937"/>
                </a:lnTo>
                <a:lnTo>
                  <a:pt x="1508" y="937"/>
                </a:lnTo>
                <a:lnTo>
                  <a:pt x="1506" y="937"/>
                </a:lnTo>
                <a:lnTo>
                  <a:pt x="1503" y="937"/>
                </a:lnTo>
                <a:lnTo>
                  <a:pt x="1501" y="937"/>
                </a:lnTo>
                <a:lnTo>
                  <a:pt x="1499" y="937"/>
                </a:lnTo>
                <a:lnTo>
                  <a:pt x="1497" y="937"/>
                </a:lnTo>
                <a:lnTo>
                  <a:pt x="1496" y="937"/>
                </a:lnTo>
                <a:lnTo>
                  <a:pt x="1492" y="937"/>
                </a:lnTo>
                <a:lnTo>
                  <a:pt x="1479" y="937"/>
                </a:lnTo>
                <a:lnTo>
                  <a:pt x="1474" y="937"/>
                </a:lnTo>
                <a:lnTo>
                  <a:pt x="1467" y="937"/>
                </a:lnTo>
                <a:lnTo>
                  <a:pt x="1447" y="939"/>
                </a:lnTo>
                <a:lnTo>
                  <a:pt x="1439" y="939"/>
                </a:lnTo>
                <a:lnTo>
                  <a:pt x="1436" y="939"/>
                </a:lnTo>
                <a:lnTo>
                  <a:pt x="1422" y="939"/>
                </a:lnTo>
                <a:lnTo>
                  <a:pt x="1420" y="939"/>
                </a:lnTo>
                <a:lnTo>
                  <a:pt x="1419" y="939"/>
                </a:lnTo>
                <a:lnTo>
                  <a:pt x="1418" y="939"/>
                </a:lnTo>
                <a:lnTo>
                  <a:pt x="1417" y="939"/>
                </a:lnTo>
                <a:lnTo>
                  <a:pt x="1415" y="939"/>
                </a:lnTo>
                <a:lnTo>
                  <a:pt x="1414" y="939"/>
                </a:lnTo>
                <a:lnTo>
                  <a:pt x="1411" y="939"/>
                </a:lnTo>
                <a:lnTo>
                  <a:pt x="1409" y="939"/>
                </a:lnTo>
                <a:lnTo>
                  <a:pt x="1406" y="939"/>
                </a:lnTo>
                <a:lnTo>
                  <a:pt x="1405" y="939"/>
                </a:lnTo>
                <a:lnTo>
                  <a:pt x="1404" y="939"/>
                </a:lnTo>
                <a:lnTo>
                  <a:pt x="1403" y="939"/>
                </a:lnTo>
                <a:lnTo>
                  <a:pt x="1402" y="939"/>
                </a:lnTo>
                <a:lnTo>
                  <a:pt x="1400" y="939"/>
                </a:lnTo>
                <a:lnTo>
                  <a:pt x="1397" y="939"/>
                </a:lnTo>
                <a:lnTo>
                  <a:pt x="1385" y="939"/>
                </a:lnTo>
                <a:lnTo>
                  <a:pt x="1380" y="939"/>
                </a:lnTo>
                <a:lnTo>
                  <a:pt x="1379" y="939"/>
                </a:lnTo>
                <a:lnTo>
                  <a:pt x="1378" y="939"/>
                </a:lnTo>
                <a:lnTo>
                  <a:pt x="1377" y="939"/>
                </a:lnTo>
                <a:lnTo>
                  <a:pt x="1376" y="939"/>
                </a:lnTo>
                <a:lnTo>
                  <a:pt x="1374" y="939"/>
                </a:lnTo>
                <a:lnTo>
                  <a:pt x="1363" y="939"/>
                </a:lnTo>
                <a:lnTo>
                  <a:pt x="1362" y="939"/>
                </a:lnTo>
                <a:lnTo>
                  <a:pt x="1360" y="939"/>
                </a:lnTo>
                <a:lnTo>
                  <a:pt x="1358" y="939"/>
                </a:lnTo>
                <a:lnTo>
                  <a:pt x="1354" y="939"/>
                </a:lnTo>
                <a:lnTo>
                  <a:pt x="1345" y="939"/>
                </a:lnTo>
                <a:lnTo>
                  <a:pt x="1342" y="939"/>
                </a:lnTo>
                <a:lnTo>
                  <a:pt x="1340" y="939"/>
                </a:lnTo>
                <a:lnTo>
                  <a:pt x="1334" y="939"/>
                </a:lnTo>
                <a:lnTo>
                  <a:pt x="1332" y="939"/>
                </a:lnTo>
                <a:lnTo>
                  <a:pt x="1327" y="939"/>
                </a:lnTo>
                <a:lnTo>
                  <a:pt x="1314" y="937"/>
                </a:lnTo>
                <a:lnTo>
                  <a:pt x="1310" y="937"/>
                </a:lnTo>
                <a:lnTo>
                  <a:pt x="1309" y="937"/>
                </a:lnTo>
                <a:lnTo>
                  <a:pt x="1307" y="937"/>
                </a:lnTo>
                <a:lnTo>
                  <a:pt x="1303" y="937"/>
                </a:lnTo>
                <a:lnTo>
                  <a:pt x="1293" y="937"/>
                </a:lnTo>
                <a:lnTo>
                  <a:pt x="1290" y="937"/>
                </a:lnTo>
                <a:lnTo>
                  <a:pt x="1289" y="937"/>
                </a:lnTo>
                <a:lnTo>
                  <a:pt x="1285" y="937"/>
                </a:lnTo>
                <a:lnTo>
                  <a:pt x="1284" y="937"/>
                </a:lnTo>
                <a:lnTo>
                  <a:pt x="1280" y="937"/>
                </a:lnTo>
                <a:lnTo>
                  <a:pt x="1267" y="937"/>
                </a:lnTo>
                <a:lnTo>
                  <a:pt x="1263" y="937"/>
                </a:lnTo>
                <a:lnTo>
                  <a:pt x="1260" y="937"/>
                </a:lnTo>
                <a:lnTo>
                  <a:pt x="1259" y="937"/>
                </a:lnTo>
                <a:lnTo>
                  <a:pt x="1256" y="937"/>
                </a:lnTo>
                <a:lnTo>
                  <a:pt x="1255" y="937"/>
                </a:lnTo>
                <a:lnTo>
                  <a:pt x="1251" y="937"/>
                </a:lnTo>
                <a:lnTo>
                  <a:pt x="1250" y="937"/>
                </a:lnTo>
                <a:lnTo>
                  <a:pt x="1237" y="937"/>
                </a:lnTo>
                <a:lnTo>
                  <a:pt x="1232" y="937"/>
                </a:lnTo>
                <a:lnTo>
                  <a:pt x="1230" y="937"/>
                </a:lnTo>
                <a:lnTo>
                  <a:pt x="1227" y="937"/>
                </a:lnTo>
                <a:lnTo>
                  <a:pt x="1213" y="937"/>
                </a:lnTo>
                <a:lnTo>
                  <a:pt x="1211" y="937"/>
                </a:lnTo>
                <a:lnTo>
                  <a:pt x="1206" y="937"/>
                </a:lnTo>
                <a:lnTo>
                  <a:pt x="1202" y="937"/>
                </a:lnTo>
                <a:lnTo>
                  <a:pt x="1188" y="937"/>
                </a:lnTo>
                <a:lnTo>
                  <a:pt x="1185" y="937"/>
                </a:lnTo>
                <a:lnTo>
                  <a:pt x="1184" y="937"/>
                </a:lnTo>
                <a:lnTo>
                  <a:pt x="1181" y="937"/>
                </a:lnTo>
                <a:lnTo>
                  <a:pt x="1179" y="937"/>
                </a:lnTo>
                <a:lnTo>
                  <a:pt x="1172" y="937"/>
                </a:lnTo>
                <a:lnTo>
                  <a:pt x="1170" y="937"/>
                </a:lnTo>
                <a:lnTo>
                  <a:pt x="1169" y="937"/>
                </a:lnTo>
                <a:lnTo>
                  <a:pt x="1167" y="937"/>
                </a:lnTo>
                <a:lnTo>
                  <a:pt x="1159" y="937"/>
                </a:lnTo>
                <a:lnTo>
                  <a:pt x="1156" y="937"/>
                </a:lnTo>
                <a:lnTo>
                  <a:pt x="1155" y="937"/>
                </a:lnTo>
                <a:lnTo>
                  <a:pt x="1154" y="937"/>
                </a:lnTo>
                <a:lnTo>
                  <a:pt x="1151" y="937"/>
                </a:lnTo>
                <a:lnTo>
                  <a:pt x="1150" y="937"/>
                </a:lnTo>
                <a:lnTo>
                  <a:pt x="1148" y="937"/>
                </a:lnTo>
                <a:lnTo>
                  <a:pt x="1146" y="937"/>
                </a:lnTo>
                <a:lnTo>
                  <a:pt x="1139" y="937"/>
                </a:lnTo>
                <a:lnTo>
                  <a:pt x="1137" y="937"/>
                </a:lnTo>
                <a:lnTo>
                  <a:pt x="1134" y="939"/>
                </a:lnTo>
                <a:lnTo>
                  <a:pt x="1130" y="939"/>
                </a:lnTo>
                <a:lnTo>
                  <a:pt x="1124" y="939"/>
                </a:lnTo>
                <a:lnTo>
                  <a:pt x="1120" y="939"/>
                </a:lnTo>
                <a:lnTo>
                  <a:pt x="1118" y="939"/>
                </a:lnTo>
                <a:lnTo>
                  <a:pt x="1113" y="939"/>
                </a:lnTo>
                <a:lnTo>
                  <a:pt x="1112" y="939"/>
                </a:lnTo>
                <a:lnTo>
                  <a:pt x="1111" y="939"/>
                </a:lnTo>
                <a:lnTo>
                  <a:pt x="1107" y="939"/>
                </a:lnTo>
                <a:lnTo>
                  <a:pt x="1102" y="939"/>
                </a:lnTo>
                <a:lnTo>
                  <a:pt x="1091" y="939"/>
                </a:lnTo>
                <a:lnTo>
                  <a:pt x="1086" y="937"/>
                </a:lnTo>
                <a:lnTo>
                  <a:pt x="1078" y="939"/>
                </a:lnTo>
                <a:lnTo>
                  <a:pt x="1077" y="939"/>
                </a:lnTo>
                <a:lnTo>
                  <a:pt x="1051" y="939"/>
                </a:lnTo>
                <a:lnTo>
                  <a:pt x="1043" y="939"/>
                </a:lnTo>
                <a:lnTo>
                  <a:pt x="1042" y="939"/>
                </a:lnTo>
                <a:lnTo>
                  <a:pt x="1038" y="939"/>
                </a:lnTo>
                <a:lnTo>
                  <a:pt x="1036" y="939"/>
                </a:lnTo>
                <a:lnTo>
                  <a:pt x="1034" y="939"/>
                </a:lnTo>
                <a:lnTo>
                  <a:pt x="1033" y="939"/>
                </a:lnTo>
                <a:lnTo>
                  <a:pt x="1032" y="939"/>
                </a:lnTo>
                <a:lnTo>
                  <a:pt x="1030" y="939"/>
                </a:lnTo>
                <a:lnTo>
                  <a:pt x="1029" y="939"/>
                </a:lnTo>
                <a:lnTo>
                  <a:pt x="1025" y="939"/>
                </a:lnTo>
                <a:lnTo>
                  <a:pt x="1024" y="939"/>
                </a:lnTo>
                <a:lnTo>
                  <a:pt x="1022" y="939"/>
                </a:lnTo>
                <a:lnTo>
                  <a:pt x="1017" y="939"/>
                </a:lnTo>
                <a:lnTo>
                  <a:pt x="1016" y="939"/>
                </a:lnTo>
                <a:lnTo>
                  <a:pt x="1013" y="939"/>
                </a:lnTo>
                <a:lnTo>
                  <a:pt x="1012" y="939"/>
                </a:lnTo>
                <a:lnTo>
                  <a:pt x="1009" y="939"/>
                </a:lnTo>
                <a:lnTo>
                  <a:pt x="1007" y="939"/>
                </a:lnTo>
                <a:lnTo>
                  <a:pt x="1006" y="939"/>
                </a:lnTo>
                <a:lnTo>
                  <a:pt x="1000" y="939"/>
                </a:lnTo>
                <a:lnTo>
                  <a:pt x="999" y="939"/>
                </a:lnTo>
                <a:lnTo>
                  <a:pt x="998" y="939"/>
                </a:lnTo>
                <a:lnTo>
                  <a:pt x="997" y="939"/>
                </a:lnTo>
                <a:lnTo>
                  <a:pt x="996" y="939"/>
                </a:lnTo>
                <a:lnTo>
                  <a:pt x="994" y="939"/>
                </a:lnTo>
                <a:lnTo>
                  <a:pt x="992" y="939"/>
                </a:lnTo>
                <a:lnTo>
                  <a:pt x="988" y="939"/>
                </a:lnTo>
                <a:lnTo>
                  <a:pt x="987" y="939"/>
                </a:lnTo>
                <a:lnTo>
                  <a:pt x="986" y="939"/>
                </a:lnTo>
                <a:lnTo>
                  <a:pt x="983" y="939"/>
                </a:lnTo>
                <a:lnTo>
                  <a:pt x="982" y="939"/>
                </a:lnTo>
                <a:lnTo>
                  <a:pt x="981" y="939"/>
                </a:lnTo>
                <a:lnTo>
                  <a:pt x="979" y="939"/>
                </a:lnTo>
                <a:lnTo>
                  <a:pt x="978" y="939"/>
                </a:lnTo>
                <a:lnTo>
                  <a:pt x="977" y="939"/>
                </a:lnTo>
                <a:lnTo>
                  <a:pt x="975" y="939"/>
                </a:lnTo>
                <a:lnTo>
                  <a:pt x="973" y="939"/>
                </a:lnTo>
                <a:lnTo>
                  <a:pt x="972" y="939"/>
                </a:lnTo>
                <a:lnTo>
                  <a:pt x="971" y="939"/>
                </a:lnTo>
                <a:lnTo>
                  <a:pt x="968" y="939"/>
                </a:lnTo>
                <a:lnTo>
                  <a:pt x="965" y="939"/>
                </a:lnTo>
                <a:lnTo>
                  <a:pt x="964" y="939"/>
                </a:lnTo>
                <a:lnTo>
                  <a:pt x="963" y="939"/>
                </a:lnTo>
                <a:lnTo>
                  <a:pt x="960" y="939"/>
                </a:lnTo>
                <a:lnTo>
                  <a:pt x="954" y="939"/>
                </a:lnTo>
                <a:lnTo>
                  <a:pt x="948" y="939"/>
                </a:lnTo>
                <a:lnTo>
                  <a:pt x="944" y="939"/>
                </a:lnTo>
                <a:lnTo>
                  <a:pt x="941" y="939"/>
                </a:lnTo>
                <a:lnTo>
                  <a:pt x="932" y="939"/>
                </a:lnTo>
                <a:lnTo>
                  <a:pt x="930" y="939"/>
                </a:lnTo>
                <a:lnTo>
                  <a:pt x="927" y="939"/>
                </a:lnTo>
                <a:lnTo>
                  <a:pt x="915" y="937"/>
                </a:lnTo>
                <a:lnTo>
                  <a:pt x="912" y="937"/>
                </a:lnTo>
                <a:lnTo>
                  <a:pt x="911" y="939"/>
                </a:lnTo>
                <a:lnTo>
                  <a:pt x="908" y="937"/>
                </a:lnTo>
                <a:lnTo>
                  <a:pt x="902" y="937"/>
                </a:lnTo>
                <a:lnTo>
                  <a:pt x="897" y="937"/>
                </a:lnTo>
                <a:lnTo>
                  <a:pt x="896" y="937"/>
                </a:lnTo>
                <a:lnTo>
                  <a:pt x="894" y="937"/>
                </a:lnTo>
                <a:lnTo>
                  <a:pt x="893" y="937"/>
                </a:lnTo>
                <a:lnTo>
                  <a:pt x="892" y="937"/>
                </a:lnTo>
                <a:lnTo>
                  <a:pt x="891" y="937"/>
                </a:lnTo>
                <a:lnTo>
                  <a:pt x="887" y="937"/>
                </a:lnTo>
                <a:lnTo>
                  <a:pt x="885" y="937"/>
                </a:lnTo>
                <a:lnTo>
                  <a:pt x="883" y="937"/>
                </a:lnTo>
                <a:lnTo>
                  <a:pt x="882" y="937"/>
                </a:lnTo>
                <a:lnTo>
                  <a:pt x="880" y="937"/>
                </a:lnTo>
                <a:lnTo>
                  <a:pt x="879" y="937"/>
                </a:lnTo>
                <a:lnTo>
                  <a:pt x="876" y="937"/>
                </a:lnTo>
                <a:lnTo>
                  <a:pt x="871" y="937"/>
                </a:lnTo>
                <a:lnTo>
                  <a:pt x="870" y="937"/>
                </a:lnTo>
                <a:lnTo>
                  <a:pt x="869" y="937"/>
                </a:lnTo>
                <a:lnTo>
                  <a:pt x="865" y="937"/>
                </a:lnTo>
                <a:lnTo>
                  <a:pt x="860" y="937"/>
                </a:lnTo>
                <a:lnTo>
                  <a:pt x="853" y="937"/>
                </a:lnTo>
                <a:lnTo>
                  <a:pt x="836" y="937"/>
                </a:lnTo>
                <a:lnTo>
                  <a:pt x="834" y="937"/>
                </a:lnTo>
                <a:lnTo>
                  <a:pt x="828" y="937"/>
                </a:lnTo>
                <a:lnTo>
                  <a:pt x="827" y="937"/>
                </a:lnTo>
                <a:lnTo>
                  <a:pt x="825" y="937"/>
                </a:lnTo>
                <a:lnTo>
                  <a:pt x="824" y="937"/>
                </a:lnTo>
                <a:lnTo>
                  <a:pt x="818" y="937"/>
                </a:lnTo>
                <a:lnTo>
                  <a:pt x="816" y="937"/>
                </a:lnTo>
                <a:lnTo>
                  <a:pt x="814" y="937"/>
                </a:lnTo>
                <a:lnTo>
                  <a:pt x="813" y="937"/>
                </a:lnTo>
                <a:lnTo>
                  <a:pt x="811" y="937"/>
                </a:lnTo>
                <a:lnTo>
                  <a:pt x="807" y="937"/>
                </a:lnTo>
                <a:lnTo>
                  <a:pt x="805" y="937"/>
                </a:lnTo>
                <a:lnTo>
                  <a:pt x="803" y="939"/>
                </a:lnTo>
                <a:lnTo>
                  <a:pt x="802" y="939"/>
                </a:lnTo>
                <a:lnTo>
                  <a:pt x="798" y="939"/>
                </a:lnTo>
                <a:lnTo>
                  <a:pt x="797" y="939"/>
                </a:lnTo>
                <a:lnTo>
                  <a:pt x="794" y="939"/>
                </a:lnTo>
                <a:lnTo>
                  <a:pt x="788" y="939"/>
                </a:lnTo>
                <a:lnTo>
                  <a:pt x="787" y="939"/>
                </a:lnTo>
                <a:lnTo>
                  <a:pt x="785" y="939"/>
                </a:lnTo>
                <a:lnTo>
                  <a:pt x="784" y="939"/>
                </a:lnTo>
                <a:lnTo>
                  <a:pt x="779" y="939"/>
                </a:lnTo>
                <a:lnTo>
                  <a:pt x="776" y="939"/>
                </a:lnTo>
                <a:lnTo>
                  <a:pt x="774" y="939"/>
                </a:lnTo>
                <a:lnTo>
                  <a:pt x="768" y="939"/>
                </a:lnTo>
                <a:lnTo>
                  <a:pt x="768" y="936"/>
                </a:lnTo>
                <a:lnTo>
                  <a:pt x="770" y="934"/>
                </a:lnTo>
                <a:lnTo>
                  <a:pt x="766" y="934"/>
                </a:lnTo>
                <a:lnTo>
                  <a:pt x="762" y="934"/>
                </a:lnTo>
                <a:lnTo>
                  <a:pt x="759" y="934"/>
                </a:lnTo>
                <a:lnTo>
                  <a:pt x="754" y="934"/>
                </a:lnTo>
                <a:lnTo>
                  <a:pt x="748" y="934"/>
                </a:lnTo>
                <a:lnTo>
                  <a:pt x="745" y="934"/>
                </a:lnTo>
                <a:lnTo>
                  <a:pt x="744" y="934"/>
                </a:lnTo>
                <a:lnTo>
                  <a:pt x="739" y="933"/>
                </a:lnTo>
                <a:lnTo>
                  <a:pt x="738" y="933"/>
                </a:lnTo>
                <a:lnTo>
                  <a:pt x="733" y="933"/>
                </a:lnTo>
                <a:lnTo>
                  <a:pt x="731" y="933"/>
                </a:lnTo>
                <a:lnTo>
                  <a:pt x="730" y="933"/>
                </a:lnTo>
                <a:lnTo>
                  <a:pt x="729" y="933"/>
                </a:lnTo>
                <a:lnTo>
                  <a:pt x="728" y="933"/>
                </a:lnTo>
                <a:lnTo>
                  <a:pt x="725" y="933"/>
                </a:lnTo>
                <a:lnTo>
                  <a:pt x="723" y="933"/>
                </a:lnTo>
                <a:lnTo>
                  <a:pt x="720" y="933"/>
                </a:lnTo>
                <a:lnTo>
                  <a:pt x="718" y="933"/>
                </a:lnTo>
                <a:lnTo>
                  <a:pt x="713" y="933"/>
                </a:lnTo>
                <a:lnTo>
                  <a:pt x="712" y="933"/>
                </a:lnTo>
                <a:lnTo>
                  <a:pt x="711" y="933"/>
                </a:lnTo>
                <a:lnTo>
                  <a:pt x="710" y="933"/>
                </a:lnTo>
                <a:lnTo>
                  <a:pt x="708" y="933"/>
                </a:lnTo>
                <a:lnTo>
                  <a:pt x="707" y="933"/>
                </a:lnTo>
                <a:lnTo>
                  <a:pt x="699" y="933"/>
                </a:lnTo>
                <a:lnTo>
                  <a:pt x="698" y="933"/>
                </a:lnTo>
                <a:lnTo>
                  <a:pt x="697" y="933"/>
                </a:lnTo>
                <a:lnTo>
                  <a:pt x="693" y="933"/>
                </a:lnTo>
                <a:lnTo>
                  <a:pt x="688" y="933"/>
                </a:lnTo>
                <a:lnTo>
                  <a:pt x="686" y="933"/>
                </a:lnTo>
                <a:lnTo>
                  <a:pt x="685" y="933"/>
                </a:lnTo>
                <a:lnTo>
                  <a:pt x="680" y="933"/>
                </a:lnTo>
                <a:lnTo>
                  <a:pt x="678" y="933"/>
                </a:lnTo>
                <a:lnTo>
                  <a:pt x="667" y="932"/>
                </a:lnTo>
                <a:lnTo>
                  <a:pt x="665" y="932"/>
                </a:lnTo>
                <a:lnTo>
                  <a:pt x="663" y="932"/>
                </a:lnTo>
                <a:lnTo>
                  <a:pt x="660" y="932"/>
                </a:lnTo>
                <a:lnTo>
                  <a:pt x="655" y="932"/>
                </a:lnTo>
                <a:lnTo>
                  <a:pt x="649" y="931"/>
                </a:lnTo>
                <a:lnTo>
                  <a:pt x="645" y="931"/>
                </a:lnTo>
                <a:lnTo>
                  <a:pt x="644" y="931"/>
                </a:lnTo>
                <a:lnTo>
                  <a:pt x="643" y="931"/>
                </a:lnTo>
                <a:lnTo>
                  <a:pt x="639" y="931"/>
                </a:lnTo>
                <a:lnTo>
                  <a:pt x="638" y="931"/>
                </a:lnTo>
                <a:lnTo>
                  <a:pt x="637" y="931"/>
                </a:lnTo>
                <a:lnTo>
                  <a:pt x="636" y="931"/>
                </a:lnTo>
                <a:lnTo>
                  <a:pt x="635" y="931"/>
                </a:lnTo>
                <a:lnTo>
                  <a:pt x="634" y="931"/>
                </a:lnTo>
                <a:lnTo>
                  <a:pt x="633" y="931"/>
                </a:lnTo>
                <a:lnTo>
                  <a:pt x="632" y="931"/>
                </a:lnTo>
                <a:lnTo>
                  <a:pt x="630" y="931"/>
                </a:lnTo>
                <a:lnTo>
                  <a:pt x="629" y="931"/>
                </a:lnTo>
                <a:lnTo>
                  <a:pt x="626" y="931"/>
                </a:lnTo>
                <a:lnTo>
                  <a:pt x="623" y="931"/>
                </a:lnTo>
                <a:lnTo>
                  <a:pt x="620" y="931"/>
                </a:lnTo>
                <a:lnTo>
                  <a:pt x="617" y="931"/>
                </a:lnTo>
                <a:lnTo>
                  <a:pt x="615" y="931"/>
                </a:lnTo>
                <a:lnTo>
                  <a:pt x="612" y="931"/>
                </a:lnTo>
                <a:lnTo>
                  <a:pt x="608" y="931"/>
                </a:lnTo>
                <a:lnTo>
                  <a:pt x="606" y="931"/>
                </a:lnTo>
                <a:lnTo>
                  <a:pt x="602" y="931"/>
                </a:lnTo>
                <a:lnTo>
                  <a:pt x="599" y="931"/>
                </a:lnTo>
                <a:lnTo>
                  <a:pt x="593" y="931"/>
                </a:lnTo>
                <a:lnTo>
                  <a:pt x="589" y="931"/>
                </a:lnTo>
                <a:lnTo>
                  <a:pt x="586" y="931"/>
                </a:lnTo>
                <a:lnTo>
                  <a:pt x="583" y="931"/>
                </a:lnTo>
                <a:lnTo>
                  <a:pt x="582" y="931"/>
                </a:lnTo>
                <a:lnTo>
                  <a:pt x="581" y="931"/>
                </a:lnTo>
                <a:lnTo>
                  <a:pt x="580" y="931"/>
                </a:lnTo>
                <a:lnTo>
                  <a:pt x="578" y="931"/>
                </a:lnTo>
                <a:lnTo>
                  <a:pt x="577" y="931"/>
                </a:lnTo>
                <a:lnTo>
                  <a:pt x="576" y="931"/>
                </a:lnTo>
                <a:lnTo>
                  <a:pt x="575" y="931"/>
                </a:lnTo>
                <a:lnTo>
                  <a:pt x="574" y="931"/>
                </a:lnTo>
                <a:lnTo>
                  <a:pt x="573" y="931"/>
                </a:lnTo>
                <a:lnTo>
                  <a:pt x="572" y="931"/>
                </a:lnTo>
                <a:lnTo>
                  <a:pt x="570" y="931"/>
                </a:lnTo>
                <a:lnTo>
                  <a:pt x="568" y="931"/>
                </a:lnTo>
                <a:lnTo>
                  <a:pt x="566" y="931"/>
                </a:lnTo>
                <a:lnTo>
                  <a:pt x="560" y="931"/>
                </a:lnTo>
                <a:lnTo>
                  <a:pt x="558" y="931"/>
                </a:lnTo>
                <a:lnTo>
                  <a:pt x="557" y="931"/>
                </a:lnTo>
                <a:lnTo>
                  <a:pt x="556" y="931"/>
                </a:lnTo>
                <a:lnTo>
                  <a:pt x="554" y="931"/>
                </a:lnTo>
                <a:lnTo>
                  <a:pt x="552" y="931"/>
                </a:lnTo>
                <a:lnTo>
                  <a:pt x="551" y="931"/>
                </a:lnTo>
                <a:lnTo>
                  <a:pt x="550" y="931"/>
                </a:lnTo>
                <a:lnTo>
                  <a:pt x="549" y="931"/>
                </a:lnTo>
                <a:lnTo>
                  <a:pt x="548" y="931"/>
                </a:lnTo>
                <a:lnTo>
                  <a:pt x="546" y="931"/>
                </a:lnTo>
                <a:lnTo>
                  <a:pt x="543" y="931"/>
                </a:lnTo>
                <a:lnTo>
                  <a:pt x="540" y="931"/>
                </a:lnTo>
                <a:lnTo>
                  <a:pt x="538" y="931"/>
                </a:lnTo>
                <a:lnTo>
                  <a:pt x="537" y="931"/>
                </a:lnTo>
                <a:lnTo>
                  <a:pt x="535" y="931"/>
                </a:lnTo>
                <a:lnTo>
                  <a:pt x="534" y="931"/>
                </a:lnTo>
                <a:lnTo>
                  <a:pt x="532" y="931"/>
                </a:lnTo>
                <a:lnTo>
                  <a:pt x="531" y="931"/>
                </a:lnTo>
                <a:lnTo>
                  <a:pt x="530" y="931"/>
                </a:lnTo>
                <a:lnTo>
                  <a:pt x="525" y="931"/>
                </a:lnTo>
                <a:lnTo>
                  <a:pt x="524" y="931"/>
                </a:lnTo>
                <a:lnTo>
                  <a:pt x="523" y="931"/>
                </a:lnTo>
                <a:lnTo>
                  <a:pt x="522" y="931"/>
                </a:lnTo>
                <a:lnTo>
                  <a:pt x="521" y="931"/>
                </a:lnTo>
                <a:lnTo>
                  <a:pt x="518" y="931"/>
                </a:lnTo>
                <a:lnTo>
                  <a:pt x="518" y="930"/>
                </a:lnTo>
                <a:lnTo>
                  <a:pt x="518" y="928"/>
                </a:lnTo>
                <a:lnTo>
                  <a:pt x="518" y="925"/>
                </a:lnTo>
                <a:lnTo>
                  <a:pt x="518" y="916"/>
                </a:lnTo>
                <a:lnTo>
                  <a:pt x="518" y="912"/>
                </a:lnTo>
                <a:lnTo>
                  <a:pt x="518" y="911"/>
                </a:lnTo>
                <a:lnTo>
                  <a:pt x="518" y="908"/>
                </a:lnTo>
                <a:lnTo>
                  <a:pt x="518" y="907"/>
                </a:lnTo>
                <a:lnTo>
                  <a:pt x="517" y="907"/>
                </a:lnTo>
                <a:lnTo>
                  <a:pt x="516" y="907"/>
                </a:lnTo>
                <a:lnTo>
                  <a:pt x="516" y="906"/>
                </a:lnTo>
                <a:lnTo>
                  <a:pt x="515" y="906"/>
                </a:lnTo>
                <a:lnTo>
                  <a:pt x="514" y="906"/>
                </a:lnTo>
                <a:lnTo>
                  <a:pt x="513" y="905"/>
                </a:lnTo>
                <a:lnTo>
                  <a:pt x="512" y="905"/>
                </a:lnTo>
                <a:lnTo>
                  <a:pt x="511" y="905"/>
                </a:lnTo>
                <a:lnTo>
                  <a:pt x="509" y="903"/>
                </a:lnTo>
                <a:lnTo>
                  <a:pt x="508" y="903"/>
                </a:lnTo>
                <a:lnTo>
                  <a:pt x="507" y="903"/>
                </a:lnTo>
                <a:lnTo>
                  <a:pt x="507" y="902"/>
                </a:lnTo>
                <a:lnTo>
                  <a:pt x="506" y="902"/>
                </a:lnTo>
                <a:lnTo>
                  <a:pt x="505" y="902"/>
                </a:lnTo>
                <a:lnTo>
                  <a:pt x="505" y="901"/>
                </a:lnTo>
                <a:lnTo>
                  <a:pt x="501" y="901"/>
                </a:lnTo>
                <a:lnTo>
                  <a:pt x="497" y="899"/>
                </a:lnTo>
                <a:lnTo>
                  <a:pt x="494" y="898"/>
                </a:lnTo>
                <a:lnTo>
                  <a:pt x="491" y="897"/>
                </a:lnTo>
                <a:lnTo>
                  <a:pt x="490" y="897"/>
                </a:lnTo>
                <a:lnTo>
                  <a:pt x="490" y="895"/>
                </a:lnTo>
                <a:lnTo>
                  <a:pt x="488" y="895"/>
                </a:lnTo>
                <a:lnTo>
                  <a:pt x="487" y="894"/>
                </a:lnTo>
                <a:lnTo>
                  <a:pt x="485" y="894"/>
                </a:lnTo>
                <a:lnTo>
                  <a:pt x="483" y="893"/>
                </a:lnTo>
                <a:lnTo>
                  <a:pt x="480" y="892"/>
                </a:lnTo>
                <a:lnTo>
                  <a:pt x="479" y="892"/>
                </a:lnTo>
                <a:lnTo>
                  <a:pt x="478" y="891"/>
                </a:lnTo>
                <a:lnTo>
                  <a:pt x="475" y="891"/>
                </a:lnTo>
                <a:lnTo>
                  <a:pt x="475" y="890"/>
                </a:lnTo>
                <a:lnTo>
                  <a:pt x="474" y="890"/>
                </a:lnTo>
                <a:lnTo>
                  <a:pt x="471" y="889"/>
                </a:lnTo>
                <a:lnTo>
                  <a:pt x="470" y="889"/>
                </a:lnTo>
                <a:lnTo>
                  <a:pt x="469" y="887"/>
                </a:lnTo>
                <a:lnTo>
                  <a:pt x="468" y="887"/>
                </a:lnTo>
                <a:lnTo>
                  <a:pt x="466" y="886"/>
                </a:lnTo>
                <a:lnTo>
                  <a:pt x="465" y="886"/>
                </a:lnTo>
                <a:lnTo>
                  <a:pt x="464" y="886"/>
                </a:lnTo>
                <a:lnTo>
                  <a:pt x="462" y="885"/>
                </a:lnTo>
                <a:lnTo>
                  <a:pt x="457" y="883"/>
                </a:lnTo>
                <a:lnTo>
                  <a:pt x="455" y="882"/>
                </a:lnTo>
                <a:lnTo>
                  <a:pt x="453" y="882"/>
                </a:lnTo>
                <a:lnTo>
                  <a:pt x="452" y="881"/>
                </a:lnTo>
                <a:lnTo>
                  <a:pt x="449" y="880"/>
                </a:lnTo>
                <a:lnTo>
                  <a:pt x="448" y="880"/>
                </a:lnTo>
                <a:lnTo>
                  <a:pt x="447" y="880"/>
                </a:lnTo>
                <a:lnTo>
                  <a:pt x="445" y="878"/>
                </a:lnTo>
                <a:lnTo>
                  <a:pt x="440" y="876"/>
                </a:lnTo>
                <a:lnTo>
                  <a:pt x="437" y="875"/>
                </a:lnTo>
                <a:lnTo>
                  <a:pt x="431" y="873"/>
                </a:lnTo>
                <a:lnTo>
                  <a:pt x="430" y="873"/>
                </a:lnTo>
                <a:lnTo>
                  <a:pt x="429" y="873"/>
                </a:lnTo>
                <a:lnTo>
                  <a:pt x="429" y="872"/>
                </a:lnTo>
                <a:lnTo>
                  <a:pt x="422" y="869"/>
                </a:lnTo>
                <a:lnTo>
                  <a:pt x="418" y="867"/>
                </a:lnTo>
                <a:lnTo>
                  <a:pt x="409" y="865"/>
                </a:lnTo>
                <a:lnTo>
                  <a:pt x="397" y="860"/>
                </a:lnTo>
                <a:lnTo>
                  <a:pt x="394" y="859"/>
                </a:lnTo>
                <a:lnTo>
                  <a:pt x="387" y="856"/>
                </a:lnTo>
                <a:lnTo>
                  <a:pt x="377" y="852"/>
                </a:lnTo>
                <a:lnTo>
                  <a:pt x="373" y="851"/>
                </a:lnTo>
                <a:lnTo>
                  <a:pt x="368" y="849"/>
                </a:lnTo>
                <a:lnTo>
                  <a:pt x="365" y="847"/>
                </a:lnTo>
                <a:lnTo>
                  <a:pt x="369" y="835"/>
                </a:lnTo>
                <a:lnTo>
                  <a:pt x="369" y="834"/>
                </a:lnTo>
                <a:lnTo>
                  <a:pt x="371" y="830"/>
                </a:lnTo>
                <a:lnTo>
                  <a:pt x="373" y="827"/>
                </a:lnTo>
                <a:lnTo>
                  <a:pt x="373" y="826"/>
                </a:lnTo>
                <a:lnTo>
                  <a:pt x="369" y="826"/>
                </a:lnTo>
                <a:lnTo>
                  <a:pt x="361" y="826"/>
                </a:lnTo>
                <a:lnTo>
                  <a:pt x="359" y="826"/>
                </a:lnTo>
                <a:lnTo>
                  <a:pt x="342" y="826"/>
                </a:lnTo>
                <a:lnTo>
                  <a:pt x="301" y="826"/>
                </a:lnTo>
                <a:lnTo>
                  <a:pt x="291" y="826"/>
                </a:lnTo>
                <a:lnTo>
                  <a:pt x="275" y="826"/>
                </a:lnTo>
                <a:lnTo>
                  <a:pt x="273" y="826"/>
                </a:lnTo>
                <a:lnTo>
                  <a:pt x="271" y="826"/>
                </a:lnTo>
                <a:lnTo>
                  <a:pt x="265" y="826"/>
                </a:lnTo>
                <a:lnTo>
                  <a:pt x="257" y="826"/>
                </a:lnTo>
                <a:lnTo>
                  <a:pt x="253" y="826"/>
                </a:lnTo>
                <a:lnTo>
                  <a:pt x="249" y="826"/>
                </a:lnTo>
                <a:lnTo>
                  <a:pt x="240" y="826"/>
                </a:lnTo>
                <a:lnTo>
                  <a:pt x="237" y="826"/>
                </a:lnTo>
                <a:lnTo>
                  <a:pt x="236" y="826"/>
                </a:lnTo>
                <a:lnTo>
                  <a:pt x="232" y="826"/>
                </a:lnTo>
                <a:lnTo>
                  <a:pt x="231" y="826"/>
                </a:lnTo>
                <a:lnTo>
                  <a:pt x="229" y="826"/>
                </a:lnTo>
                <a:lnTo>
                  <a:pt x="220" y="826"/>
                </a:lnTo>
                <a:lnTo>
                  <a:pt x="216" y="826"/>
                </a:lnTo>
                <a:lnTo>
                  <a:pt x="214" y="826"/>
                </a:lnTo>
                <a:lnTo>
                  <a:pt x="209" y="826"/>
                </a:lnTo>
                <a:lnTo>
                  <a:pt x="206" y="826"/>
                </a:lnTo>
                <a:lnTo>
                  <a:pt x="205" y="826"/>
                </a:lnTo>
                <a:lnTo>
                  <a:pt x="201" y="826"/>
                </a:lnTo>
                <a:lnTo>
                  <a:pt x="199" y="826"/>
                </a:lnTo>
                <a:lnTo>
                  <a:pt x="199" y="825"/>
                </a:lnTo>
                <a:lnTo>
                  <a:pt x="199" y="824"/>
                </a:lnTo>
                <a:lnTo>
                  <a:pt x="199" y="822"/>
                </a:lnTo>
                <a:lnTo>
                  <a:pt x="199" y="820"/>
                </a:lnTo>
                <a:lnTo>
                  <a:pt x="202" y="820"/>
                </a:lnTo>
                <a:lnTo>
                  <a:pt x="206" y="820"/>
                </a:lnTo>
                <a:lnTo>
                  <a:pt x="206" y="815"/>
                </a:lnTo>
                <a:lnTo>
                  <a:pt x="206" y="814"/>
                </a:lnTo>
                <a:lnTo>
                  <a:pt x="206" y="811"/>
                </a:lnTo>
                <a:lnTo>
                  <a:pt x="206" y="808"/>
                </a:lnTo>
                <a:lnTo>
                  <a:pt x="207" y="805"/>
                </a:lnTo>
                <a:lnTo>
                  <a:pt x="203" y="805"/>
                </a:lnTo>
                <a:lnTo>
                  <a:pt x="202" y="805"/>
                </a:lnTo>
                <a:lnTo>
                  <a:pt x="201" y="805"/>
                </a:lnTo>
                <a:lnTo>
                  <a:pt x="199" y="805"/>
                </a:lnTo>
                <a:lnTo>
                  <a:pt x="199" y="803"/>
                </a:lnTo>
                <a:lnTo>
                  <a:pt x="198" y="801"/>
                </a:lnTo>
                <a:lnTo>
                  <a:pt x="198" y="800"/>
                </a:lnTo>
                <a:lnTo>
                  <a:pt x="198" y="797"/>
                </a:lnTo>
                <a:lnTo>
                  <a:pt x="198" y="795"/>
                </a:lnTo>
                <a:lnTo>
                  <a:pt x="198" y="785"/>
                </a:lnTo>
                <a:lnTo>
                  <a:pt x="201" y="781"/>
                </a:lnTo>
                <a:lnTo>
                  <a:pt x="203" y="777"/>
                </a:lnTo>
                <a:lnTo>
                  <a:pt x="204" y="776"/>
                </a:lnTo>
                <a:lnTo>
                  <a:pt x="206" y="773"/>
                </a:lnTo>
                <a:lnTo>
                  <a:pt x="206" y="772"/>
                </a:lnTo>
                <a:lnTo>
                  <a:pt x="207" y="772"/>
                </a:lnTo>
                <a:lnTo>
                  <a:pt x="209" y="769"/>
                </a:lnTo>
                <a:lnTo>
                  <a:pt x="210" y="768"/>
                </a:lnTo>
                <a:lnTo>
                  <a:pt x="210" y="767"/>
                </a:lnTo>
                <a:lnTo>
                  <a:pt x="212" y="764"/>
                </a:lnTo>
                <a:lnTo>
                  <a:pt x="213" y="763"/>
                </a:lnTo>
                <a:lnTo>
                  <a:pt x="213" y="761"/>
                </a:lnTo>
                <a:lnTo>
                  <a:pt x="214" y="759"/>
                </a:lnTo>
                <a:lnTo>
                  <a:pt x="214" y="758"/>
                </a:lnTo>
                <a:lnTo>
                  <a:pt x="215" y="757"/>
                </a:lnTo>
                <a:lnTo>
                  <a:pt x="219" y="752"/>
                </a:lnTo>
                <a:lnTo>
                  <a:pt x="220" y="751"/>
                </a:lnTo>
                <a:lnTo>
                  <a:pt x="221" y="749"/>
                </a:lnTo>
                <a:lnTo>
                  <a:pt x="223" y="744"/>
                </a:lnTo>
                <a:lnTo>
                  <a:pt x="224" y="743"/>
                </a:lnTo>
                <a:lnTo>
                  <a:pt x="225" y="741"/>
                </a:lnTo>
                <a:lnTo>
                  <a:pt x="228" y="739"/>
                </a:lnTo>
                <a:lnTo>
                  <a:pt x="232" y="731"/>
                </a:lnTo>
                <a:lnTo>
                  <a:pt x="237" y="725"/>
                </a:lnTo>
                <a:lnTo>
                  <a:pt x="240" y="721"/>
                </a:lnTo>
                <a:lnTo>
                  <a:pt x="242" y="717"/>
                </a:lnTo>
                <a:lnTo>
                  <a:pt x="246" y="711"/>
                </a:lnTo>
                <a:lnTo>
                  <a:pt x="248" y="707"/>
                </a:lnTo>
                <a:lnTo>
                  <a:pt x="250" y="703"/>
                </a:lnTo>
                <a:lnTo>
                  <a:pt x="252" y="701"/>
                </a:lnTo>
                <a:lnTo>
                  <a:pt x="254" y="699"/>
                </a:lnTo>
                <a:lnTo>
                  <a:pt x="255" y="697"/>
                </a:lnTo>
                <a:lnTo>
                  <a:pt x="256" y="694"/>
                </a:lnTo>
                <a:lnTo>
                  <a:pt x="257" y="694"/>
                </a:lnTo>
                <a:lnTo>
                  <a:pt x="257" y="693"/>
                </a:lnTo>
                <a:lnTo>
                  <a:pt x="261" y="688"/>
                </a:lnTo>
                <a:lnTo>
                  <a:pt x="262" y="686"/>
                </a:lnTo>
                <a:lnTo>
                  <a:pt x="283" y="654"/>
                </a:lnTo>
                <a:lnTo>
                  <a:pt x="284" y="651"/>
                </a:lnTo>
                <a:lnTo>
                  <a:pt x="293" y="638"/>
                </a:lnTo>
                <a:lnTo>
                  <a:pt x="296" y="634"/>
                </a:lnTo>
                <a:lnTo>
                  <a:pt x="297" y="633"/>
                </a:lnTo>
                <a:lnTo>
                  <a:pt x="298" y="630"/>
                </a:lnTo>
                <a:lnTo>
                  <a:pt x="299" y="629"/>
                </a:lnTo>
                <a:lnTo>
                  <a:pt x="300" y="627"/>
                </a:lnTo>
                <a:lnTo>
                  <a:pt x="302" y="623"/>
                </a:lnTo>
                <a:lnTo>
                  <a:pt x="304" y="623"/>
                </a:lnTo>
                <a:lnTo>
                  <a:pt x="305" y="621"/>
                </a:lnTo>
                <a:lnTo>
                  <a:pt x="305" y="619"/>
                </a:lnTo>
                <a:lnTo>
                  <a:pt x="306" y="618"/>
                </a:lnTo>
                <a:lnTo>
                  <a:pt x="307" y="617"/>
                </a:lnTo>
                <a:lnTo>
                  <a:pt x="308" y="616"/>
                </a:lnTo>
                <a:lnTo>
                  <a:pt x="309" y="614"/>
                </a:lnTo>
                <a:lnTo>
                  <a:pt x="311" y="611"/>
                </a:lnTo>
                <a:lnTo>
                  <a:pt x="311" y="610"/>
                </a:lnTo>
                <a:lnTo>
                  <a:pt x="311" y="609"/>
                </a:lnTo>
                <a:lnTo>
                  <a:pt x="313" y="609"/>
                </a:lnTo>
                <a:lnTo>
                  <a:pt x="313" y="608"/>
                </a:lnTo>
                <a:lnTo>
                  <a:pt x="314" y="608"/>
                </a:lnTo>
                <a:lnTo>
                  <a:pt x="314" y="607"/>
                </a:lnTo>
                <a:lnTo>
                  <a:pt x="315" y="606"/>
                </a:lnTo>
                <a:lnTo>
                  <a:pt x="314" y="606"/>
                </a:lnTo>
                <a:lnTo>
                  <a:pt x="314" y="605"/>
                </a:lnTo>
                <a:lnTo>
                  <a:pt x="313" y="605"/>
                </a:lnTo>
                <a:lnTo>
                  <a:pt x="313" y="604"/>
                </a:lnTo>
                <a:lnTo>
                  <a:pt x="310" y="602"/>
                </a:lnTo>
                <a:lnTo>
                  <a:pt x="308" y="600"/>
                </a:lnTo>
                <a:lnTo>
                  <a:pt x="307" y="599"/>
                </a:lnTo>
                <a:lnTo>
                  <a:pt x="306" y="598"/>
                </a:lnTo>
                <a:lnTo>
                  <a:pt x="302" y="596"/>
                </a:lnTo>
                <a:lnTo>
                  <a:pt x="301" y="594"/>
                </a:lnTo>
                <a:lnTo>
                  <a:pt x="296" y="589"/>
                </a:lnTo>
                <a:lnTo>
                  <a:pt x="284" y="580"/>
                </a:lnTo>
                <a:lnTo>
                  <a:pt x="279" y="575"/>
                </a:lnTo>
                <a:lnTo>
                  <a:pt x="276" y="573"/>
                </a:lnTo>
                <a:lnTo>
                  <a:pt x="273" y="571"/>
                </a:lnTo>
                <a:lnTo>
                  <a:pt x="271" y="569"/>
                </a:lnTo>
                <a:lnTo>
                  <a:pt x="267" y="566"/>
                </a:lnTo>
                <a:lnTo>
                  <a:pt x="266" y="565"/>
                </a:lnTo>
                <a:lnTo>
                  <a:pt x="265" y="564"/>
                </a:lnTo>
                <a:lnTo>
                  <a:pt x="264" y="563"/>
                </a:lnTo>
                <a:lnTo>
                  <a:pt x="263" y="563"/>
                </a:lnTo>
                <a:lnTo>
                  <a:pt x="263" y="562"/>
                </a:lnTo>
                <a:lnTo>
                  <a:pt x="262" y="562"/>
                </a:lnTo>
                <a:lnTo>
                  <a:pt x="261" y="560"/>
                </a:lnTo>
                <a:lnTo>
                  <a:pt x="259" y="559"/>
                </a:lnTo>
                <a:lnTo>
                  <a:pt x="258" y="559"/>
                </a:lnTo>
                <a:lnTo>
                  <a:pt x="258" y="558"/>
                </a:lnTo>
                <a:lnTo>
                  <a:pt x="250" y="551"/>
                </a:lnTo>
                <a:lnTo>
                  <a:pt x="247" y="547"/>
                </a:lnTo>
                <a:lnTo>
                  <a:pt x="241" y="541"/>
                </a:lnTo>
                <a:lnTo>
                  <a:pt x="223" y="540"/>
                </a:lnTo>
                <a:lnTo>
                  <a:pt x="214" y="539"/>
                </a:lnTo>
                <a:lnTo>
                  <a:pt x="213" y="539"/>
                </a:lnTo>
                <a:lnTo>
                  <a:pt x="210" y="538"/>
                </a:lnTo>
                <a:lnTo>
                  <a:pt x="197" y="537"/>
                </a:lnTo>
                <a:lnTo>
                  <a:pt x="194" y="535"/>
                </a:lnTo>
                <a:lnTo>
                  <a:pt x="193" y="535"/>
                </a:lnTo>
                <a:lnTo>
                  <a:pt x="192" y="535"/>
                </a:lnTo>
                <a:lnTo>
                  <a:pt x="190" y="535"/>
                </a:lnTo>
                <a:lnTo>
                  <a:pt x="189" y="535"/>
                </a:lnTo>
                <a:lnTo>
                  <a:pt x="188" y="534"/>
                </a:lnTo>
                <a:lnTo>
                  <a:pt x="187" y="534"/>
                </a:lnTo>
                <a:lnTo>
                  <a:pt x="186" y="534"/>
                </a:lnTo>
                <a:lnTo>
                  <a:pt x="183" y="534"/>
                </a:lnTo>
                <a:lnTo>
                  <a:pt x="173" y="532"/>
                </a:lnTo>
                <a:lnTo>
                  <a:pt x="170" y="532"/>
                </a:lnTo>
                <a:lnTo>
                  <a:pt x="170" y="531"/>
                </a:lnTo>
                <a:lnTo>
                  <a:pt x="170" y="530"/>
                </a:lnTo>
                <a:lnTo>
                  <a:pt x="170" y="529"/>
                </a:lnTo>
                <a:lnTo>
                  <a:pt x="170" y="526"/>
                </a:lnTo>
                <a:lnTo>
                  <a:pt x="170" y="525"/>
                </a:lnTo>
                <a:lnTo>
                  <a:pt x="170" y="523"/>
                </a:lnTo>
                <a:lnTo>
                  <a:pt x="169" y="516"/>
                </a:lnTo>
                <a:lnTo>
                  <a:pt x="169" y="514"/>
                </a:lnTo>
                <a:lnTo>
                  <a:pt x="169" y="513"/>
                </a:lnTo>
                <a:lnTo>
                  <a:pt x="169" y="512"/>
                </a:lnTo>
                <a:lnTo>
                  <a:pt x="169" y="508"/>
                </a:lnTo>
                <a:lnTo>
                  <a:pt x="169" y="507"/>
                </a:lnTo>
                <a:lnTo>
                  <a:pt x="169" y="505"/>
                </a:lnTo>
                <a:lnTo>
                  <a:pt x="169" y="504"/>
                </a:lnTo>
                <a:lnTo>
                  <a:pt x="169" y="497"/>
                </a:lnTo>
                <a:lnTo>
                  <a:pt x="169" y="495"/>
                </a:lnTo>
                <a:lnTo>
                  <a:pt x="169" y="492"/>
                </a:lnTo>
                <a:lnTo>
                  <a:pt x="169" y="483"/>
                </a:lnTo>
                <a:lnTo>
                  <a:pt x="168" y="480"/>
                </a:lnTo>
                <a:lnTo>
                  <a:pt x="168" y="477"/>
                </a:lnTo>
                <a:lnTo>
                  <a:pt x="168" y="476"/>
                </a:lnTo>
                <a:lnTo>
                  <a:pt x="168" y="475"/>
                </a:lnTo>
                <a:lnTo>
                  <a:pt x="168" y="474"/>
                </a:lnTo>
                <a:lnTo>
                  <a:pt x="168" y="473"/>
                </a:lnTo>
                <a:lnTo>
                  <a:pt x="168" y="472"/>
                </a:lnTo>
                <a:lnTo>
                  <a:pt x="168" y="471"/>
                </a:lnTo>
                <a:lnTo>
                  <a:pt x="168" y="467"/>
                </a:lnTo>
                <a:lnTo>
                  <a:pt x="168" y="466"/>
                </a:lnTo>
                <a:lnTo>
                  <a:pt x="168" y="464"/>
                </a:lnTo>
                <a:lnTo>
                  <a:pt x="166" y="464"/>
                </a:lnTo>
                <a:lnTo>
                  <a:pt x="164" y="463"/>
                </a:lnTo>
                <a:lnTo>
                  <a:pt x="163" y="463"/>
                </a:lnTo>
                <a:lnTo>
                  <a:pt x="162" y="463"/>
                </a:lnTo>
                <a:lnTo>
                  <a:pt x="161" y="463"/>
                </a:lnTo>
                <a:lnTo>
                  <a:pt x="158" y="462"/>
                </a:lnTo>
                <a:lnTo>
                  <a:pt x="154" y="460"/>
                </a:lnTo>
                <a:lnTo>
                  <a:pt x="153" y="460"/>
                </a:lnTo>
                <a:lnTo>
                  <a:pt x="152" y="460"/>
                </a:lnTo>
                <a:lnTo>
                  <a:pt x="147" y="459"/>
                </a:lnTo>
                <a:lnTo>
                  <a:pt x="144" y="458"/>
                </a:lnTo>
                <a:lnTo>
                  <a:pt x="142" y="457"/>
                </a:lnTo>
                <a:lnTo>
                  <a:pt x="132" y="455"/>
                </a:lnTo>
                <a:lnTo>
                  <a:pt x="128" y="454"/>
                </a:lnTo>
                <a:lnTo>
                  <a:pt x="127" y="454"/>
                </a:lnTo>
                <a:lnTo>
                  <a:pt x="125" y="452"/>
                </a:lnTo>
                <a:lnTo>
                  <a:pt x="124" y="452"/>
                </a:lnTo>
                <a:lnTo>
                  <a:pt x="121" y="451"/>
                </a:lnTo>
                <a:lnTo>
                  <a:pt x="119" y="450"/>
                </a:lnTo>
                <a:lnTo>
                  <a:pt x="117" y="449"/>
                </a:lnTo>
                <a:lnTo>
                  <a:pt x="116" y="449"/>
                </a:lnTo>
                <a:lnTo>
                  <a:pt x="115" y="448"/>
                </a:lnTo>
                <a:lnTo>
                  <a:pt x="115" y="447"/>
                </a:lnTo>
                <a:lnTo>
                  <a:pt x="114" y="446"/>
                </a:lnTo>
                <a:lnTo>
                  <a:pt x="112" y="445"/>
                </a:lnTo>
                <a:lnTo>
                  <a:pt x="111" y="443"/>
                </a:lnTo>
                <a:lnTo>
                  <a:pt x="110" y="440"/>
                </a:lnTo>
                <a:lnTo>
                  <a:pt x="109" y="439"/>
                </a:lnTo>
                <a:lnTo>
                  <a:pt x="108" y="439"/>
                </a:lnTo>
                <a:lnTo>
                  <a:pt x="107" y="437"/>
                </a:lnTo>
                <a:lnTo>
                  <a:pt x="106" y="435"/>
                </a:lnTo>
                <a:lnTo>
                  <a:pt x="103" y="433"/>
                </a:lnTo>
                <a:lnTo>
                  <a:pt x="99" y="426"/>
                </a:lnTo>
                <a:lnTo>
                  <a:pt x="97" y="424"/>
                </a:lnTo>
                <a:lnTo>
                  <a:pt x="94" y="421"/>
                </a:lnTo>
                <a:lnTo>
                  <a:pt x="91" y="416"/>
                </a:lnTo>
                <a:lnTo>
                  <a:pt x="90" y="415"/>
                </a:lnTo>
                <a:lnTo>
                  <a:pt x="86" y="410"/>
                </a:lnTo>
                <a:lnTo>
                  <a:pt x="85" y="409"/>
                </a:lnTo>
                <a:lnTo>
                  <a:pt x="83" y="407"/>
                </a:lnTo>
                <a:lnTo>
                  <a:pt x="83" y="406"/>
                </a:lnTo>
                <a:lnTo>
                  <a:pt x="78" y="401"/>
                </a:lnTo>
                <a:lnTo>
                  <a:pt x="74" y="393"/>
                </a:lnTo>
                <a:lnTo>
                  <a:pt x="65" y="383"/>
                </a:lnTo>
                <a:lnTo>
                  <a:pt x="63" y="380"/>
                </a:lnTo>
                <a:lnTo>
                  <a:pt x="61" y="378"/>
                </a:lnTo>
                <a:lnTo>
                  <a:pt x="58" y="374"/>
                </a:lnTo>
                <a:lnTo>
                  <a:pt x="57" y="371"/>
                </a:lnTo>
                <a:lnTo>
                  <a:pt x="52" y="366"/>
                </a:lnTo>
                <a:lnTo>
                  <a:pt x="51" y="364"/>
                </a:lnTo>
                <a:lnTo>
                  <a:pt x="48" y="361"/>
                </a:lnTo>
                <a:lnTo>
                  <a:pt x="47" y="359"/>
                </a:lnTo>
                <a:lnTo>
                  <a:pt x="46" y="357"/>
                </a:lnTo>
                <a:lnTo>
                  <a:pt x="46" y="356"/>
                </a:lnTo>
                <a:lnTo>
                  <a:pt x="40" y="349"/>
                </a:lnTo>
                <a:lnTo>
                  <a:pt x="38" y="347"/>
                </a:lnTo>
                <a:lnTo>
                  <a:pt x="37" y="345"/>
                </a:lnTo>
                <a:lnTo>
                  <a:pt x="30" y="337"/>
                </a:lnTo>
                <a:lnTo>
                  <a:pt x="30" y="336"/>
                </a:lnTo>
                <a:lnTo>
                  <a:pt x="28" y="332"/>
                </a:lnTo>
                <a:lnTo>
                  <a:pt x="26" y="332"/>
                </a:lnTo>
                <a:lnTo>
                  <a:pt x="26" y="331"/>
                </a:lnTo>
                <a:lnTo>
                  <a:pt x="25" y="330"/>
                </a:lnTo>
                <a:lnTo>
                  <a:pt x="24" y="328"/>
                </a:lnTo>
                <a:lnTo>
                  <a:pt x="20" y="323"/>
                </a:lnTo>
                <a:lnTo>
                  <a:pt x="17" y="321"/>
                </a:lnTo>
                <a:lnTo>
                  <a:pt x="16" y="321"/>
                </a:lnTo>
                <a:lnTo>
                  <a:pt x="14" y="321"/>
                </a:lnTo>
                <a:lnTo>
                  <a:pt x="6" y="320"/>
                </a:lnTo>
                <a:lnTo>
                  <a:pt x="4" y="320"/>
                </a:lnTo>
                <a:lnTo>
                  <a:pt x="4" y="318"/>
                </a:lnTo>
                <a:lnTo>
                  <a:pt x="4" y="317"/>
                </a:lnTo>
                <a:lnTo>
                  <a:pt x="3" y="314"/>
                </a:lnTo>
                <a:lnTo>
                  <a:pt x="3" y="313"/>
                </a:lnTo>
                <a:lnTo>
                  <a:pt x="3" y="312"/>
                </a:lnTo>
                <a:lnTo>
                  <a:pt x="3" y="311"/>
                </a:lnTo>
                <a:lnTo>
                  <a:pt x="3" y="307"/>
                </a:lnTo>
                <a:lnTo>
                  <a:pt x="3" y="305"/>
                </a:lnTo>
                <a:lnTo>
                  <a:pt x="3" y="304"/>
                </a:lnTo>
                <a:lnTo>
                  <a:pt x="4" y="304"/>
                </a:lnTo>
                <a:lnTo>
                  <a:pt x="6" y="304"/>
                </a:lnTo>
                <a:lnTo>
                  <a:pt x="6" y="303"/>
                </a:lnTo>
                <a:lnTo>
                  <a:pt x="5" y="301"/>
                </a:lnTo>
                <a:lnTo>
                  <a:pt x="6" y="301"/>
                </a:lnTo>
                <a:lnTo>
                  <a:pt x="6" y="300"/>
                </a:lnTo>
                <a:lnTo>
                  <a:pt x="7" y="299"/>
                </a:lnTo>
                <a:lnTo>
                  <a:pt x="8" y="296"/>
                </a:lnTo>
                <a:lnTo>
                  <a:pt x="6" y="296"/>
                </a:lnTo>
                <a:lnTo>
                  <a:pt x="5" y="295"/>
                </a:lnTo>
                <a:lnTo>
                  <a:pt x="5" y="292"/>
                </a:lnTo>
                <a:lnTo>
                  <a:pt x="6" y="292"/>
                </a:lnTo>
                <a:lnTo>
                  <a:pt x="9" y="288"/>
                </a:lnTo>
                <a:lnTo>
                  <a:pt x="9" y="287"/>
                </a:lnTo>
                <a:lnTo>
                  <a:pt x="8" y="284"/>
                </a:lnTo>
                <a:lnTo>
                  <a:pt x="8" y="283"/>
                </a:lnTo>
                <a:lnTo>
                  <a:pt x="7" y="283"/>
                </a:lnTo>
                <a:lnTo>
                  <a:pt x="7" y="282"/>
                </a:lnTo>
                <a:lnTo>
                  <a:pt x="6" y="281"/>
                </a:lnTo>
                <a:lnTo>
                  <a:pt x="5" y="280"/>
                </a:lnTo>
                <a:lnTo>
                  <a:pt x="5" y="279"/>
                </a:lnTo>
                <a:lnTo>
                  <a:pt x="2" y="276"/>
                </a:lnTo>
                <a:lnTo>
                  <a:pt x="0" y="275"/>
                </a:lnTo>
                <a:lnTo>
                  <a:pt x="2" y="275"/>
                </a:lnTo>
                <a:lnTo>
                  <a:pt x="4" y="275"/>
                </a:lnTo>
                <a:lnTo>
                  <a:pt x="12" y="275"/>
                </a:lnTo>
                <a:lnTo>
                  <a:pt x="16" y="275"/>
                </a:lnTo>
                <a:lnTo>
                  <a:pt x="19" y="275"/>
                </a:lnTo>
                <a:lnTo>
                  <a:pt x="21" y="275"/>
                </a:lnTo>
                <a:lnTo>
                  <a:pt x="24" y="275"/>
                </a:lnTo>
                <a:lnTo>
                  <a:pt x="26" y="275"/>
                </a:lnTo>
                <a:lnTo>
                  <a:pt x="26" y="271"/>
                </a:lnTo>
                <a:lnTo>
                  <a:pt x="26" y="262"/>
                </a:lnTo>
                <a:lnTo>
                  <a:pt x="26" y="256"/>
                </a:lnTo>
                <a:lnTo>
                  <a:pt x="26" y="253"/>
                </a:lnTo>
                <a:lnTo>
                  <a:pt x="26" y="251"/>
                </a:lnTo>
                <a:lnTo>
                  <a:pt x="26" y="249"/>
                </a:lnTo>
                <a:lnTo>
                  <a:pt x="26" y="248"/>
                </a:lnTo>
                <a:lnTo>
                  <a:pt x="25" y="245"/>
                </a:lnTo>
                <a:lnTo>
                  <a:pt x="25" y="237"/>
                </a:lnTo>
                <a:lnTo>
                  <a:pt x="26" y="231"/>
                </a:lnTo>
                <a:lnTo>
                  <a:pt x="26" y="229"/>
                </a:lnTo>
                <a:lnTo>
                  <a:pt x="26" y="228"/>
                </a:lnTo>
                <a:lnTo>
                  <a:pt x="26" y="224"/>
                </a:lnTo>
                <a:lnTo>
                  <a:pt x="26" y="223"/>
                </a:lnTo>
                <a:lnTo>
                  <a:pt x="31" y="223"/>
                </a:lnTo>
                <a:lnTo>
                  <a:pt x="33" y="223"/>
                </a:lnTo>
                <a:lnTo>
                  <a:pt x="35" y="223"/>
                </a:lnTo>
                <a:lnTo>
                  <a:pt x="37" y="223"/>
                </a:lnTo>
                <a:lnTo>
                  <a:pt x="39" y="223"/>
                </a:lnTo>
                <a:lnTo>
                  <a:pt x="40" y="223"/>
                </a:lnTo>
                <a:lnTo>
                  <a:pt x="41" y="223"/>
                </a:lnTo>
                <a:lnTo>
                  <a:pt x="42" y="223"/>
                </a:lnTo>
                <a:lnTo>
                  <a:pt x="43" y="223"/>
                </a:lnTo>
                <a:lnTo>
                  <a:pt x="47" y="223"/>
                </a:lnTo>
                <a:lnTo>
                  <a:pt x="49" y="223"/>
                </a:lnTo>
                <a:lnTo>
                  <a:pt x="50" y="223"/>
                </a:lnTo>
                <a:lnTo>
                  <a:pt x="55" y="223"/>
                </a:lnTo>
                <a:lnTo>
                  <a:pt x="56" y="223"/>
                </a:lnTo>
                <a:lnTo>
                  <a:pt x="57" y="223"/>
                </a:lnTo>
                <a:lnTo>
                  <a:pt x="60" y="223"/>
                </a:lnTo>
                <a:lnTo>
                  <a:pt x="61" y="223"/>
                </a:lnTo>
                <a:lnTo>
                  <a:pt x="65" y="223"/>
                </a:lnTo>
                <a:lnTo>
                  <a:pt x="71" y="223"/>
                </a:lnTo>
                <a:lnTo>
                  <a:pt x="72" y="223"/>
                </a:lnTo>
                <a:lnTo>
                  <a:pt x="75" y="223"/>
                </a:lnTo>
                <a:lnTo>
                  <a:pt x="78" y="223"/>
                </a:lnTo>
                <a:lnTo>
                  <a:pt x="78" y="222"/>
                </a:lnTo>
                <a:lnTo>
                  <a:pt x="78" y="221"/>
                </a:lnTo>
                <a:lnTo>
                  <a:pt x="78" y="216"/>
                </a:lnTo>
                <a:lnTo>
                  <a:pt x="78" y="214"/>
                </a:lnTo>
                <a:lnTo>
                  <a:pt x="78" y="213"/>
                </a:lnTo>
                <a:lnTo>
                  <a:pt x="78" y="212"/>
                </a:lnTo>
                <a:lnTo>
                  <a:pt x="78" y="211"/>
                </a:lnTo>
                <a:lnTo>
                  <a:pt x="78" y="207"/>
                </a:lnTo>
                <a:lnTo>
                  <a:pt x="78" y="206"/>
                </a:lnTo>
                <a:lnTo>
                  <a:pt x="78" y="204"/>
                </a:lnTo>
                <a:lnTo>
                  <a:pt x="78" y="198"/>
                </a:lnTo>
                <a:lnTo>
                  <a:pt x="78" y="197"/>
                </a:lnTo>
                <a:lnTo>
                  <a:pt x="78" y="196"/>
                </a:lnTo>
                <a:lnTo>
                  <a:pt x="78" y="194"/>
                </a:lnTo>
                <a:lnTo>
                  <a:pt x="78" y="192"/>
                </a:lnTo>
                <a:lnTo>
                  <a:pt x="78" y="190"/>
                </a:lnTo>
                <a:lnTo>
                  <a:pt x="78" y="189"/>
                </a:lnTo>
                <a:lnTo>
                  <a:pt x="78" y="188"/>
                </a:lnTo>
                <a:lnTo>
                  <a:pt x="78" y="187"/>
                </a:lnTo>
                <a:lnTo>
                  <a:pt x="78" y="186"/>
                </a:lnTo>
                <a:lnTo>
                  <a:pt x="78" y="184"/>
                </a:lnTo>
                <a:lnTo>
                  <a:pt x="78" y="183"/>
                </a:lnTo>
                <a:lnTo>
                  <a:pt x="78" y="182"/>
                </a:lnTo>
                <a:lnTo>
                  <a:pt x="78" y="181"/>
                </a:lnTo>
                <a:lnTo>
                  <a:pt x="78" y="180"/>
                </a:lnTo>
                <a:lnTo>
                  <a:pt x="78" y="177"/>
                </a:lnTo>
                <a:lnTo>
                  <a:pt x="78" y="175"/>
                </a:lnTo>
                <a:lnTo>
                  <a:pt x="78" y="174"/>
                </a:lnTo>
                <a:lnTo>
                  <a:pt x="78" y="173"/>
                </a:lnTo>
                <a:lnTo>
                  <a:pt x="78" y="170"/>
                </a:lnTo>
                <a:lnTo>
                  <a:pt x="78" y="169"/>
                </a:lnTo>
                <a:lnTo>
                  <a:pt x="78" y="166"/>
                </a:lnTo>
                <a:lnTo>
                  <a:pt x="78" y="165"/>
                </a:lnTo>
                <a:lnTo>
                  <a:pt x="78" y="162"/>
                </a:lnTo>
                <a:lnTo>
                  <a:pt x="78" y="161"/>
                </a:lnTo>
                <a:lnTo>
                  <a:pt x="78" y="159"/>
                </a:lnTo>
                <a:lnTo>
                  <a:pt x="78" y="156"/>
                </a:lnTo>
                <a:lnTo>
                  <a:pt x="83" y="154"/>
                </a:lnTo>
                <a:lnTo>
                  <a:pt x="84" y="154"/>
                </a:lnTo>
                <a:lnTo>
                  <a:pt x="90" y="152"/>
                </a:lnTo>
                <a:lnTo>
                  <a:pt x="91" y="152"/>
                </a:lnTo>
                <a:lnTo>
                  <a:pt x="92" y="150"/>
                </a:lnTo>
                <a:lnTo>
                  <a:pt x="95" y="149"/>
                </a:lnTo>
                <a:lnTo>
                  <a:pt x="98" y="149"/>
                </a:lnTo>
                <a:lnTo>
                  <a:pt x="99" y="148"/>
                </a:lnTo>
                <a:lnTo>
                  <a:pt x="100" y="148"/>
                </a:lnTo>
                <a:lnTo>
                  <a:pt x="102" y="147"/>
                </a:lnTo>
                <a:lnTo>
                  <a:pt x="110" y="144"/>
                </a:lnTo>
                <a:lnTo>
                  <a:pt x="114" y="142"/>
                </a:lnTo>
                <a:lnTo>
                  <a:pt x="116" y="141"/>
                </a:lnTo>
                <a:lnTo>
                  <a:pt x="120" y="140"/>
                </a:lnTo>
                <a:lnTo>
                  <a:pt x="123" y="139"/>
                </a:lnTo>
                <a:lnTo>
                  <a:pt x="127" y="138"/>
                </a:lnTo>
                <a:lnTo>
                  <a:pt x="128" y="137"/>
                </a:lnTo>
                <a:lnTo>
                  <a:pt x="130" y="136"/>
                </a:lnTo>
                <a:lnTo>
                  <a:pt x="136" y="133"/>
                </a:lnTo>
                <a:lnTo>
                  <a:pt x="142" y="132"/>
                </a:lnTo>
                <a:lnTo>
                  <a:pt x="142" y="130"/>
                </a:lnTo>
                <a:lnTo>
                  <a:pt x="142" y="128"/>
                </a:lnTo>
                <a:lnTo>
                  <a:pt x="142" y="125"/>
                </a:lnTo>
                <a:lnTo>
                  <a:pt x="142" y="121"/>
                </a:lnTo>
                <a:lnTo>
                  <a:pt x="142" y="120"/>
                </a:lnTo>
                <a:lnTo>
                  <a:pt x="142" y="116"/>
                </a:lnTo>
                <a:lnTo>
                  <a:pt x="142" y="115"/>
                </a:lnTo>
                <a:lnTo>
                  <a:pt x="142" y="114"/>
                </a:lnTo>
                <a:lnTo>
                  <a:pt x="142" y="102"/>
                </a:lnTo>
                <a:lnTo>
                  <a:pt x="142" y="96"/>
                </a:lnTo>
                <a:lnTo>
                  <a:pt x="142" y="88"/>
                </a:lnTo>
                <a:lnTo>
                  <a:pt x="142" y="87"/>
                </a:lnTo>
                <a:lnTo>
                  <a:pt x="142" y="86"/>
                </a:lnTo>
                <a:lnTo>
                  <a:pt x="142" y="83"/>
                </a:lnTo>
                <a:lnTo>
                  <a:pt x="142" y="82"/>
                </a:lnTo>
                <a:lnTo>
                  <a:pt x="142" y="81"/>
                </a:lnTo>
                <a:lnTo>
                  <a:pt x="142" y="80"/>
                </a:lnTo>
                <a:lnTo>
                  <a:pt x="142" y="79"/>
                </a:lnTo>
                <a:lnTo>
                  <a:pt x="142" y="78"/>
                </a:lnTo>
                <a:lnTo>
                  <a:pt x="142" y="75"/>
                </a:lnTo>
                <a:lnTo>
                  <a:pt x="142" y="70"/>
                </a:lnTo>
                <a:lnTo>
                  <a:pt x="142" y="69"/>
                </a:lnTo>
                <a:lnTo>
                  <a:pt x="142" y="67"/>
                </a:lnTo>
                <a:lnTo>
                  <a:pt x="145" y="67"/>
                </a:lnTo>
                <a:lnTo>
                  <a:pt x="150" y="67"/>
                </a:lnTo>
                <a:lnTo>
                  <a:pt x="151" y="67"/>
                </a:lnTo>
                <a:lnTo>
                  <a:pt x="153" y="67"/>
                </a:lnTo>
                <a:lnTo>
                  <a:pt x="157" y="66"/>
                </a:lnTo>
                <a:lnTo>
                  <a:pt x="158" y="66"/>
                </a:lnTo>
                <a:lnTo>
                  <a:pt x="160" y="67"/>
                </a:lnTo>
                <a:lnTo>
                  <a:pt x="161" y="67"/>
                </a:lnTo>
                <a:lnTo>
                  <a:pt x="162" y="67"/>
                </a:lnTo>
                <a:lnTo>
                  <a:pt x="163" y="67"/>
                </a:lnTo>
                <a:lnTo>
                  <a:pt x="166" y="67"/>
                </a:lnTo>
                <a:lnTo>
                  <a:pt x="167" y="67"/>
                </a:lnTo>
                <a:lnTo>
                  <a:pt x="168" y="67"/>
                </a:lnTo>
                <a:lnTo>
                  <a:pt x="171" y="67"/>
                </a:lnTo>
                <a:lnTo>
                  <a:pt x="176" y="67"/>
                </a:lnTo>
                <a:lnTo>
                  <a:pt x="179" y="67"/>
                </a:lnTo>
                <a:lnTo>
                  <a:pt x="181" y="67"/>
                </a:lnTo>
                <a:lnTo>
                  <a:pt x="183" y="67"/>
                </a:lnTo>
                <a:lnTo>
                  <a:pt x="186" y="67"/>
                </a:lnTo>
                <a:lnTo>
                  <a:pt x="189" y="67"/>
                </a:lnTo>
                <a:lnTo>
                  <a:pt x="190" y="67"/>
                </a:lnTo>
                <a:lnTo>
                  <a:pt x="192" y="67"/>
                </a:lnTo>
                <a:lnTo>
                  <a:pt x="193" y="67"/>
                </a:lnTo>
                <a:lnTo>
                  <a:pt x="194" y="67"/>
                </a:lnTo>
                <a:lnTo>
                  <a:pt x="197" y="67"/>
                </a:lnTo>
                <a:lnTo>
                  <a:pt x="198" y="67"/>
                </a:lnTo>
                <a:lnTo>
                  <a:pt x="199" y="67"/>
                </a:lnTo>
                <a:lnTo>
                  <a:pt x="201" y="66"/>
                </a:lnTo>
                <a:lnTo>
                  <a:pt x="201" y="67"/>
                </a:lnTo>
                <a:lnTo>
                  <a:pt x="202" y="67"/>
                </a:lnTo>
                <a:lnTo>
                  <a:pt x="203" y="67"/>
                </a:lnTo>
                <a:lnTo>
                  <a:pt x="204" y="66"/>
                </a:lnTo>
                <a:lnTo>
                  <a:pt x="205" y="66"/>
                </a:lnTo>
                <a:lnTo>
                  <a:pt x="206" y="66"/>
                </a:lnTo>
                <a:lnTo>
                  <a:pt x="207" y="66"/>
                </a:lnTo>
                <a:lnTo>
                  <a:pt x="209" y="66"/>
                </a:lnTo>
                <a:lnTo>
                  <a:pt x="210" y="66"/>
                </a:lnTo>
                <a:lnTo>
                  <a:pt x="211" y="67"/>
                </a:lnTo>
                <a:lnTo>
                  <a:pt x="212" y="67"/>
                </a:lnTo>
                <a:lnTo>
                  <a:pt x="212" y="66"/>
                </a:lnTo>
                <a:lnTo>
                  <a:pt x="213" y="66"/>
                </a:lnTo>
                <a:lnTo>
                  <a:pt x="219" y="66"/>
                </a:lnTo>
                <a:lnTo>
                  <a:pt x="222" y="66"/>
                </a:lnTo>
                <a:lnTo>
                  <a:pt x="223" y="66"/>
                </a:lnTo>
                <a:lnTo>
                  <a:pt x="233" y="66"/>
                </a:lnTo>
                <a:lnTo>
                  <a:pt x="236" y="66"/>
                </a:lnTo>
                <a:lnTo>
                  <a:pt x="241" y="66"/>
                </a:lnTo>
                <a:lnTo>
                  <a:pt x="244" y="66"/>
                </a:lnTo>
                <a:lnTo>
                  <a:pt x="245" y="66"/>
                </a:lnTo>
                <a:lnTo>
                  <a:pt x="252" y="66"/>
                </a:lnTo>
                <a:lnTo>
                  <a:pt x="266" y="66"/>
                </a:lnTo>
                <a:lnTo>
                  <a:pt x="267" y="66"/>
                </a:lnTo>
                <a:lnTo>
                  <a:pt x="268" y="66"/>
                </a:lnTo>
                <a:lnTo>
                  <a:pt x="272" y="66"/>
                </a:lnTo>
                <a:lnTo>
                  <a:pt x="281" y="66"/>
                </a:lnTo>
                <a:lnTo>
                  <a:pt x="288" y="66"/>
                </a:lnTo>
                <a:lnTo>
                  <a:pt x="290" y="66"/>
                </a:lnTo>
                <a:lnTo>
                  <a:pt x="308" y="66"/>
                </a:lnTo>
                <a:lnTo>
                  <a:pt x="310" y="65"/>
                </a:lnTo>
                <a:lnTo>
                  <a:pt x="313" y="65"/>
                </a:lnTo>
                <a:lnTo>
                  <a:pt x="314" y="65"/>
                </a:lnTo>
                <a:lnTo>
                  <a:pt x="315" y="66"/>
                </a:lnTo>
                <a:lnTo>
                  <a:pt x="317" y="66"/>
                </a:lnTo>
                <a:lnTo>
                  <a:pt x="319" y="66"/>
                </a:lnTo>
                <a:lnTo>
                  <a:pt x="326" y="66"/>
                </a:lnTo>
                <a:lnTo>
                  <a:pt x="327" y="66"/>
                </a:lnTo>
                <a:lnTo>
                  <a:pt x="328" y="66"/>
                </a:lnTo>
                <a:lnTo>
                  <a:pt x="330" y="66"/>
                </a:lnTo>
                <a:lnTo>
                  <a:pt x="332" y="66"/>
                </a:lnTo>
                <a:lnTo>
                  <a:pt x="333" y="66"/>
                </a:lnTo>
                <a:lnTo>
                  <a:pt x="334" y="66"/>
                </a:lnTo>
                <a:lnTo>
                  <a:pt x="335" y="66"/>
                </a:lnTo>
                <a:lnTo>
                  <a:pt x="336" y="66"/>
                </a:lnTo>
                <a:lnTo>
                  <a:pt x="337" y="66"/>
                </a:lnTo>
                <a:lnTo>
                  <a:pt x="340" y="66"/>
                </a:lnTo>
                <a:lnTo>
                  <a:pt x="341" y="66"/>
                </a:lnTo>
                <a:lnTo>
                  <a:pt x="342" y="66"/>
                </a:lnTo>
                <a:lnTo>
                  <a:pt x="343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3" y="66"/>
                </a:lnTo>
                <a:lnTo>
                  <a:pt x="354" y="66"/>
                </a:lnTo>
                <a:lnTo>
                  <a:pt x="357" y="66"/>
                </a:lnTo>
                <a:lnTo>
                  <a:pt x="358" y="66"/>
                </a:lnTo>
                <a:lnTo>
                  <a:pt x="359" y="66"/>
                </a:lnTo>
                <a:lnTo>
                  <a:pt x="359" y="67"/>
                </a:lnTo>
                <a:lnTo>
                  <a:pt x="359" y="69"/>
                </a:lnTo>
                <a:lnTo>
                  <a:pt x="360" y="69"/>
                </a:lnTo>
                <a:lnTo>
                  <a:pt x="360" y="70"/>
                </a:lnTo>
                <a:lnTo>
                  <a:pt x="359" y="70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020" name="Freeform 397">
            <a:extLst>
              <a:ext uri="{FF2B5EF4-FFF2-40B4-BE49-F238E27FC236}">
                <a16:creationId xmlns:a16="http://schemas.microsoft.com/office/drawing/2014/main" id="{539A322C-D987-32DA-BA96-0D1FEEF7ECC7}"/>
              </a:ext>
            </a:extLst>
          </p:cNvPr>
          <p:cNvSpPr>
            <a:spLocks/>
          </p:cNvSpPr>
          <p:nvPr/>
        </p:nvSpPr>
        <p:spPr bwMode="auto">
          <a:xfrm>
            <a:off x="3259285" y="3483142"/>
            <a:ext cx="393700" cy="295275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81" name="Freeform 459">
            <a:extLst>
              <a:ext uri="{FF2B5EF4-FFF2-40B4-BE49-F238E27FC236}">
                <a16:creationId xmlns:a16="http://schemas.microsoft.com/office/drawing/2014/main" id="{94A348B7-3439-0585-D2E8-B45406750C2D}"/>
              </a:ext>
            </a:extLst>
          </p:cNvPr>
          <p:cNvSpPr>
            <a:spLocks/>
          </p:cNvSpPr>
          <p:nvPr/>
        </p:nvSpPr>
        <p:spPr bwMode="auto">
          <a:xfrm>
            <a:off x="2830660" y="3411705"/>
            <a:ext cx="461963" cy="336550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215" name="Freeform 191">
            <a:extLst>
              <a:ext uri="{FF2B5EF4-FFF2-40B4-BE49-F238E27FC236}">
                <a16:creationId xmlns:a16="http://schemas.microsoft.com/office/drawing/2014/main" id="{296992E8-FA91-36E4-E1A6-9988A49688E5}"/>
              </a:ext>
            </a:extLst>
          </p:cNvPr>
          <p:cNvSpPr>
            <a:spLocks/>
          </p:cNvSpPr>
          <p:nvPr/>
        </p:nvSpPr>
        <p:spPr bwMode="auto">
          <a:xfrm>
            <a:off x="2548085" y="3648242"/>
            <a:ext cx="357188" cy="26511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" name="Oval 25">
            <a:extLst>
              <a:ext uri="{FF2B5EF4-FFF2-40B4-BE49-F238E27FC236}">
                <a16:creationId xmlns:a16="http://schemas.microsoft.com/office/drawing/2014/main" id="{932E1826-335D-8AC8-E920-1FAB9780A340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72048" y="3621655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" name="肘形连接符 164">
            <a:extLst>
              <a:ext uri="{FF2B5EF4-FFF2-40B4-BE49-F238E27FC236}">
                <a16:creationId xmlns:a16="http://schemas.microsoft.com/office/drawing/2014/main" id="{D689BF0F-55D4-A981-877E-026CF07EA832}"/>
              </a:ext>
            </a:extLst>
          </p:cNvPr>
          <p:cNvCxnSpPr>
            <a:cxnSpLocks/>
            <a:stCxn id="12" idx="2"/>
            <a:endCxn id="3" idx="0"/>
          </p:cNvCxnSpPr>
          <p:nvPr/>
        </p:nvCxnSpPr>
        <p:spPr>
          <a:xfrm rot="10800000" flipV="1">
            <a:off x="3414257" y="2902829"/>
            <a:ext cx="278319" cy="71882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" name="圆角矩形 45">
            <a:extLst>
              <a:ext uri="{FF2B5EF4-FFF2-40B4-BE49-F238E27FC236}">
                <a16:creationId xmlns:a16="http://schemas.microsoft.com/office/drawing/2014/main" id="{3B564232-C88D-ADD8-5E75-B93BACCFC3BF}"/>
              </a:ext>
            </a:extLst>
          </p:cNvPr>
          <p:cNvSpPr/>
          <p:nvPr/>
        </p:nvSpPr>
        <p:spPr>
          <a:xfrm>
            <a:off x="4593682" y="273884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Moreno Valley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A95F05F-7FE8-8D32-8EC9-CC2C0554AE28}"/>
              </a:ext>
            </a:extLst>
          </p:cNvPr>
          <p:cNvSpPr/>
          <p:nvPr/>
        </p:nvSpPr>
        <p:spPr>
          <a:xfrm>
            <a:off x="3692575" y="2470781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6E63240-BBD4-7348-BA4E-1E1A8A6CCE5D}"/>
              </a:ext>
            </a:extLst>
          </p:cNvPr>
          <p:cNvSpPr/>
          <p:nvPr/>
        </p:nvSpPr>
        <p:spPr>
          <a:xfrm>
            <a:off x="4505558" y="2842874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圆角矩形 45">
            <a:extLst>
              <a:ext uri="{FF2B5EF4-FFF2-40B4-BE49-F238E27FC236}">
                <a16:creationId xmlns:a16="http://schemas.microsoft.com/office/drawing/2014/main" id="{351D6BAC-0985-DFFD-0DCF-F73252E82E69}"/>
              </a:ext>
            </a:extLst>
          </p:cNvPr>
          <p:cNvSpPr/>
          <p:nvPr/>
        </p:nvSpPr>
        <p:spPr>
          <a:xfrm>
            <a:off x="404407" y="2571349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Corona</a:t>
            </a:r>
          </a:p>
        </p:txBody>
      </p:sp>
      <p:sp>
        <p:nvSpPr>
          <p:cNvPr id="27" name="圆角矩形 45">
            <a:extLst>
              <a:ext uri="{FF2B5EF4-FFF2-40B4-BE49-F238E27FC236}">
                <a16:creationId xmlns:a16="http://schemas.microsoft.com/office/drawing/2014/main" id="{F08142A3-2005-744F-434B-9EE8AB27F70E}"/>
              </a:ext>
            </a:extLst>
          </p:cNvPr>
          <p:cNvSpPr/>
          <p:nvPr/>
        </p:nvSpPr>
        <p:spPr>
          <a:xfrm>
            <a:off x="4122044" y="1946062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Riverside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76910F6D-D77B-FC49-F1AC-BB7FF36FDF48}"/>
              </a:ext>
            </a:extLst>
          </p:cNvPr>
          <p:cNvSpPr/>
          <p:nvPr/>
        </p:nvSpPr>
        <p:spPr>
          <a:xfrm>
            <a:off x="3220937" y="1677995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BDF2374-9444-349A-6D6A-0349E7C1B56A}"/>
              </a:ext>
            </a:extLst>
          </p:cNvPr>
          <p:cNvSpPr/>
          <p:nvPr/>
        </p:nvSpPr>
        <p:spPr>
          <a:xfrm>
            <a:off x="4033920" y="2050088"/>
            <a:ext cx="139238" cy="139238"/>
          </a:xfrm>
          <a:prstGeom prst="ellips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Oval 25">
            <a:extLst>
              <a:ext uri="{FF2B5EF4-FFF2-40B4-BE49-F238E27FC236}">
                <a16:creationId xmlns:a16="http://schemas.microsoft.com/office/drawing/2014/main" id="{EB833B94-BE46-2883-DDDB-054607C61F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87407" y="359651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35" name="肘形连接符 164">
            <a:extLst>
              <a:ext uri="{FF2B5EF4-FFF2-40B4-BE49-F238E27FC236}">
                <a16:creationId xmlns:a16="http://schemas.microsoft.com/office/drawing/2014/main" id="{4A717321-8B57-8674-62E9-EAEA7D5574F7}"/>
              </a:ext>
            </a:extLst>
          </p:cNvPr>
          <p:cNvCxnSpPr>
            <a:cxnSpLocks/>
            <a:stCxn id="28" idx="2"/>
            <a:endCxn id="34" idx="0"/>
          </p:cNvCxnSpPr>
          <p:nvPr/>
        </p:nvCxnSpPr>
        <p:spPr>
          <a:xfrm rot="10800000" flipV="1">
            <a:off x="3029615" y="2110042"/>
            <a:ext cx="191322" cy="148646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41" name="Freeform 459">
            <a:extLst>
              <a:ext uri="{FF2B5EF4-FFF2-40B4-BE49-F238E27FC236}">
                <a16:creationId xmlns:a16="http://schemas.microsoft.com/office/drawing/2014/main" id="{EFA8976B-78E9-E7DF-E66B-287C12A93820}"/>
              </a:ext>
            </a:extLst>
          </p:cNvPr>
          <p:cNvSpPr>
            <a:spLocks/>
          </p:cNvSpPr>
          <p:nvPr/>
        </p:nvSpPr>
        <p:spPr bwMode="auto">
          <a:xfrm>
            <a:off x="3334240" y="1867836"/>
            <a:ext cx="664921" cy="484409"/>
          </a:xfrm>
          <a:custGeom>
            <a:avLst/>
            <a:gdLst>
              <a:gd name="T0" fmla="*/ 207 w 291"/>
              <a:gd name="T1" fmla="*/ 7 h 212"/>
              <a:gd name="T2" fmla="*/ 216 w 291"/>
              <a:gd name="T3" fmla="*/ 11 h 212"/>
              <a:gd name="T4" fmla="*/ 226 w 291"/>
              <a:gd name="T5" fmla="*/ 15 h 212"/>
              <a:gd name="T6" fmla="*/ 234 w 291"/>
              <a:gd name="T7" fmla="*/ 16 h 212"/>
              <a:gd name="T8" fmla="*/ 248 w 291"/>
              <a:gd name="T9" fmla="*/ 19 h 212"/>
              <a:gd name="T10" fmla="*/ 259 w 291"/>
              <a:gd name="T11" fmla="*/ 21 h 212"/>
              <a:gd name="T12" fmla="*/ 245 w 291"/>
              <a:gd name="T13" fmla="*/ 27 h 212"/>
              <a:gd name="T14" fmla="*/ 233 w 291"/>
              <a:gd name="T15" fmla="*/ 35 h 212"/>
              <a:gd name="T16" fmla="*/ 260 w 291"/>
              <a:gd name="T17" fmla="*/ 49 h 212"/>
              <a:gd name="T18" fmla="*/ 255 w 291"/>
              <a:gd name="T19" fmla="*/ 54 h 212"/>
              <a:gd name="T20" fmla="*/ 255 w 291"/>
              <a:gd name="T21" fmla="*/ 69 h 212"/>
              <a:gd name="T22" fmla="*/ 252 w 291"/>
              <a:gd name="T23" fmla="*/ 79 h 212"/>
              <a:gd name="T24" fmla="*/ 253 w 291"/>
              <a:gd name="T25" fmla="*/ 88 h 212"/>
              <a:gd name="T26" fmla="*/ 254 w 291"/>
              <a:gd name="T27" fmla="*/ 96 h 212"/>
              <a:gd name="T28" fmla="*/ 264 w 291"/>
              <a:gd name="T29" fmla="*/ 104 h 212"/>
              <a:gd name="T30" fmla="*/ 277 w 291"/>
              <a:gd name="T31" fmla="*/ 108 h 212"/>
              <a:gd name="T32" fmla="*/ 290 w 291"/>
              <a:gd name="T33" fmla="*/ 119 h 212"/>
              <a:gd name="T34" fmla="*/ 281 w 291"/>
              <a:gd name="T35" fmla="*/ 126 h 212"/>
              <a:gd name="T36" fmla="*/ 286 w 291"/>
              <a:gd name="T37" fmla="*/ 147 h 212"/>
              <a:gd name="T38" fmla="*/ 269 w 291"/>
              <a:gd name="T39" fmla="*/ 149 h 212"/>
              <a:gd name="T40" fmla="*/ 256 w 291"/>
              <a:gd name="T41" fmla="*/ 150 h 212"/>
              <a:gd name="T42" fmla="*/ 243 w 291"/>
              <a:gd name="T43" fmla="*/ 160 h 212"/>
              <a:gd name="T44" fmla="*/ 260 w 291"/>
              <a:gd name="T45" fmla="*/ 174 h 212"/>
              <a:gd name="T46" fmla="*/ 276 w 291"/>
              <a:gd name="T47" fmla="*/ 175 h 212"/>
              <a:gd name="T48" fmla="*/ 265 w 291"/>
              <a:gd name="T49" fmla="*/ 191 h 212"/>
              <a:gd name="T50" fmla="*/ 249 w 291"/>
              <a:gd name="T51" fmla="*/ 189 h 212"/>
              <a:gd name="T52" fmla="*/ 240 w 291"/>
              <a:gd name="T53" fmla="*/ 211 h 212"/>
              <a:gd name="T54" fmla="*/ 216 w 291"/>
              <a:gd name="T55" fmla="*/ 211 h 212"/>
              <a:gd name="T56" fmla="*/ 203 w 291"/>
              <a:gd name="T57" fmla="*/ 204 h 212"/>
              <a:gd name="T58" fmla="*/ 204 w 291"/>
              <a:gd name="T59" fmla="*/ 197 h 212"/>
              <a:gd name="T60" fmla="*/ 212 w 291"/>
              <a:gd name="T61" fmla="*/ 191 h 212"/>
              <a:gd name="T62" fmla="*/ 227 w 291"/>
              <a:gd name="T63" fmla="*/ 189 h 212"/>
              <a:gd name="T64" fmla="*/ 229 w 291"/>
              <a:gd name="T65" fmla="*/ 172 h 212"/>
              <a:gd name="T66" fmla="*/ 210 w 291"/>
              <a:gd name="T67" fmla="*/ 170 h 212"/>
              <a:gd name="T68" fmla="*/ 188 w 291"/>
              <a:gd name="T69" fmla="*/ 170 h 212"/>
              <a:gd name="T70" fmla="*/ 166 w 291"/>
              <a:gd name="T71" fmla="*/ 174 h 212"/>
              <a:gd name="T72" fmla="*/ 162 w 291"/>
              <a:gd name="T73" fmla="*/ 191 h 212"/>
              <a:gd name="T74" fmla="*/ 147 w 291"/>
              <a:gd name="T75" fmla="*/ 191 h 212"/>
              <a:gd name="T76" fmla="*/ 130 w 291"/>
              <a:gd name="T77" fmla="*/ 191 h 212"/>
              <a:gd name="T78" fmla="*/ 106 w 291"/>
              <a:gd name="T79" fmla="*/ 191 h 212"/>
              <a:gd name="T80" fmla="*/ 87 w 291"/>
              <a:gd name="T81" fmla="*/ 191 h 212"/>
              <a:gd name="T82" fmla="*/ 73 w 291"/>
              <a:gd name="T83" fmla="*/ 192 h 212"/>
              <a:gd name="T84" fmla="*/ 61 w 291"/>
              <a:gd name="T85" fmla="*/ 193 h 212"/>
              <a:gd name="T86" fmla="*/ 55 w 291"/>
              <a:gd name="T87" fmla="*/ 194 h 212"/>
              <a:gd name="T88" fmla="*/ 39 w 291"/>
              <a:gd name="T89" fmla="*/ 192 h 212"/>
              <a:gd name="T90" fmla="*/ 27 w 291"/>
              <a:gd name="T91" fmla="*/ 191 h 212"/>
              <a:gd name="T92" fmla="*/ 23 w 291"/>
              <a:gd name="T93" fmla="*/ 176 h 212"/>
              <a:gd name="T94" fmla="*/ 11 w 291"/>
              <a:gd name="T95" fmla="*/ 159 h 212"/>
              <a:gd name="T96" fmla="*/ 10 w 291"/>
              <a:gd name="T97" fmla="*/ 142 h 212"/>
              <a:gd name="T98" fmla="*/ 14 w 291"/>
              <a:gd name="T99" fmla="*/ 113 h 212"/>
              <a:gd name="T100" fmla="*/ 0 w 291"/>
              <a:gd name="T101" fmla="*/ 99 h 212"/>
              <a:gd name="T102" fmla="*/ 19 w 291"/>
              <a:gd name="T103" fmla="*/ 86 h 212"/>
              <a:gd name="T104" fmla="*/ 61 w 291"/>
              <a:gd name="T105" fmla="*/ 79 h 212"/>
              <a:gd name="T106" fmla="*/ 79 w 291"/>
              <a:gd name="T107" fmla="*/ 77 h 212"/>
              <a:gd name="T108" fmla="*/ 104 w 291"/>
              <a:gd name="T109" fmla="*/ 75 h 212"/>
              <a:gd name="T110" fmla="*/ 119 w 291"/>
              <a:gd name="T111" fmla="*/ 71 h 212"/>
              <a:gd name="T112" fmla="*/ 141 w 291"/>
              <a:gd name="T113" fmla="*/ 62 h 212"/>
              <a:gd name="T114" fmla="*/ 154 w 291"/>
              <a:gd name="T115" fmla="*/ 46 h 212"/>
              <a:gd name="T116" fmla="*/ 166 w 291"/>
              <a:gd name="T117" fmla="*/ 21 h 212"/>
              <a:gd name="T118" fmla="*/ 178 w 291"/>
              <a:gd name="T119" fmla="*/ 15 h 212"/>
              <a:gd name="T120" fmla="*/ 188 w 291"/>
              <a:gd name="T121" fmla="*/ 0 h 2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91" h="212">
                <a:moveTo>
                  <a:pt x="209" y="0"/>
                </a:moveTo>
                <a:lnTo>
                  <a:pt x="209" y="1"/>
                </a:lnTo>
                <a:lnTo>
                  <a:pt x="209" y="2"/>
                </a:lnTo>
                <a:lnTo>
                  <a:pt x="210" y="2"/>
                </a:lnTo>
                <a:lnTo>
                  <a:pt x="210" y="3"/>
                </a:lnTo>
                <a:lnTo>
                  <a:pt x="210" y="4"/>
                </a:lnTo>
                <a:lnTo>
                  <a:pt x="210" y="5"/>
                </a:lnTo>
                <a:lnTo>
                  <a:pt x="209" y="5"/>
                </a:lnTo>
                <a:lnTo>
                  <a:pt x="210" y="7"/>
                </a:lnTo>
                <a:lnTo>
                  <a:pt x="209" y="7"/>
                </a:lnTo>
                <a:lnTo>
                  <a:pt x="208" y="7"/>
                </a:lnTo>
                <a:lnTo>
                  <a:pt x="207" y="7"/>
                </a:lnTo>
                <a:lnTo>
                  <a:pt x="207" y="5"/>
                </a:lnTo>
                <a:lnTo>
                  <a:pt x="207" y="7"/>
                </a:lnTo>
                <a:lnTo>
                  <a:pt x="205" y="7"/>
                </a:lnTo>
                <a:lnTo>
                  <a:pt x="205" y="8"/>
                </a:lnTo>
                <a:lnTo>
                  <a:pt x="207" y="8"/>
                </a:lnTo>
                <a:lnTo>
                  <a:pt x="207" y="9"/>
                </a:lnTo>
                <a:lnTo>
                  <a:pt x="207" y="10"/>
                </a:lnTo>
                <a:lnTo>
                  <a:pt x="207" y="11"/>
                </a:lnTo>
                <a:lnTo>
                  <a:pt x="208" y="11"/>
                </a:lnTo>
                <a:lnTo>
                  <a:pt x="209" y="11"/>
                </a:lnTo>
                <a:lnTo>
                  <a:pt x="211" y="10"/>
                </a:lnTo>
                <a:lnTo>
                  <a:pt x="212" y="10"/>
                </a:lnTo>
                <a:lnTo>
                  <a:pt x="213" y="10"/>
                </a:lnTo>
                <a:lnTo>
                  <a:pt x="214" y="10"/>
                </a:lnTo>
                <a:lnTo>
                  <a:pt x="214" y="11"/>
                </a:lnTo>
                <a:lnTo>
                  <a:pt x="216" y="11"/>
                </a:lnTo>
                <a:lnTo>
                  <a:pt x="217" y="11"/>
                </a:lnTo>
                <a:lnTo>
                  <a:pt x="218" y="11"/>
                </a:lnTo>
                <a:lnTo>
                  <a:pt x="219" y="11"/>
                </a:lnTo>
                <a:lnTo>
                  <a:pt x="220" y="11"/>
                </a:lnTo>
                <a:lnTo>
                  <a:pt x="221" y="11"/>
                </a:lnTo>
                <a:lnTo>
                  <a:pt x="222" y="11"/>
                </a:lnTo>
                <a:lnTo>
                  <a:pt x="223" y="10"/>
                </a:lnTo>
                <a:lnTo>
                  <a:pt x="223" y="9"/>
                </a:lnTo>
                <a:lnTo>
                  <a:pt x="225" y="9"/>
                </a:lnTo>
                <a:lnTo>
                  <a:pt x="226" y="9"/>
                </a:lnTo>
                <a:lnTo>
                  <a:pt x="226" y="10"/>
                </a:lnTo>
                <a:lnTo>
                  <a:pt x="226" y="11"/>
                </a:lnTo>
                <a:lnTo>
                  <a:pt x="226" y="13"/>
                </a:lnTo>
                <a:lnTo>
                  <a:pt x="226" y="15"/>
                </a:lnTo>
                <a:lnTo>
                  <a:pt x="226" y="16"/>
                </a:lnTo>
                <a:lnTo>
                  <a:pt x="226" y="17"/>
                </a:lnTo>
                <a:lnTo>
                  <a:pt x="226" y="18"/>
                </a:lnTo>
                <a:lnTo>
                  <a:pt x="226" y="19"/>
                </a:lnTo>
                <a:lnTo>
                  <a:pt x="228" y="19"/>
                </a:lnTo>
                <a:lnTo>
                  <a:pt x="229" y="19"/>
                </a:lnTo>
                <a:lnTo>
                  <a:pt x="229" y="18"/>
                </a:lnTo>
                <a:lnTo>
                  <a:pt x="229" y="16"/>
                </a:lnTo>
                <a:lnTo>
                  <a:pt x="231" y="16"/>
                </a:lnTo>
                <a:lnTo>
                  <a:pt x="231" y="15"/>
                </a:lnTo>
                <a:lnTo>
                  <a:pt x="233" y="15"/>
                </a:lnTo>
                <a:lnTo>
                  <a:pt x="234" y="13"/>
                </a:lnTo>
                <a:lnTo>
                  <a:pt x="234" y="15"/>
                </a:lnTo>
                <a:lnTo>
                  <a:pt x="234" y="16"/>
                </a:lnTo>
                <a:lnTo>
                  <a:pt x="237" y="16"/>
                </a:lnTo>
                <a:lnTo>
                  <a:pt x="237" y="17"/>
                </a:lnTo>
                <a:lnTo>
                  <a:pt x="238" y="17"/>
                </a:lnTo>
                <a:lnTo>
                  <a:pt x="239" y="17"/>
                </a:lnTo>
                <a:lnTo>
                  <a:pt x="239" y="18"/>
                </a:lnTo>
                <a:lnTo>
                  <a:pt x="240" y="18"/>
                </a:lnTo>
                <a:lnTo>
                  <a:pt x="242" y="19"/>
                </a:lnTo>
                <a:lnTo>
                  <a:pt x="243" y="19"/>
                </a:lnTo>
                <a:lnTo>
                  <a:pt x="244" y="19"/>
                </a:lnTo>
                <a:lnTo>
                  <a:pt x="245" y="19"/>
                </a:lnTo>
                <a:lnTo>
                  <a:pt x="246" y="20"/>
                </a:lnTo>
                <a:lnTo>
                  <a:pt x="247" y="20"/>
                </a:lnTo>
                <a:lnTo>
                  <a:pt x="248" y="20"/>
                </a:lnTo>
                <a:lnTo>
                  <a:pt x="248" y="19"/>
                </a:lnTo>
                <a:lnTo>
                  <a:pt x="248" y="18"/>
                </a:lnTo>
                <a:lnTo>
                  <a:pt x="249" y="18"/>
                </a:lnTo>
                <a:lnTo>
                  <a:pt x="249" y="19"/>
                </a:lnTo>
                <a:lnTo>
                  <a:pt x="249" y="20"/>
                </a:lnTo>
                <a:lnTo>
                  <a:pt x="249" y="21"/>
                </a:lnTo>
                <a:lnTo>
                  <a:pt x="251" y="21"/>
                </a:lnTo>
                <a:lnTo>
                  <a:pt x="252" y="21"/>
                </a:lnTo>
                <a:lnTo>
                  <a:pt x="253" y="21"/>
                </a:lnTo>
                <a:lnTo>
                  <a:pt x="254" y="21"/>
                </a:lnTo>
                <a:lnTo>
                  <a:pt x="255" y="21"/>
                </a:lnTo>
                <a:lnTo>
                  <a:pt x="256" y="21"/>
                </a:lnTo>
                <a:lnTo>
                  <a:pt x="257" y="23"/>
                </a:lnTo>
                <a:lnTo>
                  <a:pt x="259" y="23"/>
                </a:lnTo>
                <a:lnTo>
                  <a:pt x="259" y="21"/>
                </a:lnTo>
                <a:lnTo>
                  <a:pt x="260" y="21"/>
                </a:lnTo>
                <a:lnTo>
                  <a:pt x="260" y="27"/>
                </a:lnTo>
                <a:lnTo>
                  <a:pt x="255" y="27"/>
                </a:lnTo>
                <a:lnTo>
                  <a:pt x="255" y="28"/>
                </a:lnTo>
                <a:lnTo>
                  <a:pt x="255" y="29"/>
                </a:lnTo>
                <a:lnTo>
                  <a:pt x="255" y="32"/>
                </a:lnTo>
                <a:lnTo>
                  <a:pt x="254" y="32"/>
                </a:lnTo>
                <a:lnTo>
                  <a:pt x="253" y="32"/>
                </a:lnTo>
                <a:lnTo>
                  <a:pt x="249" y="32"/>
                </a:lnTo>
                <a:lnTo>
                  <a:pt x="249" y="29"/>
                </a:lnTo>
                <a:lnTo>
                  <a:pt x="249" y="27"/>
                </a:lnTo>
                <a:lnTo>
                  <a:pt x="248" y="27"/>
                </a:lnTo>
                <a:lnTo>
                  <a:pt x="246" y="27"/>
                </a:lnTo>
                <a:lnTo>
                  <a:pt x="245" y="27"/>
                </a:lnTo>
                <a:lnTo>
                  <a:pt x="245" y="28"/>
                </a:lnTo>
                <a:lnTo>
                  <a:pt x="244" y="28"/>
                </a:lnTo>
                <a:lnTo>
                  <a:pt x="243" y="28"/>
                </a:lnTo>
                <a:lnTo>
                  <a:pt x="242" y="28"/>
                </a:lnTo>
                <a:lnTo>
                  <a:pt x="240" y="28"/>
                </a:lnTo>
                <a:lnTo>
                  <a:pt x="240" y="29"/>
                </a:lnTo>
                <a:lnTo>
                  <a:pt x="239" y="29"/>
                </a:lnTo>
                <a:lnTo>
                  <a:pt x="239" y="30"/>
                </a:lnTo>
                <a:lnTo>
                  <a:pt x="239" y="32"/>
                </a:lnTo>
                <a:lnTo>
                  <a:pt x="236" y="32"/>
                </a:lnTo>
                <a:lnTo>
                  <a:pt x="235" y="33"/>
                </a:lnTo>
                <a:lnTo>
                  <a:pt x="235" y="34"/>
                </a:lnTo>
                <a:lnTo>
                  <a:pt x="234" y="35"/>
                </a:lnTo>
                <a:lnTo>
                  <a:pt x="233" y="35"/>
                </a:lnTo>
                <a:lnTo>
                  <a:pt x="230" y="35"/>
                </a:lnTo>
                <a:lnTo>
                  <a:pt x="229" y="34"/>
                </a:lnTo>
                <a:lnTo>
                  <a:pt x="229" y="37"/>
                </a:lnTo>
                <a:lnTo>
                  <a:pt x="243" y="37"/>
                </a:lnTo>
                <a:lnTo>
                  <a:pt x="249" y="37"/>
                </a:lnTo>
                <a:lnTo>
                  <a:pt x="254" y="37"/>
                </a:lnTo>
                <a:lnTo>
                  <a:pt x="255" y="42"/>
                </a:lnTo>
                <a:lnTo>
                  <a:pt x="256" y="42"/>
                </a:lnTo>
                <a:lnTo>
                  <a:pt x="257" y="42"/>
                </a:lnTo>
                <a:lnTo>
                  <a:pt x="257" y="45"/>
                </a:lnTo>
                <a:lnTo>
                  <a:pt x="257" y="46"/>
                </a:lnTo>
                <a:lnTo>
                  <a:pt x="257" y="47"/>
                </a:lnTo>
                <a:lnTo>
                  <a:pt x="260" y="47"/>
                </a:lnTo>
                <a:lnTo>
                  <a:pt x="260" y="49"/>
                </a:lnTo>
                <a:lnTo>
                  <a:pt x="260" y="50"/>
                </a:lnTo>
                <a:lnTo>
                  <a:pt x="259" y="50"/>
                </a:lnTo>
                <a:lnTo>
                  <a:pt x="257" y="50"/>
                </a:lnTo>
                <a:lnTo>
                  <a:pt x="257" y="51"/>
                </a:lnTo>
                <a:lnTo>
                  <a:pt x="256" y="51"/>
                </a:lnTo>
                <a:lnTo>
                  <a:pt x="256" y="50"/>
                </a:lnTo>
                <a:lnTo>
                  <a:pt x="255" y="50"/>
                </a:lnTo>
                <a:lnTo>
                  <a:pt x="256" y="51"/>
                </a:lnTo>
                <a:lnTo>
                  <a:pt x="255" y="51"/>
                </a:lnTo>
                <a:lnTo>
                  <a:pt x="255" y="52"/>
                </a:lnTo>
                <a:lnTo>
                  <a:pt x="254" y="52"/>
                </a:lnTo>
                <a:lnTo>
                  <a:pt x="255" y="52"/>
                </a:lnTo>
                <a:lnTo>
                  <a:pt x="255" y="53"/>
                </a:lnTo>
                <a:lnTo>
                  <a:pt x="255" y="54"/>
                </a:lnTo>
                <a:lnTo>
                  <a:pt x="255" y="55"/>
                </a:lnTo>
                <a:lnTo>
                  <a:pt x="255" y="57"/>
                </a:lnTo>
                <a:lnTo>
                  <a:pt x="255" y="58"/>
                </a:lnTo>
                <a:lnTo>
                  <a:pt x="255" y="59"/>
                </a:lnTo>
                <a:lnTo>
                  <a:pt x="255" y="60"/>
                </a:lnTo>
                <a:lnTo>
                  <a:pt x="255" y="61"/>
                </a:lnTo>
                <a:lnTo>
                  <a:pt x="255" y="62"/>
                </a:lnTo>
                <a:lnTo>
                  <a:pt x="255" y="63"/>
                </a:lnTo>
                <a:lnTo>
                  <a:pt x="254" y="63"/>
                </a:lnTo>
                <a:lnTo>
                  <a:pt x="254" y="65"/>
                </a:lnTo>
                <a:lnTo>
                  <a:pt x="254" y="66"/>
                </a:lnTo>
                <a:lnTo>
                  <a:pt x="255" y="67"/>
                </a:lnTo>
                <a:lnTo>
                  <a:pt x="255" y="68"/>
                </a:lnTo>
                <a:lnTo>
                  <a:pt x="255" y="69"/>
                </a:lnTo>
                <a:lnTo>
                  <a:pt x="255" y="70"/>
                </a:lnTo>
                <a:lnTo>
                  <a:pt x="254" y="70"/>
                </a:lnTo>
                <a:lnTo>
                  <a:pt x="254" y="71"/>
                </a:lnTo>
                <a:lnTo>
                  <a:pt x="254" y="72"/>
                </a:lnTo>
                <a:lnTo>
                  <a:pt x="254" y="74"/>
                </a:lnTo>
                <a:lnTo>
                  <a:pt x="253" y="74"/>
                </a:lnTo>
                <a:lnTo>
                  <a:pt x="253" y="75"/>
                </a:lnTo>
                <a:lnTo>
                  <a:pt x="252" y="75"/>
                </a:lnTo>
                <a:lnTo>
                  <a:pt x="252" y="76"/>
                </a:lnTo>
                <a:lnTo>
                  <a:pt x="252" y="77"/>
                </a:lnTo>
                <a:lnTo>
                  <a:pt x="253" y="77"/>
                </a:lnTo>
                <a:lnTo>
                  <a:pt x="253" y="78"/>
                </a:lnTo>
                <a:lnTo>
                  <a:pt x="253" y="79"/>
                </a:lnTo>
                <a:lnTo>
                  <a:pt x="252" y="79"/>
                </a:lnTo>
                <a:lnTo>
                  <a:pt x="252" y="80"/>
                </a:lnTo>
                <a:lnTo>
                  <a:pt x="252" y="82"/>
                </a:lnTo>
                <a:lnTo>
                  <a:pt x="252" y="83"/>
                </a:lnTo>
                <a:lnTo>
                  <a:pt x="253" y="84"/>
                </a:lnTo>
                <a:lnTo>
                  <a:pt x="252" y="85"/>
                </a:lnTo>
                <a:lnTo>
                  <a:pt x="251" y="85"/>
                </a:lnTo>
                <a:lnTo>
                  <a:pt x="249" y="85"/>
                </a:lnTo>
                <a:lnTo>
                  <a:pt x="251" y="85"/>
                </a:lnTo>
                <a:lnTo>
                  <a:pt x="252" y="86"/>
                </a:lnTo>
                <a:lnTo>
                  <a:pt x="253" y="86"/>
                </a:lnTo>
                <a:lnTo>
                  <a:pt x="253" y="87"/>
                </a:lnTo>
                <a:lnTo>
                  <a:pt x="253" y="88"/>
                </a:lnTo>
                <a:lnTo>
                  <a:pt x="254" y="88"/>
                </a:lnTo>
                <a:lnTo>
                  <a:pt x="253" y="88"/>
                </a:lnTo>
                <a:lnTo>
                  <a:pt x="252" y="88"/>
                </a:lnTo>
                <a:lnTo>
                  <a:pt x="251" y="88"/>
                </a:lnTo>
                <a:lnTo>
                  <a:pt x="249" y="90"/>
                </a:lnTo>
                <a:lnTo>
                  <a:pt x="248" y="90"/>
                </a:lnTo>
                <a:lnTo>
                  <a:pt x="248" y="91"/>
                </a:lnTo>
                <a:lnTo>
                  <a:pt x="248" y="92"/>
                </a:lnTo>
                <a:lnTo>
                  <a:pt x="248" y="93"/>
                </a:lnTo>
                <a:lnTo>
                  <a:pt x="249" y="93"/>
                </a:lnTo>
                <a:lnTo>
                  <a:pt x="249" y="94"/>
                </a:lnTo>
                <a:lnTo>
                  <a:pt x="251" y="95"/>
                </a:lnTo>
                <a:lnTo>
                  <a:pt x="252" y="95"/>
                </a:lnTo>
                <a:lnTo>
                  <a:pt x="252" y="96"/>
                </a:lnTo>
                <a:lnTo>
                  <a:pt x="253" y="96"/>
                </a:lnTo>
                <a:lnTo>
                  <a:pt x="254" y="96"/>
                </a:lnTo>
                <a:lnTo>
                  <a:pt x="254" y="97"/>
                </a:lnTo>
                <a:lnTo>
                  <a:pt x="255" y="97"/>
                </a:lnTo>
                <a:lnTo>
                  <a:pt x="256" y="97"/>
                </a:lnTo>
                <a:lnTo>
                  <a:pt x="257" y="97"/>
                </a:lnTo>
                <a:lnTo>
                  <a:pt x="259" y="97"/>
                </a:lnTo>
                <a:lnTo>
                  <a:pt x="260" y="97"/>
                </a:lnTo>
                <a:lnTo>
                  <a:pt x="261" y="97"/>
                </a:lnTo>
                <a:lnTo>
                  <a:pt x="261" y="99"/>
                </a:lnTo>
                <a:lnTo>
                  <a:pt x="261" y="100"/>
                </a:lnTo>
                <a:lnTo>
                  <a:pt x="262" y="100"/>
                </a:lnTo>
                <a:lnTo>
                  <a:pt x="262" y="102"/>
                </a:lnTo>
                <a:lnTo>
                  <a:pt x="262" y="103"/>
                </a:lnTo>
                <a:lnTo>
                  <a:pt x="263" y="104"/>
                </a:lnTo>
                <a:lnTo>
                  <a:pt x="264" y="104"/>
                </a:lnTo>
                <a:lnTo>
                  <a:pt x="265" y="104"/>
                </a:lnTo>
                <a:lnTo>
                  <a:pt x="265" y="105"/>
                </a:lnTo>
                <a:lnTo>
                  <a:pt x="266" y="105"/>
                </a:lnTo>
                <a:lnTo>
                  <a:pt x="268" y="105"/>
                </a:lnTo>
                <a:lnTo>
                  <a:pt x="268" y="107"/>
                </a:lnTo>
                <a:lnTo>
                  <a:pt x="269" y="107"/>
                </a:lnTo>
                <a:lnTo>
                  <a:pt x="270" y="108"/>
                </a:lnTo>
                <a:lnTo>
                  <a:pt x="270" y="107"/>
                </a:lnTo>
                <a:lnTo>
                  <a:pt x="270" y="105"/>
                </a:lnTo>
                <a:lnTo>
                  <a:pt x="271" y="107"/>
                </a:lnTo>
                <a:lnTo>
                  <a:pt x="272" y="107"/>
                </a:lnTo>
                <a:lnTo>
                  <a:pt x="273" y="107"/>
                </a:lnTo>
                <a:lnTo>
                  <a:pt x="274" y="107"/>
                </a:lnTo>
                <a:lnTo>
                  <a:pt x="277" y="108"/>
                </a:lnTo>
                <a:lnTo>
                  <a:pt x="279" y="108"/>
                </a:lnTo>
                <a:lnTo>
                  <a:pt x="280" y="108"/>
                </a:lnTo>
                <a:lnTo>
                  <a:pt x="281" y="109"/>
                </a:lnTo>
                <a:lnTo>
                  <a:pt x="285" y="109"/>
                </a:lnTo>
                <a:lnTo>
                  <a:pt x="286" y="110"/>
                </a:lnTo>
                <a:lnTo>
                  <a:pt x="289" y="110"/>
                </a:lnTo>
                <a:lnTo>
                  <a:pt x="290" y="111"/>
                </a:lnTo>
                <a:lnTo>
                  <a:pt x="291" y="111"/>
                </a:lnTo>
                <a:lnTo>
                  <a:pt x="290" y="111"/>
                </a:lnTo>
                <a:lnTo>
                  <a:pt x="290" y="113"/>
                </a:lnTo>
                <a:lnTo>
                  <a:pt x="290" y="114"/>
                </a:lnTo>
                <a:lnTo>
                  <a:pt x="290" y="116"/>
                </a:lnTo>
                <a:lnTo>
                  <a:pt x="290" y="118"/>
                </a:lnTo>
                <a:lnTo>
                  <a:pt x="290" y="119"/>
                </a:lnTo>
                <a:lnTo>
                  <a:pt x="290" y="121"/>
                </a:lnTo>
                <a:lnTo>
                  <a:pt x="290" y="122"/>
                </a:lnTo>
                <a:lnTo>
                  <a:pt x="290" y="124"/>
                </a:lnTo>
                <a:lnTo>
                  <a:pt x="290" y="126"/>
                </a:lnTo>
                <a:lnTo>
                  <a:pt x="290" y="127"/>
                </a:lnTo>
                <a:lnTo>
                  <a:pt x="289" y="127"/>
                </a:lnTo>
                <a:lnTo>
                  <a:pt x="288" y="127"/>
                </a:lnTo>
                <a:lnTo>
                  <a:pt x="288" y="125"/>
                </a:lnTo>
                <a:lnTo>
                  <a:pt x="286" y="125"/>
                </a:lnTo>
                <a:lnTo>
                  <a:pt x="286" y="127"/>
                </a:lnTo>
                <a:lnTo>
                  <a:pt x="282" y="127"/>
                </a:lnTo>
                <a:lnTo>
                  <a:pt x="282" y="126"/>
                </a:lnTo>
                <a:lnTo>
                  <a:pt x="282" y="127"/>
                </a:lnTo>
                <a:lnTo>
                  <a:pt x="281" y="126"/>
                </a:lnTo>
                <a:lnTo>
                  <a:pt x="281" y="127"/>
                </a:lnTo>
                <a:lnTo>
                  <a:pt x="280" y="127"/>
                </a:lnTo>
                <a:lnTo>
                  <a:pt x="279" y="127"/>
                </a:lnTo>
                <a:lnTo>
                  <a:pt x="279" y="128"/>
                </a:lnTo>
                <a:lnTo>
                  <a:pt x="279" y="129"/>
                </a:lnTo>
                <a:lnTo>
                  <a:pt x="279" y="132"/>
                </a:lnTo>
                <a:lnTo>
                  <a:pt x="279" y="133"/>
                </a:lnTo>
                <a:lnTo>
                  <a:pt x="280" y="133"/>
                </a:lnTo>
                <a:lnTo>
                  <a:pt x="282" y="137"/>
                </a:lnTo>
                <a:lnTo>
                  <a:pt x="282" y="138"/>
                </a:lnTo>
                <a:lnTo>
                  <a:pt x="282" y="139"/>
                </a:lnTo>
                <a:lnTo>
                  <a:pt x="283" y="143"/>
                </a:lnTo>
                <a:lnTo>
                  <a:pt x="285" y="143"/>
                </a:lnTo>
                <a:lnTo>
                  <a:pt x="286" y="147"/>
                </a:lnTo>
                <a:lnTo>
                  <a:pt x="286" y="149"/>
                </a:lnTo>
                <a:lnTo>
                  <a:pt x="285" y="149"/>
                </a:lnTo>
                <a:lnTo>
                  <a:pt x="283" y="149"/>
                </a:lnTo>
                <a:lnTo>
                  <a:pt x="282" y="149"/>
                </a:lnTo>
                <a:lnTo>
                  <a:pt x="281" y="149"/>
                </a:lnTo>
                <a:lnTo>
                  <a:pt x="280" y="149"/>
                </a:lnTo>
                <a:lnTo>
                  <a:pt x="279" y="149"/>
                </a:lnTo>
                <a:lnTo>
                  <a:pt x="278" y="149"/>
                </a:lnTo>
                <a:lnTo>
                  <a:pt x="277" y="149"/>
                </a:lnTo>
                <a:lnTo>
                  <a:pt x="276" y="149"/>
                </a:lnTo>
                <a:lnTo>
                  <a:pt x="274" y="149"/>
                </a:lnTo>
                <a:lnTo>
                  <a:pt x="271" y="149"/>
                </a:lnTo>
                <a:lnTo>
                  <a:pt x="270" y="149"/>
                </a:lnTo>
                <a:lnTo>
                  <a:pt x="269" y="149"/>
                </a:lnTo>
                <a:lnTo>
                  <a:pt x="266" y="149"/>
                </a:lnTo>
                <a:lnTo>
                  <a:pt x="265" y="149"/>
                </a:lnTo>
                <a:lnTo>
                  <a:pt x="264" y="149"/>
                </a:lnTo>
                <a:lnTo>
                  <a:pt x="262" y="149"/>
                </a:lnTo>
                <a:lnTo>
                  <a:pt x="261" y="149"/>
                </a:lnTo>
                <a:lnTo>
                  <a:pt x="260" y="149"/>
                </a:lnTo>
                <a:lnTo>
                  <a:pt x="260" y="150"/>
                </a:lnTo>
                <a:lnTo>
                  <a:pt x="260" y="151"/>
                </a:lnTo>
                <a:lnTo>
                  <a:pt x="260" y="152"/>
                </a:lnTo>
                <a:lnTo>
                  <a:pt x="259" y="152"/>
                </a:lnTo>
                <a:lnTo>
                  <a:pt x="259" y="153"/>
                </a:lnTo>
                <a:lnTo>
                  <a:pt x="257" y="153"/>
                </a:lnTo>
                <a:lnTo>
                  <a:pt x="257" y="150"/>
                </a:lnTo>
                <a:lnTo>
                  <a:pt x="256" y="150"/>
                </a:lnTo>
                <a:lnTo>
                  <a:pt x="254" y="150"/>
                </a:lnTo>
                <a:lnTo>
                  <a:pt x="252" y="150"/>
                </a:lnTo>
                <a:lnTo>
                  <a:pt x="249" y="150"/>
                </a:lnTo>
                <a:lnTo>
                  <a:pt x="249" y="152"/>
                </a:lnTo>
                <a:lnTo>
                  <a:pt x="249" y="153"/>
                </a:lnTo>
                <a:lnTo>
                  <a:pt x="249" y="154"/>
                </a:lnTo>
                <a:lnTo>
                  <a:pt x="249" y="155"/>
                </a:lnTo>
                <a:lnTo>
                  <a:pt x="248" y="155"/>
                </a:lnTo>
                <a:lnTo>
                  <a:pt x="247" y="155"/>
                </a:lnTo>
                <a:lnTo>
                  <a:pt x="246" y="155"/>
                </a:lnTo>
                <a:lnTo>
                  <a:pt x="246" y="157"/>
                </a:lnTo>
                <a:lnTo>
                  <a:pt x="246" y="159"/>
                </a:lnTo>
                <a:lnTo>
                  <a:pt x="243" y="159"/>
                </a:lnTo>
                <a:lnTo>
                  <a:pt x="243" y="160"/>
                </a:lnTo>
                <a:lnTo>
                  <a:pt x="243" y="169"/>
                </a:lnTo>
                <a:lnTo>
                  <a:pt x="246" y="169"/>
                </a:lnTo>
                <a:lnTo>
                  <a:pt x="247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71"/>
                </a:lnTo>
                <a:lnTo>
                  <a:pt x="249" y="172"/>
                </a:lnTo>
                <a:lnTo>
                  <a:pt x="249" y="175"/>
                </a:lnTo>
                <a:lnTo>
                  <a:pt x="251" y="175"/>
                </a:lnTo>
                <a:lnTo>
                  <a:pt x="255" y="175"/>
                </a:lnTo>
                <a:lnTo>
                  <a:pt x="257" y="175"/>
                </a:lnTo>
                <a:lnTo>
                  <a:pt x="259" y="175"/>
                </a:lnTo>
                <a:lnTo>
                  <a:pt x="260" y="175"/>
                </a:lnTo>
                <a:lnTo>
                  <a:pt x="260" y="174"/>
                </a:lnTo>
                <a:lnTo>
                  <a:pt x="260" y="171"/>
                </a:lnTo>
                <a:lnTo>
                  <a:pt x="262" y="171"/>
                </a:lnTo>
                <a:lnTo>
                  <a:pt x="262" y="170"/>
                </a:lnTo>
                <a:lnTo>
                  <a:pt x="262" y="169"/>
                </a:lnTo>
                <a:lnTo>
                  <a:pt x="264" y="169"/>
                </a:lnTo>
                <a:lnTo>
                  <a:pt x="269" y="169"/>
                </a:lnTo>
                <a:lnTo>
                  <a:pt x="270" y="169"/>
                </a:lnTo>
                <a:lnTo>
                  <a:pt x="270" y="167"/>
                </a:lnTo>
                <a:lnTo>
                  <a:pt x="271" y="167"/>
                </a:lnTo>
                <a:lnTo>
                  <a:pt x="272" y="167"/>
                </a:lnTo>
                <a:lnTo>
                  <a:pt x="273" y="167"/>
                </a:lnTo>
                <a:lnTo>
                  <a:pt x="274" y="167"/>
                </a:lnTo>
                <a:lnTo>
                  <a:pt x="276" y="167"/>
                </a:lnTo>
                <a:lnTo>
                  <a:pt x="276" y="175"/>
                </a:lnTo>
                <a:lnTo>
                  <a:pt x="276" y="176"/>
                </a:lnTo>
                <a:lnTo>
                  <a:pt x="276" y="179"/>
                </a:lnTo>
                <a:lnTo>
                  <a:pt x="276" y="180"/>
                </a:lnTo>
                <a:lnTo>
                  <a:pt x="276" y="182"/>
                </a:lnTo>
                <a:lnTo>
                  <a:pt x="276" y="183"/>
                </a:lnTo>
                <a:lnTo>
                  <a:pt x="276" y="184"/>
                </a:lnTo>
                <a:lnTo>
                  <a:pt x="276" y="185"/>
                </a:lnTo>
                <a:lnTo>
                  <a:pt x="276" y="187"/>
                </a:lnTo>
                <a:lnTo>
                  <a:pt x="276" y="188"/>
                </a:lnTo>
                <a:lnTo>
                  <a:pt x="276" y="189"/>
                </a:lnTo>
                <a:lnTo>
                  <a:pt x="272" y="191"/>
                </a:lnTo>
                <a:lnTo>
                  <a:pt x="270" y="191"/>
                </a:lnTo>
                <a:lnTo>
                  <a:pt x="268" y="191"/>
                </a:lnTo>
                <a:lnTo>
                  <a:pt x="265" y="191"/>
                </a:lnTo>
                <a:lnTo>
                  <a:pt x="264" y="191"/>
                </a:lnTo>
                <a:lnTo>
                  <a:pt x="263" y="191"/>
                </a:lnTo>
                <a:lnTo>
                  <a:pt x="262" y="191"/>
                </a:lnTo>
                <a:lnTo>
                  <a:pt x="261" y="191"/>
                </a:lnTo>
                <a:lnTo>
                  <a:pt x="260" y="191"/>
                </a:lnTo>
                <a:lnTo>
                  <a:pt x="259" y="191"/>
                </a:lnTo>
                <a:lnTo>
                  <a:pt x="257" y="191"/>
                </a:lnTo>
                <a:lnTo>
                  <a:pt x="256" y="191"/>
                </a:lnTo>
                <a:lnTo>
                  <a:pt x="255" y="191"/>
                </a:lnTo>
                <a:lnTo>
                  <a:pt x="254" y="191"/>
                </a:lnTo>
                <a:lnTo>
                  <a:pt x="253" y="191"/>
                </a:lnTo>
                <a:lnTo>
                  <a:pt x="252" y="189"/>
                </a:lnTo>
                <a:lnTo>
                  <a:pt x="251" y="189"/>
                </a:lnTo>
                <a:lnTo>
                  <a:pt x="249" y="189"/>
                </a:lnTo>
                <a:lnTo>
                  <a:pt x="249" y="191"/>
                </a:lnTo>
                <a:lnTo>
                  <a:pt x="249" y="193"/>
                </a:lnTo>
                <a:lnTo>
                  <a:pt x="249" y="194"/>
                </a:lnTo>
                <a:lnTo>
                  <a:pt x="249" y="196"/>
                </a:lnTo>
                <a:lnTo>
                  <a:pt x="249" y="197"/>
                </a:lnTo>
                <a:lnTo>
                  <a:pt x="249" y="199"/>
                </a:lnTo>
                <a:lnTo>
                  <a:pt x="249" y="201"/>
                </a:lnTo>
                <a:lnTo>
                  <a:pt x="249" y="205"/>
                </a:lnTo>
                <a:lnTo>
                  <a:pt x="249" y="206"/>
                </a:lnTo>
                <a:lnTo>
                  <a:pt x="249" y="210"/>
                </a:lnTo>
                <a:lnTo>
                  <a:pt x="249" y="211"/>
                </a:lnTo>
                <a:lnTo>
                  <a:pt x="247" y="211"/>
                </a:lnTo>
                <a:lnTo>
                  <a:pt x="246" y="211"/>
                </a:lnTo>
                <a:lnTo>
                  <a:pt x="240" y="211"/>
                </a:lnTo>
                <a:lnTo>
                  <a:pt x="239" y="211"/>
                </a:lnTo>
                <a:lnTo>
                  <a:pt x="238" y="211"/>
                </a:lnTo>
                <a:lnTo>
                  <a:pt x="235" y="211"/>
                </a:lnTo>
                <a:lnTo>
                  <a:pt x="234" y="211"/>
                </a:lnTo>
                <a:lnTo>
                  <a:pt x="233" y="211"/>
                </a:lnTo>
                <a:lnTo>
                  <a:pt x="231" y="211"/>
                </a:lnTo>
                <a:lnTo>
                  <a:pt x="230" y="211"/>
                </a:lnTo>
                <a:lnTo>
                  <a:pt x="229" y="211"/>
                </a:lnTo>
                <a:lnTo>
                  <a:pt x="228" y="211"/>
                </a:lnTo>
                <a:lnTo>
                  <a:pt x="223" y="211"/>
                </a:lnTo>
                <a:lnTo>
                  <a:pt x="222" y="211"/>
                </a:lnTo>
                <a:lnTo>
                  <a:pt x="218" y="211"/>
                </a:lnTo>
                <a:lnTo>
                  <a:pt x="217" y="211"/>
                </a:lnTo>
                <a:lnTo>
                  <a:pt x="216" y="211"/>
                </a:lnTo>
                <a:lnTo>
                  <a:pt x="213" y="211"/>
                </a:lnTo>
                <a:lnTo>
                  <a:pt x="212" y="211"/>
                </a:lnTo>
                <a:lnTo>
                  <a:pt x="211" y="211"/>
                </a:lnTo>
                <a:lnTo>
                  <a:pt x="209" y="212"/>
                </a:lnTo>
                <a:lnTo>
                  <a:pt x="208" y="212"/>
                </a:lnTo>
                <a:lnTo>
                  <a:pt x="207" y="212"/>
                </a:lnTo>
                <a:lnTo>
                  <a:pt x="205" y="212"/>
                </a:lnTo>
                <a:lnTo>
                  <a:pt x="204" y="212"/>
                </a:lnTo>
                <a:lnTo>
                  <a:pt x="203" y="212"/>
                </a:lnTo>
                <a:lnTo>
                  <a:pt x="203" y="211"/>
                </a:lnTo>
                <a:lnTo>
                  <a:pt x="203" y="209"/>
                </a:lnTo>
                <a:lnTo>
                  <a:pt x="203" y="206"/>
                </a:lnTo>
                <a:lnTo>
                  <a:pt x="203" y="205"/>
                </a:lnTo>
                <a:lnTo>
                  <a:pt x="203" y="204"/>
                </a:lnTo>
                <a:lnTo>
                  <a:pt x="203" y="203"/>
                </a:lnTo>
                <a:lnTo>
                  <a:pt x="203" y="202"/>
                </a:lnTo>
                <a:lnTo>
                  <a:pt x="203" y="201"/>
                </a:lnTo>
                <a:lnTo>
                  <a:pt x="204" y="201"/>
                </a:lnTo>
                <a:lnTo>
                  <a:pt x="207" y="201"/>
                </a:lnTo>
                <a:lnTo>
                  <a:pt x="208" y="201"/>
                </a:lnTo>
                <a:lnTo>
                  <a:pt x="208" y="200"/>
                </a:lnTo>
                <a:lnTo>
                  <a:pt x="208" y="199"/>
                </a:lnTo>
                <a:lnTo>
                  <a:pt x="208" y="197"/>
                </a:lnTo>
                <a:lnTo>
                  <a:pt x="208" y="196"/>
                </a:lnTo>
                <a:lnTo>
                  <a:pt x="207" y="196"/>
                </a:lnTo>
                <a:lnTo>
                  <a:pt x="205" y="196"/>
                </a:lnTo>
                <a:lnTo>
                  <a:pt x="204" y="196"/>
                </a:lnTo>
                <a:lnTo>
                  <a:pt x="204" y="197"/>
                </a:lnTo>
                <a:lnTo>
                  <a:pt x="203" y="197"/>
                </a:lnTo>
                <a:lnTo>
                  <a:pt x="203" y="196"/>
                </a:lnTo>
                <a:lnTo>
                  <a:pt x="203" y="195"/>
                </a:lnTo>
                <a:lnTo>
                  <a:pt x="204" y="195"/>
                </a:lnTo>
                <a:lnTo>
                  <a:pt x="204" y="194"/>
                </a:lnTo>
                <a:lnTo>
                  <a:pt x="205" y="194"/>
                </a:lnTo>
                <a:lnTo>
                  <a:pt x="207" y="193"/>
                </a:lnTo>
                <a:lnTo>
                  <a:pt x="208" y="193"/>
                </a:lnTo>
                <a:lnTo>
                  <a:pt x="208" y="192"/>
                </a:lnTo>
                <a:lnTo>
                  <a:pt x="209" y="192"/>
                </a:lnTo>
                <a:lnTo>
                  <a:pt x="210" y="192"/>
                </a:lnTo>
                <a:lnTo>
                  <a:pt x="210" y="191"/>
                </a:lnTo>
                <a:lnTo>
                  <a:pt x="211" y="191"/>
                </a:lnTo>
                <a:lnTo>
                  <a:pt x="212" y="191"/>
                </a:lnTo>
                <a:lnTo>
                  <a:pt x="213" y="191"/>
                </a:lnTo>
                <a:lnTo>
                  <a:pt x="214" y="191"/>
                </a:lnTo>
                <a:lnTo>
                  <a:pt x="216" y="191"/>
                </a:lnTo>
                <a:lnTo>
                  <a:pt x="218" y="191"/>
                </a:lnTo>
                <a:lnTo>
                  <a:pt x="218" y="189"/>
                </a:lnTo>
                <a:lnTo>
                  <a:pt x="219" y="189"/>
                </a:lnTo>
                <a:lnTo>
                  <a:pt x="220" y="189"/>
                </a:lnTo>
                <a:lnTo>
                  <a:pt x="220" y="188"/>
                </a:lnTo>
                <a:lnTo>
                  <a:pt x="221" y="188"/>
                </a:lnTo>
                <a:lnTo>
                  <a:pt x="222" y="188"/>
                </a:lnTo>
                <a:lnTo>
                  <a:pt x="223" y="188"/>
                </a:lnTo>
                <a:lnTo>
                  <a:pt x="225" y="188"/>
                </a:lnTo>
                <a:lnTo>
                  <a:pt x="225" y="189"/>
                </a:lnTo>
                <a:lnTo>
                  <a:pt x="227" y="189"/>
                </a:lnTo>
                <a:lnTo>
                  <a:pt x="228" y="189"/>
                </a:lnTo>
                <a:lnTo>
                  <a:pt x="228" y="188"/>
                </a:lnTo>
                <a:lnTo>
                  <a:pt x="228" y="187"/>
                </a:lnTo>
                <a:lnTo>
                  <a:pt x="228" y="184"/>
                </a:lnTo>
                <a:lnTo>
                  <a:pt x="228" y="183"/>
                </a:lnTo>
                <a:lnTo>
                  <a:pt x="228" y="182"/>
                </a:lnTo>
                <a:lnTo>
                  <a:pt x="228" y="180"/>
                </a:lnTo>
                <a:lnTo>
                  <a:pt x="228" y="179"/>
                </a:lnTo>
                <a:lnTo>
                  <a:pt x="228" y="178"/>
                </a:lnTo>
                <a:lnTo>
                  <a:pt x="228" y="177"/>
                </a:lnTo>
                <a:lnTo>
                  <a:pt x="228" y="176"/>
                </a:lnTo>
                <a:lnTo>
                  <a:pt x="228" y="175"/>
                </a:lnTo>
                <a:lnTo>
                  <a:pt x="228" y="174"/>
                </a:lnTo>
                <a:lnTo>
                  <a:pt x="229" y="172"/>
                </a:lnTo>
                <a:lnTo>
                  <a:pt x="229" y="171"/>
                </a:lnTo>
                <a:lnTo>
                  <a:pt x="229" y="170"/>
                </a:lnTo>
                <a:lnTo>
                  <a:pt x="229" y="169"/>
                </a:lnTo>
                <a:lnTo>
                  <a:pt x="227" y="169"/>
                </a:lnTo>
                <a:lnTo>
                  <a:pt x="226" y="169"/>
                </a:lnTo>
                <a:lnTo>
                  <a:pt x="220" y="169"/>
                </a:lnTo>
                <a:lnTo>
                  <a:pt x="218" y="169"/>
                </a:lnTo>
                <a:lnTo>
                  <a:pt x="217" y="169"/>
                </a:lnTo>
                <a:lnTo>
                  <a:pt x="216" y="169"/>
                </a:lnTo>
                <a:lnTo>
                  <a:pt x="214" y="170"/>
                </a:lnTo>
                <a:lnTo>
                  <a:pt x="213" y="170"/>
                </a:lnTo>
                <a:lnTo>
                  <a:pt x="212" y="170"/>
                </a:lnTo>
                <a:lnTo>
                  <a:pt x="211" y="170"/>
                </a:lnTo>
                <a:lnTo>
                  <a:pt x="210" y="170"/>
                </a:lnTo>
                <a:lnTo>
                  <a:pt x="209" y="170"/>
                </a:lnTo>
                <a:lnTo>
                  <a:pt x="208" y="170"/>
                </a:lnTo>
                <a:lnTo>
                  <a:pt x="207" y="170"/>
                </a:lnTo>
                <a:lnTo>
                  <a:pt x="205" y="170"/>
                </a:lnTo>
                <a:lnTo>
                  <a:pt x="204" y="170"/>
                </a:lnTo>
                <a:lnTo>
                  <a:pt x="201" y="170"/>
                </a:lnTo>
                <a:lnTo>
                  <a:pt x="200" y="170"/>
                </a:lnTo>
                <a:lnTo>
                  <a:pt x="196" y="170"/>
                </a:lnTo>
                <a:lnTo>
                  <a:pt x="195" y="170"/>
                </a:lnTo>
                <a:lnTo>
                  <a:pt x="194" y="170"/>
                </a:lnTo>
                <a:lnTo>
                  <a:pt x="193" y="170"/>
                </a:lnTo>
                <a:lnTo>
                  <a:pt x="191" y="170"/>
                </a:lnTo>
                <a:lnTo>
                  <a:pt x="190" y="170"/>
                </a:lnTo>
                <a:lnTo>
                  <a:pt x="188" y="170"/>
                </a:lnTo>
                <a:lnTo>
                  <a:pt x="187" y="170"/>
                </a:lnTo>
                <a:lnTo>
                  <a:pt x="184" y="170"/>
                </a:lnTo>
                <a:lnTo>
                  <a:pt x="182" y="170"/>
                </a:lnTo>
                <a:lnTo>
                  <a:pt x="180" y="170"/>
                </a:lnTo>
                <a:lnTo>
                  <a:pt x="177" y="170"/>
                </a:lnTo>
                <a:lnTo>
                  <a:pt x="176" y="170"/>
                </a:lnTo>
                <a:lnTo>
                  <a:pt x="174" y="170"/>
                </a:lnTo>
                <a:lnTo>
                  <a:pt x="170" y="170"/>
                </a:lnTo>
                <a:lnTo>
                  <a:pt x="169" y="170"/>
                </a:lnTo>
                <a:lnTo>
                  <a:pt x="168" y="170"/>
                </a:lnTo>
                <a:lnTo>
                  <a:pt x="167" y="170"/>
                </a:lnTo>
                <a:lnTo>
                  <a:pt x="166" y="170"/>
                </a:lnTo>
                <a:lnTo>
                  <a:pt x="166" y="171"/>
                </a:lnTo>
                <a:lnTo>
                  <a:pt x="166" y="174"/>
                </a:lnTo>
                <a:lnTo>
                  <a:pt x="167" y="175"/>
                </a:lnTo>
                <a:lnTo>
                  <a:pt x="167" y="176"/>
                </a:lnTo>
                <a:lnTo>
                  <a:pt x="167" y="177"/>
                </a:lnTo>
                <a:lnTo>
                  <a:pt x="167" y="178"/>
                </a:lnTo>
                <a:lnTo>
                  <a:pt x="167" y="179"/>
                </a:lnTo>
                <a:lnTo>
                  <a:pt x="167" y="180"/>
                </a:lnTo>
                <a:lnTo>
                  <a:pt x="167" y="184"/>
                </a:lnTo>
                <a:lnTo>
                  <a:pt x="166" y="185"/>
                </a:lnTo>
                <a:lnTo>
                  <a:pt x="166" y="186"/>
                </a:lnTo>
                <a:lnTo>
                  <a:pt x="166" y="189"/>
                </a:lnTo>
                <a:lnTo>
                  <a:pt x="166" y="191"/>
                </a:lnTo>
                <a:lnTo>
                  <a:pt x="165" y="191"/>
                </a:lnTo>
                <a:lnTo>
                  <a:pt x="164" y="191"/>
                </a:lnTo>
                <a:lnTo>
                  <a:pt x="162" y="191"/>
                </a:lnTo>
                <a:lnTo>
                  <a:pt x="161" y="191"/>
                </a:lnTo>
                <a:lnTo>
                  <a:pt x="160" y="191"/>
                </a:lnTo>
                <a:lnTo>
                  <a:pt x="159" y="191"/>
                </a:lnTo>
                <a:lnTo>
                  <a:pt x="158" y="191"/>
                </a:lnTo>
                <a:lnTo>
                  <a:pt x="157" y="191"/>
                </a:lnTo>
                <a:lnTo>
                  <a:pt x="156" y="191"/>
                </a:lnTo>
                <a:lnTo>
                  <a:pt x="154" y="191"/>
                </a:lnTo>
                <a:lnTo>
                  <a:pt x="153" y="191"/>
                </a:lnTo>
                <a:lnTo>
                  <a:pt x="152" y="191"/>
                </a:lnTo>
                <a:lnTo>
                  <a:pt x="151" y="191"/>
                </a:lnTo>
                <a:lnTo>
                  <a:pt x="150" y="191"/>
                </a:lnTo>
                <a:lnTo>
                  <a:pt x="149" y="191"/>
                </a:lnTo>
                <a:lnTo>
                  <a:pt x="148" y="191"/>
                </a:lnTo>
                <a:lnTo>
                  <a:pt x="147" y="191"/>
                </a:lnTo>
                <a:lnTo>
                  <a:pt x="145" y="191"/>
                </a:lnTo>
                <a:lnTo>
                  <a:pt x="144" y="191"/>
                </a:lnTo>
                <a:lnTo>
                  <a:pt x="143" y="191"/>
                </a:lnTo>
                <a:lnTo>
                  <a:pt x="142" y="191"/>
                </a:lnTo>
                <a:lnTo>
                  <a:pt x="141" y="191"/>
                </a:lnTo>
                <a:lnTo>
                  <a:pt x="140" y="191"/>
                </a:lnTo>
                <a:lnTo>
                  <a:pt x="139" y="191"/>
                </a:lnTo>
                <a:lnTo>
                  <a:pt x="138" y="191"/>
                </a:lnTo>
                <a:lnTo>
                  <a:pt x="135" y="191"/>
                </a:lnTo>
                <a:lnTo>
                  <a:pt x="134" y="191"/>
                </a:lnTo>
                <a:lnTo>
                  <a:pt x="133" y="191"/>
                </a:lnTo>
                <a:lnTo>
                  <a:pt x="132" y="191"/>
                </a:lnTo>
                <a:lnTo>
                  <a:pt x="131" y="191"/>
                </a:lnTo>
                <a:lnTo>
                  <a:pt x="130" y="191"/>
                </a:lnTo>
                <a:lnTo>
                  <a:pt x="128" y="191"/>
                </a:lnTo>
                <a:lnTo>
                  <a:pt x="127" y="191"/>
                </a:lnTo>
                <a:lnTo>
                  <a:pt x="125" y="191"/>
                </a:lnTo>
                <a:lnTo>
                  <a:pt x="124" y="191"/>
                </a:lnTo>
                <a:lnTo>
                  <a:pt x="119" y="191"/>
                </a:lnTo>
                <a:lnTo>
                  <a:pt x="115" y="191"/>
                </a:lnTo>
                <a:lnTo>
                  <a:pt x="114" y="191"/>
                </a:lnTo>
                <a:lnTo>
                  <a:pt x="113" y="191"/>
                </a:lnTo>
                <a:lnTo>
                  <a:pt x="111" y="191"/>
                </a:lnTo>
                <a:lnTo>
                  <a:pt x="110" y="191"/>
                </a:lnTo>
                <a:lnTo>
                  <a:pt x="109" y="191"/>
                </a:lnTo>
                <a:lnTo>
                  <a:pt x="108" y="191"/>
                </a:lnTo>
                <a:lnTo>
                  <a:pt x="107" y="191"/>
                </a:lnTo>
                <a:lnTo>
                  <a:pt x="106" y="191"/>
                </a:lnTo>
                <a:lnTo>
                  <a:pt x="105" y="191"/>
                </a:lnTo>
                <a:lnTo>
                  <a:pt x="104" y="191"/>
                </a:lnTo>
                <a:lnTo>
                  <a:pt x="102" y="191"/>
                </a:lnTo>
                <a:lnTo>
                  <a:pt x="101" y="191"/>
                </a:lnTo>
                <a:lnTo>
                  <a:pt x="100" y="191"/>
                </a:lnTo>
                <a:lnTo>
                  <a:pt x="99" y="191"/>
                </a:lnTo>
                <a:lnTo>
                  <a:pt x="98" y="191"/>
                </a:lnTo>
                <a:lnTo>
                  <a:pt x="95" y="191"/>
                </a:lnTo>
                <a:lnTo>
                  <a:pt x="93" y="191"/>
                </a:lnTo>
                <a:lnTo>
                  <a:pt x="91" y="191"/>
                </a:lnTo>
                <a:lnTo>
                  <a:pt x="90" y="191"/>
                </a:lnTo>
                <a:lnTo>
                  <a:pt x="89" y="191"/>
                </a:lnTo>
                <a:lnTo>
                  <a:pt x="88" y="191"/>
                </a:lnTo>
                <a:lnTo>
                  <a:pt x="87" y="191"/>
                </a:lnTo>
                <a:lnTo>
                  <a:pt x="82" y="191"/>
                </a:lnTo>
                <a:lnTo>
                  <a:pt x="82" y="189"/>
                </a:lnTo>
                <a:lnTo>
                  <a:pt x="82" y="188"/>
                </a:lnTo>
                <a:lnTo>
                  <a:pt x="81" y="189"/>
                </a:lnTo>
                <a:lnTo>
                  <a:pt x="80" y="191"/>
                </a:lnTo>
                <a:lnTo>
                  <a:pt x="79" y="191"/>
                </a:lnTo>
                <a:lnTo>
                  <a:pt x="79" y="192"/>
                </a:lnTo>
                <a:lnTo>
                  <a:pt x="78" y="192"/>
                </a:lnTo>
                <a:lnTo>
                  <a:pt x="76" y="193"/>
                </a:lnTo>
                <a:lnTo>
                  <a:pt x="75" y="194"/>
                </a:lnTo>
                <a:lnTo>
                  <a:pt x="74" y="194"/>
                </a:lnTo>
                <a:lnTo>
                  <a:pt x="74" y="193"/>
                </a:lnTo>
                <a:lnTo>
                  <a:pt x="73" y="193"/>
                </a:lnTo>
                <a:lnTo>
                  <a:pt x="73" y="192"/>
                </a:lnTo>
                <a:lnTo>
                  <a:pt x="72" y="192"/>
                </a:lnTo>
                <a:lnTo>
                  <a:pt x="72" y="191"/>
                </a:lnTo>
                <a:lnTo>
                  <a:pt x="72" y="189"/>
                </a:lnTo>
                <a:lnTo>
                  <a:pt x="71" y="189"/>
                </a:lnTo>
                <a:lnTo>
                  <a:pt x="71" y="188"/>
                </a:lnTo>
                <a:lnTo>
                  <a:pt x="70" y="188"/>
                </a:lnTo>
                <a:lnTo>
                  <a:pt x="70" y="187"/>
                </a:lnTo>
                <a:lnTo>
                  <a:pt x="67" y="188"/>
                </a:lnTo>
                <a:lnTo>
                  <a:pt x="65" y="188"/>
                </a:lnTo>
                <a:lnTo>
                  <a:pt x="65" y="189"/>
                </a:lnTo>
                <a:lnTo>
                  <a:pt x="63" y="189"/>
                </a:lnTo>
                <a:lnTo>
                  <a:pt x="62" y="191"/>
                </a:lnTo>
                <a:lnTo>
                  <a:pt x="61" y="192"/>
                </a:lnTo>
                <a:lnTo>
                  <a:pt x="61" y="193"/>
                </a:lnTo>
                <a:lnTo>
                  <a:pt x="61" y="194"/>
                </a:lnTo>
                <a:lnTo>
                  <a:pt x="62" y="194"/>
                </a:lnTo>
                <a:lnTo>
                  <a:pt x="62" y="195"/>
                </a:lnTo>
                <a:lnTo>
                  <a:pt x="62" y="196"/>
                </a:lnTo>
                <a:lnTo>
                  <a:pt x="62" y="197"/>
                </a:lnTo>
                <a:lnTo>
                  <a:pt x="61" y="197"/>
                </a:lnTo>
                <a:lnTo>
                  <a:pt x="59" y="197"/>
                </a:lnTo>
                <a:lnTo>
                  <a:pt x="59" y="196"/>
                </a:lnTo>
                <a:lnTo>
                  <a:pt x="58" y="196"/>
                </a:lnTo>
                <a:lnTo>
                  <a:pt x="57" y="197"/>
                </a:lnTo>
                <a:lnTo>
                  <a:pt x="56" y="199"/>
                </a:lnTo>
                <a:lnTo>
                  <a:pt x="55" y="197"/>
                </a:lnTo>
                <a:lnTo>
                  <a:pt x="55" y="195"/>
                </a:lnTo>
                <a:lnTo>
                  <a:pt x="55" y="194"/>
                </a:lnTo>
                <a:lnTo>
                  <a:pt x="53" y="194"/>
                </a:lnTo>
                <a:lnTo>
                  <a:pt x="53" y="193"/>
                </a:lnTo>
                <a:lnTo>
                  <a:pt x="52" y="193"/>
                </a:lnTo>
                <a:lnTo>
                  <a:pt x="52" y="192"/>
                </a:lnTo>
                <a:lnTo>
                  <a:pt x="50" y="192"/>
                </a:lnTo>
                <a:lnTo>
                  <a:pt x="49" y="192"/>
                </a:lnTo>
                <a:lnTo>
                  <a:pt x="47" y="191"/>
                </a:lnTo>
                <a:lnTo>
                  <a:pt x="46" y="191"/>
                </a:lnTo>
                <a:lnTo>
                  <a:pt x="45" y="191"/>
                </a:lnTo>
                <a:lnTo>
                  <a:pt x="45" y="189"/>
                </a:lnTo>
                <a:lnTo>
                  <a:pt x="44" y="189"/>
                </a:lnTo>
                <a:lnTo>
                  <a:pt x="42" y="189"/>
                </a:lnTo>
                <a:lnTo>
                  <a:pt x="39" y="191"/>
                </a:lnTo>
                <a:lnTo>
                  <a:pt x="39" y="192"/>
                </a:lnTo>
                <a:lnTo>
                  <a:pt x="38" y="193"/>
                </a:lnTo>
                <a:lnTo>
                  <a:pt x="37" y="191"/>
                </a:lnTo>
                <a:lnTo>
                  <a:pt x="36" y="192"/>
                </a:lnTo>
                <a:lnTo>
                  <a:pt x="36" y="191"/>
                </a:lnTo>
                <a:lnTo>
                  <a:pt x="35" y="192"/>
                </a:lnTo>
                <a:lnTo>
                  <a:pt x="35" y="193"/>
                </a:lnTo>
                <a:lnTo>
                  <a:pt x="33" y="194"/>
                </a:lnTo>
                <a:lnTo>
                  <a:pt x="33" y="195"/>
                </a:lnTo>
                <a:lnTo>
                  <a:pt x="32" y="195"/>
                </a:lnTo>
                <a:lnTo>
                  <a:pt x="31" y="195"/>
                </a:lnTo>
                <a:lnTo>
                  <a:pt x="31" y="196"/>
                </a:lnTo>
                <a:lnTo>
                  <a:pt x="30" y="196"/>
                </a:lnTo>
                <a:lnTo>
                  <a:pt x="28" y="192"/>
                </a:lnTo>
                <a:lnTo>
                  <a:pt x="27" y="191"/>
                </a:lnTo>
                <a:lnTo>
                  <a:pt x="27" y="189"/>
                </a:lnTo>
                <a:lnTo>
                  <a:pt x="27" y="188"/>
                </a:lnTo>
                <a:lnTo>
                  <a:pt x="26" y="188"/>
                </a:lnTo>
                <a:lnTo>
                  <a:pt x="27" y="187"/>
                </a:lnTo>
                <a:lnTo>
                  <a:pt x="28" y="187"/>
                </a:lnTo>
                <a:lnTo>
                  <a:pt x="27" y="186"/>
                </a:lnTo>
                <a:lnTo>
                  <a:pt x="26" y="184"/>
                </a:lnTo>
                <a:lnTo>
                  <a:pt x="24" y="182"/>
                </a:lnTo>
                <a:lnTo>
                  <a:pt x="27" y="180"/>
                </a:lnTo>
                <a:lnTo>
                  <a:pt x="26" y="180"/>
                </a:lnTo>
                <a:lnTo>
                  <a:pt x="24" y="178"/>
                </a:lnTo>
                <a:lnTo>
                  <a:pt x="24" y="177"/>
                </a:lnTo>
                <a:lnTo>
                  <a:pt x="23" y="177"/>
                </a:lnTo>
                <a:lnTo>
                  <a:pt x="23" y="176"/>
                </a:lnTo>
                <a:lnTo>
                  <a:pt x="22" y="175"/>
                </a:lnTo>
                <a:lnTo>
                  <a:pt x="22" y="174"/>
                </a:lnTo>
                <a:lnTo>
                  <a:pt x="21" y="174"/>
                </a:lnTo>
                <a:lnTo>
                  <a:pt x="21" y="172"/>
                </a:lnTo>
                <a:lnTo>
                  <a:pt x="20" y="171"/>
                </a:lnTo>
                <a:lnTo>
                  <a:pt x="20" y="170"/>
                </a:lnTo>
                <a:lnTo>
                  <a:pt x="19" y="170"/>
                </a:lnTo>
                <a:lnTo>
                  <a:pt x="19" y="169"/>
                </a:lnTo>
                <a:lnTo>
                  <a:pt x="18" y="169"/>
                </a:lnTo>
                <a:lnTo>
                  <a:pt x="16" y="169"/>
                </a:lnTo>
                <a:lnTo>
                  <a:pt x="15" y="170"/>
                </a:lnTo>
                <a:lnTo>
                  <a:pt x="15" y="159"/>
                </a:lnTo>
                <a:lnTo>
                  <a:pt x="13" y="159"/>
                </a:lnTo>
                <a:lnTo>
                  <a:pt x="11" y="159"/>
                </a:lnTo>
                <a:lnTo>
                  <a:pt x="11" y="158"/>
                </a:lnTo>
                <a:lnTo>
                  <a:pt x="12" y="157"/>
                </a:lnTo>
                <a:lnTo>
                  <a:pt x="12" y="155"/>
                </a:lnTo>
                <a:lnTo>
                  <a:pt x="13" y="154"/>
                </a:lnTo>
                <a:lnTo>
                  <a:pt x="13" y="152"/>
                </a:lnTo>
                <a:lnTo>
                  <a:pt x="13" y="151"/>
                </a:lnTo>
                <a:lnTo>
                  <a:pt x="13" y="150"/>
                </a:lnTo>
                <a:lnTo>
                  <a:pt x="12" y="147"/>
                </a:lnTo>
                <a:lnTo>
                  <a:pt x="12" y="146"/>
                </a:lnTo>
                <a:lnTo>
                  <a:pt x="12" y="145"/>
                </a:lnTo>
                <a:lnTo>
                  <a:pt x="12" y="144"/>
                </a:lnTo>
                <a:lnTo>
                  <a:pt x="12" y="143"/>
                </a:lnTo>
                <a:lnTo>
                  <a:pt x="11" y="142"/>
                </a:lnTo>
                <a:lnTo>
                  <a:pt x="10" y="142"/>
                </a:lnTo>
                <a:lnTo>
                  <a:pt x="10" y="141"/>
                </a:lnTo>
                <a:lnTo>
                  <a:pt x="10" y="138"/>
                </a:lnTo>
                <a:lnTo>
                  <a:pt x="9" y="134"/>
                </a:lnTo>
                <a:lnTo>
                  <a:pt x="9" y="133"/>
                </a:lnTo>
                <a:lnTo>
                  <a:pt x="9" y="132"/>
                </a:lnTo>
                <a:lnTo>
                  <a:pt x="7" y="130"/>
                </a:lnTo>
                <a:lnTo>
                  <a:pt x="7" y="129"/>
                </a:lnTo>
                <a:lnTo>
                  <a:pt x="10" y="125"/>
                </a:lnTo>
                <a:lnTo>
                  <a:pt x="10" y="124"/>
                </a:lnTo>
                <a:lnTo>
                  <a:pt x="10" y="122"/>
                </a:lnTo>
                <a:lnTo>
                  <a:pt x="10" y="121"/>
                </a:lnTo>
                <a:lnTo>
                  <a:pt x="11" y="120"/>
                </a:lnTo>
                <a:lnTo>
                  <a:pt x="13" y="119"/>
                </a:lnTo>
                <a:lnTo>
                  <a:pt x="14" y="113"/>
                </a:lnTo>
                <a:lnTo>
                  <a:pt x="13" y="112"/>
                </a:lnTo>
                <a:lnTo>
                  <a:pt x="13" y="111"/>
                </a:lnTo>
                <a:lnTo>
                  <a:pt x="12" y="110"/>
                </a:lnTo>
                <a:lnTo>
                  <a:pt x="11" y="110"/>
                </a:lnTo>
                <a:lnTo>
                  <a:pt x="11" y="109"/>
                </a:lnTo>
                <a:lnTo>
                  <a:pt x="11" y="108"/>
                </a:lnTo>
                <a:lnTo>
                  <a:pt x="10" y="108"/>
                </a:lnTo>
                <a:lnTo>
                  <a:pt x="9" y="107"/>
                </a:lnTo>
                <a:lnTo>
                  <a:pt x="5" y="107"/>
                </a:lnTo>
                <a:lnTo>
                  <a:pt x="0" y="107"/>
                </a:lnTo>
                <a:lnTo>
                  <a:pt x="0" y="105"/>
                </a:lnTo>
                <a:lnTo>
                  <a:pt x="0" y="102"/>
                </a:lnTo>
                <a:lnTo>
                  <a:pt x="0" y="101"/>
                </a:lnTo>
                <a:lnTo>
                  <a:pt x="0" y="99"/>
                </a:lnTo>
                <a:lnTo>
                  <a:pt x="0" y="97"/>
                </a:lnTo>
                <a:lnTo>
                  <a:pt x="0" y="96"/>
                </a:lnTo>
                <a:lnTo>
                  <a:pt x="0" y="95"/>
                </a:lnTo>
                <a:lnTo>
                  <a:pt x="0" y="93"/>
                </a:lnTo>
                <a:lnTo>
                  <a:pt x="0" y="92"/>
                </a:lnTo>
                <a:lnTo>
                  <a:pt x="1" y="92"/>
                </a:lnTo>
                <a:lnTo>
                  <a:pt x="3" y="92"/>
                </a:lnTo>
                <a:lnTo>
                  <a:pt x="5" y="92"/>
                </a:lnTo>
                <a:lnTo>
                  <a:pt x="5" y="90"/>
                </a:lnTo>
                <a:lnTo>
                  <a:pt x="5" y="87"/>
                </a:lnTo>
                <a:lnTo>
                  <a:pt x="10" y="87"/>
                </a:lnTo>
                <a:lnTo>
                  <a:pt x="15" y="87"/>
                </a:lnTo>
                <a:lnTo>
                  <a:pt x="15" y="86"/>
                </a:lnTo>
                <a:lnTo>
                  <a:pt x="19" y="86"/>
                </a:lnTo>
                <a:lnTo>
                  <a:pt x="19" y="85"/>
                </a:lnTo>
                <a:lnTo>
                  <a:pt x="33" y="85"/>
                </a:lnTo>
                <a:lnTo>
                  <a:pt x="42" y="85"/>
                </a:lnTo>
                <a:lnTo>
                  <a:pt x="47" y="85"/>
                </a:lnTo>
                <a:lnTo>
                  <a:pt x="47" y="84"/>
                </a:lnTo>
                <a:lnTo>
                  <a:pt x="50" y="84"/>
                </a:lnTo>
                <a:lnTo>
                  <a:pt x="50" y="83"/>
                </a:lnTo>
                <a:lnTo>
                  <a:pt x="54" y="83"/>
                </a:lnTo>
                <a:lnTo>
                  <a:pt x="55" y="80"/>
                </a:lnTo>
                <a:lnTo>
                  <a:pt x="56" y="80"/>
                </a:lnTo>
                <a:lnTo>
                  <a:pt x="56" y="79"/>
                </a:lnTo>
                <a:lnTo>
                  <a:pt x="57" y="79"/>
                </a:lnTo>
                <a:lnTo>
                  <a:pt x="59" y="79"/>
                </a:lnTo>
                <a:lnTo>
                  <a:pt x="61" y="79"/>
                </a:lnTo>
                <a:lnTo>
                  <a:pt x="62" y="79"/>
                </a:lnTo>
                <a:lnTo>
                  <a:pt x="63" y="79"/>
                </a:lnTo>
                <a:lnTo>
                  <a:pt x="65" y="79"/>
                </a:lnTo>
                <a:lnTo>
                  <a:pt x="66" y="79"/>
                </a:lnTo>
                <a:lnTo>
                  <a:pt x="67" y="79"/>
                </a:lnTo>
                <a:lnTo>
                  <a:pt x="69" y="79"/>
                </a:lnTo>
                <a:lnTo>
                  <a:pt x="70" y="79"/>
                </a:lnTo>
                <a:lnTo>
                  <a:pt x="72" y="79"/>
                </a:lnTo>
                <a:lnTo>
                  <a:pt x="74" y="79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8" y="78"/>
                </a:lnTo>
                <a:lnTo>
                  <a:pt x="79" y="77"/>
                </a:lnTo>
                <a:lnTo>
                  <a:pt x="80" y="77"/>
                </a:lnTo>
                <a:lnTo>
                  <a:pt x="82" y="76"/>
                </a:lnTo>
                <a:lnTo>
                  <a:pt x="83" y="76"/>
                </a:lnTo>
                <a:lnTo>
                  <a:pt x="83" y="77"/>
                </a:lnTo>
                <a:lnTo>
                  <a:pt x="83" y="78"/>
                </a:lnTo>
                <a:lnTo>
                  <a:pt x="88" y="78"/>
                </a:lnTo>
                <a:lnTo>
                  <a:pt x="88" y="77"/>
                </a:lnTo>
                <a:lnTo>
                  <a:pt x="90" y="77"/>
                </a:lnTo>
                <a:lnTo>
                  <a:pt x="91" y="77"/>
                </a:lnTo>
                <a:lnTo>
                  <a:pt x="91" y="76"/>
                </a:lnTo>
                <a:lnTo>
                  <a:pt x="93" y="76"/>
                </a:lnTo>
                <a:lnTo>
                  <a:pt x="101" y="76"/>
                </a:lnTo>
                <a:lnTo>
                  <a:pt x="104" y="76"/>
                </a:lnTo>
                <a:lnTo>
                  <a:pt x="104" y="75"/>
                </a:lnTo>
                <a:lnTo>
                  <a:pt x="104" y="74"/>
                </a:lnTo>
                <a:lnTo>
                  <a:pt x="105" y="75"/>
                </a:lnTo>
                <a:lnTo>
                  <a:pt x="107" y="75"/>
                </a:lnTo>
                <a:lnTo>
                  <a:pt x="108" y="75"/>
                </a:lnTo>
                <a:lnTo>
                  <a:pt x="109" y="75"/>
                </a:lnTo>
                <a:lnTo>
                  <a:pt x="111" y="75"/>
                </a:lnTo>
                <a:lnTo>
                  <a:pt x="111" y="74"/>
                </a:lnTo>
                <a:lnTo>
                  <a:pt x="113" y="74"/>
                </a:lnTo>
                <a:lnTo>
                  <a:pt x="114" y="74"/>
                </a:lnTo>
                <a:lnTo>
                  <a:pt x="115" y="74"/>
                </a:lnTo>
                <a:lnTo>
                  <a:pt x="116" y="72"/>
                </a:lnTo>
                <a:lnTo>
                  <a:pt x="117" y="72"/>
                </a:lnTo>
                <a:lnTo>
                  <a:pt x="118" y="72"/>
                </a:lnTo>
                <a:lnTo>
                  <a:pt x="119" y="71"/>
                </a:lnTo>
                <a:lnTo>
                  <a:pt x="121" y="71"/>
                </a:lnTo>
                <a:lnTo>
                  <a:pt x="123" y="70"/>
                </a:lnTo>
                <a:lnTo>
                  <a:pt x="126" y="68"/>
                </a:lnTo>
                <a:lnTo>
                  <a:pt x="128" y="68"/>
                </a:lnTo>
                <a:lnTo>
                  <a:pt x="128" y="67"/>
                </a:lnTo>
                <a:lnTo>
                  <a:pt x="127" y="67"/>
                </a:lnTo>
                <a:lnTo>
                  <a:pt x="128" y="67"/>
                </a:lnTo>
                <a:lnTo>
                  <a:pt x="132" y="65"/>
                </a:lnTo>
                <a:lnTo>
                  <a:pt x="134" y="63"/>
                </a:lnTo>
                <a:lnTo>
                  <a:pt x="135" y="63"/>
                </a:lnTo>
                <a:lnTo>
                  <a:pt x="136" y="63"/>
                </a:lnTo>
                <a:lnTo>
                  <a:pt x="138" y="62"/>
                </a:lnTo>
                <a:lnTo>
                  <a:pt x="139" y="62"/>
                </a:lnTo>
                <a:lnTo>
                  <a:pt x="141" y="62"/>
                </a:lnTo>
                <a:lnTo>
                  <a:pt x="142" y="62"/>
                </a:lnTo>
                <a:lnTo>
                  <a:pt x="143" y="62"/>
                </a:lnTo>
                <a:lnTo>
                  <a:pt x="144" y="62"/>
                </a:lnTo>
                <a:lnTo>
                  <a:pt x="144" y="60"/>
                </a:lnTo>
                <a:lnTo>
                  <a:pt x="145" y="59"/>
                </a:lnTo>
                <a:lnTo>
                  <a:pt x="145" y="58"/>
                </a:lnTo>
                <a:lnTo>
                  <a:pt x="147" y="57"/>
                </a:lnTo>
                <a:lnTo>
                  <a:pt x="149" y="52"/>
                </a:lnTo>
                <a:lnTo>
                  <a:pt x="150" y="51"/>
                </a:lnTo>
                <a:lnTo>
                  <a:pt x="151" y="50"/>
                </a:lnTo>
                <a:lnTo>
                  <a:pt x="151" y="49"/>
                </a:lnTo>
                <a:lnTo>
                  <a:pt x="152" y="47"/>
                </a:lnTo>
                <a:lnTo>
                  <a:pt x="153" y="46"/>
                </a:lnTo>
                <a:lnTo>
                  <a:pt x="154" y="46"/>
                </a:lnTo>
                <a:lnTo>
                  <a:pt x="156" y="44"/>
                </a:lnTo>
                <a:lnTo>
                  <a:pt x="156" y="43"/>
                </a:lnTo>
                <a:lnTo>
                  <a:pt x="154" y="42"/>
                </a:lnTo>
                <a:lnTo>
                  <a:pt x="154" y="40"/>
                </a:lnTo>
                <a:lnTo>
                  <a:pt x="154" y="38"/>
                </a:lnTo>
                <a:lnTo>
                  <a:pt x="156" y="36"/>
                </a:lnTo>
                <a:lnTo>
                  <a:pt x="156" y="35"/>
                </a:lnTo>
                <a:lnTo>
                  <a:pt x="157" y="34"/>
                </a:lnTo>
                <a:lnTo>
                  <a:pt x="158" y="34"/>
                </a:lnTo>
                <a:lnTo>
                  <a:pt x="162" y="27"/>
                </a:lnTo>
                <a:lnTo>
                  <a:pt x="164" y="26"/>
                </a:lnTo>
                <a:lnTo>
                  <a:pt x="164" y="25"/>
                </a:lnTo>
                <a:lnTo>
                  <a:pt x="166" y="23"/>
                </a:lnTo>
                <a:lnTo>
                  <a:pt x="166" y="21"/>
                </a:lnTo>
                <a:lnTo>
                  <a:pt x="167" y="21"/>
                </a:lnTo>
                <a:lnTo>
                  <a:pt x="170" y="18"/>
                </a:lnTo>
                <a:lnTo>
                  <a:pt x="170" y="19"/>
                </a:lnTo>
                <a:lnTo>
                  <a:pt x="171" y="20"/>
                </a:lnTo>
                <a:lnTo>
                  <a:pt x="173" y="20"/>
                </a:lnTo>
                <a:lnTo>
                  <a:pt x="173" y="19"/>
                </a:lnTo>
                <a:lnTo>
                  <a:pt x="174" y="19"/>
                </a:lnTo>
                <a:lnTo>
                  <a:pt x="175" y="18"/>
                </a:lnTo>
                <a:lnTo>
                  <a:pt x="175" y="17"/>
                </a:lnTo>
                <a:lnTo>
                  <a:pt x="176" y="17"/>
                </a:lnTo>
                <a:lnTo>
                  <a:pt x="176" y="16"/>
                </a:lnTo>
                <a:lnTo>
                  <a:pt x="177" y="16"/>
                </a:lnTo>
                <a:lnTo>
                  <a:pt x="177" y="15"/>
                </a:lnTo>
                <a:lnTo>
                  <a:pt x="178" y="15"/>
                </a:lnTo>
                <a:lnTo>
                  <a:pt x="178" y="13"/>
                </a:lnTo>
                <a:lnTo>
                  <a:pt x="178" y="12"/>
                </a:lnTo>
                <a:lnTo>
                  <a:pt x="179" y="12"/>
                </a:lnTo>
                <a:lnTo>
                  <a:pt x="179" y="11"/>
                </a:lnTo>
                <a:lnTo>
                  <a:pt x="180" y="11"/>
                </a:lnTo>
                <a:lnTo>
                  <a:pt x="180" y="10"/>
                </a:lnTo>
                <a:lnTo>
                  <a:pt x="182" y="8"/>
                </a:lnTo>
                <a:lnTo>
                  <a:pt x="183" y="7"/>
                </a:lnTo>
                <a:lnTo>
                  <a:pt x="183" y="5"/>
                </a:lnTo>
                <a:lnTo>
                  <a:pt x="184" y="5"/>
                </a:lnTo>
                <a:lnTo>
                  <a:pt x="185" y="2"/>
                </a:lnTo>
                <a:lnTo>
                  <a:pt x="186" y="2"/>
                </a:lnTo>
                <a:lnTo>
                  <a:pt x="188" y="1"/>
                </a:lnTo>
                <a:lnTo>
                  <a:pt x="188" y="0"/>
                </a:lnTo>
                <a:lnTo>
                  <a:pt x="190" y="0"/>
                </a:lnTo>
                <a:lnTo>
                  <a:pt x="191" y="0"/>
                </a:lnTo>
                <a:lnTo>
                  <a:pt x="192" y="0"/>
                </a:lnTo>
                <a:lnTo>
                  <a:pt x="194" y="0"/>
                </a:lnTo>
                <a:lnTo>
                  <a:pt x="195" y="0"/>
                </a:lnTo>
                <a:lnTo>
                  <a:pt x="197" y="0"/>
                </a:lnTo>
                <a:lnTo>
                  <a:pt x="199" y="0"/>
                </a:lnTo>
                <a:lnTo>
                  <a:pt x="201" y="0"/>
                </a:lnTo>
                <a:lnTo>
                  <a:pt x="202" y="0"/>
                </a:lnTo>
                <a:lnTo>
                  <a:pt x="205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3" name="Freeform 397">
            <a:extLst>
              <a:ext uri="{FF2B5EF4-FFF2-40B4-BE49-F238E27FC236}">
                <a16:creationId xmlns:a16="http://schemas.microsoft.com/office/drawing/2014/main" id="{8BA60781-9373-0680-4390-6AB4FC98844A}"/>
              </a:ext>
            </a:extLst>
          </p:cNvPr>
          <p:cNvSpPr>
            <a:spLocks/>
          </p:cNvSpPr>
          <p:nvPr/>
        </p:nvSpPr>
        <p:spPr bwMode="auto">
          <a:xfrm>
            <a:off x="3841519" y="2682651"/>
            <a:ext cx="617400" cy="463050"/>
          </a:xfrm>
          <a:custGeom>
            <a:avLst/>
            <a:gdLst>
              <a:gd name="T0" fmla="*/ 84 w 248"/>
              <a:gd name="T1" fmla="*/ 186 h 186"/>
              <a:gd name="T2" fmla="*/ 63 w 248"/>
              <a:gd name="T3" fmla="*/ 181 h 186"/>
              <a:gd name="T4" fmla="*/ 63 w 248"/>
              <a:gd name="T5" fmla="*/ 172 h 186"/>
              <a:gd name="T6" fmla="*/ 63 w 248"/>
              <a:gd name="T7" fmla="*/ 156 h 186"/>
              <a:gd name="T8" fmla="*/ 63 w 248"/>
              <a:gd name="T9" fmla="*/ 146 h 186"/>
              <a:gd name="T10" fmla="*/ 63 w 248"/>
              <a:gd name="T11" fmla="*/ 132 h 186"/>
              <a:gd name="T12" fmla="*/ 63 w 248"/>
              <a:gd name="T13" fmla="*/ 119 h 186"/>
              <a:gd name="T14" fmla="*/ 54 w 248"/>
              <a:gd name="T15" fmla="*/ 113 h 186"/>
              <a:gd name="T16" fmla="*/ 35 w 248"/>
              <a:gd name="T17" fmla="*/ 113 h 186"/>
              <a:gd name="T18" fmla="*/ 22 w 248"/>
              <a:gd name="T19" fmla="*/ 114 h 186"/>
              <a:gd name="T20" fmla="*/ 17 w 248"/>
              <a:gd name="T21" fmla="*/ 108 h 186"/>
              <a:gd name="T22" fmla="*/ 12 w 248"/>
              <a:gd name="T23" fmla="*/ 94 h 186"/>
              <a:gd name="T24" fmla="*/ 9 w 248"/>
              <a:gd name="T25" fmla="*/ 82 h 186"/>
              <a:gd name="T26" fmla="*/ 16 w 248"/>
              <a:gd name="T27" fmla="*/ 80 h 186"/>
              <a:gd name="T28" fmla="*/ 20 w 248"/>
              <a:gd name="T29" fmla="*/ 76 h 186"/>
              <a:gd name="T30" fmla="*/ 20 w 248"/>
              <a:gd name="T31" fmla="*/ 66 h 186"/>
              <a:gd name="T32" fmla="*/ 4 w 248"/>
              <a:gd name="T33" fmla="*/ 62 h 186"/>
              <a:gd name="T34" fmla="*/ 0 w 248"/>
              <a:gd name="T35" fmla="*/ 55 h 186"/>
              <a:gd name="T36" fmla="*/ 0 w 248"/>
              <a:gd name="T37" fmla="*/ 42 h 186"/>
              <a:gd name="T38" fmla="*/ 16 w 248"/>
              <a:gd name="T39" fmla="*/ 45 h 186"/>
              <a:gd name="T40" fmla="*/ 41 w 248"/>
              <a:gd name="T41" fmla="*/ 50 h 186"/>
              <a:gd name="T42" fmla="*/ 39 w 248"/>
              <a:gd name="T43" fmla="*/ 37 h 186"/>
              <a:gd name="T44" fmla="*/ 41 w 248"/>
              <a:gd name="T45" fmla="*/ 29 h 186"/>
              <a:gd name="T46" fmla="*/ 30 w 248"/>
              <a:gd name="T47" fmla="*/ 18 h 186"/>
              <a:gd name="T48" fmla="*/ 27 w 248"/>
              <a:gd name="T49" fmla="*/ 14 h 186"/>
              <a:gd name="T50" fmla="*/ 29 w 248"/>
              <a:gd name="T51" fmla="*/ 8 h 186"/>
              <a:gd name="T52" fmla="*/ 37 w 248"/>
              <a:gd name="T53" fmla="*/ 5 h 186"/>
              <a:gd name="T54" fmla="*/ 38 w 248"/>
              <a:gd name="T55" fmla="*/ 1 h 186"/>
              <a:gd name="T56" fmla="*/ 42 w 248"/>
              <a:gd name="T57" fmla="*/ 6 h 186"/>
              <a:gd name="T58" fmla="*/ 76 w 248"/>
              <a:gd name="T59" fmla="*/ 8 h 186"/>
              <a:gd name="T60" fmla="*/ 84 w 248"/>
              <a:gd name="T61" fmla="*/ 18 h 186"/>
              <a:gd name="T62" fmla="*/ 94 w 248"/>
              <a:gd name="T63" fmla="*/ 34 h 186"/>
              <a:gd name="T64" fmla="*/ 114 w 248"/>
              <a:gd name="T65" fmla="*/ 39 h 186"/>
              <a:gd name="T66" fmla="*/ 131 w 248"/>
              <a:gd name="T67" fmla="*/ 39 h 186"/>
              <a:gd name="T68" fmla="*/ 156 w 248"/>
              <a:gd name="T69" fmla="*/ 33 h 186"/>
              <a:gd name="T70" fmla="*/ 164 w 248"/>
              <a:gd name="T71" fmla="*/ 39 h 186"/>
              <a:gd name="T72" fmla="*/ 182 w 248"/>
              <a:gd name="T73" fmla="*/ 55 h 186"/>
              <a:gd name="T74" fmla="*/ 190 w 248"/>
              <a:gd name="T75" fmla="*/ 72 h 186"/>
              <a:gd name="T76" fmla="*/ 199 w 248"/>
              <a:gd name="T77" fmla="*/ 73 h 186"/>
              <a:gd name="T78" fmla="*/ 206 w 248"/>
              <a:gd name="T79" fmla="*/ 80 h 186"/>
              <a:gd name="T80" fmla="*/ 211 w 248"/>
              <a:gd name="T81" fmla="*/ 88 h 186"/>
              <a:gd name="T82" fmla="*/ 224 w 248"/>
              <a:gd name="T83" fmla="*/ 99 h 186"/>
              <a:gd name="T84" fmla="*/ 233 w 248"/>
              <a:gd name="T85" fmla="*/ 102 h 186"/>
              <a:gd name="T86" fmla="*/ 244 w 248"/>
              <a:gd name="T87" fmla="*/ 117 h 186"/>
              <a:gd name="T88" fmla="*/ 236 w 248"/>
              <a:gd name="T89" fmla="*/ 125 h 186"/>
              <a:gd name="T90" fmla="*/ 226 w 248"/>
              <a:gd name="T91" fmla="*/ 123 h 186"/>
              <a:gd name="T92" fmla="*/ 209 w 248"/>
              <a:gd name="T93" fmla="*/ 124 h 186"/>
              <a:gd name="T94" fmla="*/ 198 w 248"/>
              <a:gd name="T95" fmla="*/ 137 h 186"/>
              <a:gd name="T96" fmla="*/ 191 w 248"/>
              <a:gd name="T97" fmla="*/ 141 h 186"/>
              <a:gd name="T98" fmla="*/ 180 w 248"/>
              <a:gd name="T99" fmla="*/ 133 h 186"/>
              <a:gd name="T100" fmla="*/ 177 w 248"/>
              <a:gd name="T101" fmla="*/ 122 h 186"/>
              <a:gd name="T102" fmla="*/ 155 w 248"/>
              <a:gd name="T103" fmla="*/ 135 h 186"/>
              <a:gd name="T104" fmla="*/ 132 w 248"/>
              <a:gd name="T105" fmla="*/ 154 h 186"/>
              <a:gd name="T106" fmla="*/ 121 w 248"/>
              <a:gd name="T107" fmla="*/ 159 h 186"/>
              <a:gd name="T108" fmla="*/ 110 w 248"/>
              <a:gd name="T109" fmla="*/ 176 h 186"/>
              <a:gd name="T110" fmla="*/ 107 w 248"/>
              <a:gd name="T111" fmla="*/ 181 h 1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48" h="186">
                <a:moveTo>
                  <a:pt x="110" y="186"/>
                </a:moveTo>
                <a:lnTo>
                  <a:pt x="104" y="186"/>
                </a:lnTo>
                <a:lnTo>
                  <a:pt x="102" y="186"/>
                </a:lnTo>
                <a:lnTo>
                  <a:pt x="101" y="186"/>
                </a:lnTo>
                <a:lnTo>
                  <a:pt x="98" y="186"/>
                </a:lnTo>
                <a:lnTo>
                  <a:pt x="97" y="186"/>
                </a:lnTo>
                <a:lnTo>
                  <a:pt x="95" y="186"/>
                </a:lnTo>
                <a:lnTo>
                  <a:pt x="84" y="186"/>
                </a:lnTo>
                <a:lnTo>
                  <a:pt x="73" y="186"/>
                </a:lnTo>
                <a:lnTo>
                  <a:pt x="71" y="186"/>
                </a:lnTo>
                <a:lnTo>
                  <a:pt x="68" y="186"/>
                </a:lnTo>
                <a:lnTo>
                  <a:pt x="65" y="186"/>
                </a:lnTo>
                <a:lnTo>
                  <a:pt x="62" y="186"/>
                </a:lnTo>
                <a:lnTo>
                  <a:pt x="62" y="182"/>
                </a:lnTo>
                <a:lnTo>
                  <a:pt x="63" y="182"/>
                </a:lnTo>
                <a:lnTo>
                  <a:pt x="63" y="181"/>
                </a:lnTo>
                <a:lnTo>
                  <a:pt x="64" y="181"/>
                </a:lnTo>
                <a:lnTo>
                  <a:pt x="64" y="180"/>
                </a:lnTo>
                <a:lnTo>
                  <a:pt x="63" y="177"/>
                </a:lnTo>
                <a:lnTo>
                  <a:pt x="63" y="176"/>
                </a:lnTo>
                <a:lnTo>
                  <a:pt x="63" y="175"/>
                </a:lnTo>
                <a:lnTo>
                  <a:pt x="63" y="174"/>
                </a:lnTo>
                <a:lnTo>
                  <a:pt x="63" y="173"/>
                </a:lnTo>
                <a:lnTo>
                  <a:pt x="63" y="172"/>
                </a:lnTo>
                <a:lnTo>
                  <a:pt x="63" y="171"/>
                </a:lnTo>
                <a:lnTo>
                  <a:pt x="63" y="169"/>
                </a:lnTo>
                <a:lnTo>
                  <a:pt x="63" y="168"/>
                </a:lnTo>
                <a:lnTo>
                  <a:pt x="63" y="166"/>
                </a:lnTo>
                <a:lnTo>
                  <a:pt x="63" y="165"/>
                </a:lnTo>
                <a:lnTo>
                  <a:pt x="63" y="163"/>
                </a:lnTo>
                <a:lnTo>
                  <a:pt x="63" y="159"/>
                </a:lnTo>
                <a:lnTo>
                  <a:pt x="63" y="156"/>
                </a:lnTo>
                <a:lnTo>
                  <a:pt x="63" y="155"/>
                </a:lnTo>
                <a:lnTo>
                  <a:pt x="63" y="154"/>
                </a:lnTo>
                <a:lnTo>
                  <a:pt x="63" y="152"/>
                </a:lnTo>
                <a:lnTo>
                  <a:pt x="63" y="151"/>
                </a:lnTo>
                <a:lnTo>
                  <a:pt x="63" y="150"/>
                </a:lnTo>
                <a:lnTo>
                  <a:pt x="63" y="149"/>
                </a:lnTo>
                <a:lnTo>
                  <a:pt x="63" y="147"/>
                </a:lnTo>
                <a:lnTo>
                  <a:pt x="63" y="146"/>
                </a:lnTo>
                <a:lnTo>
                  <a:pt x="63" y="144"/>
                </a:lnTo>
                <a:lnTo>
                  <a:pt x="63" y="143"/>
                </a:lnTo>
                <a:lnTo>
                  <a:pt x="63" y="141"/>
                </a:lnTo>
                <a:lnTo>
                  <a:pt x="63" y="139"/>
                </a:lnTo>
                <a:lnTo>
                  <a:pt x="63" y="135"/>
                </a:lnTo>
                <a:lnTo>
                  <a:pt x="63" y="134"/>
                </a:lnTo>
                <a:lnTo>
                  <a:pt x="63" y="133"/>
                </a:lnTo>
                <a:lnTo>
                  <a:pt x="63" y="132"/>
                </a:lnTo>
                <a:lnTo>
                  <a:pt x="63" y="130"/>
                </a:lnTo>
                <a:lnTo>
                  <a:pt x="63" y="129"/>
                </a:lnTo>
                <a:lnTo>
                  <a:pt x="63" y="127"/>
                </a:lnTo>
                <a:lnTo>
                  <a:pt x="63" y="124"/>
                </a:lnTo>
                <a:lnTo>
                  <a:pt x="63" y="123"/>
                </a:lnTo>
                <a:lnTo>
                  <a:pt x="63" y="122"/>
                </a:lnTo>
                <a:lnTo>
                  <a:pt x="63" y="121"/>
                </a:lnTo>
                <a:lnTo>
                  <a:pt x="63" y="119"/>
                </a:lnTo>
                <a:lnTo>
                  <a:pt x="63" y="118"/>
                </a:lnTo>
                <a:lnTo>
                  <a:pt x="63" y="117"/>
                </a:lnTo>
                <a:lnTo>
                  <a:pt x="63" y="114"/>
                </a:lnTo>
                <a:lnTo>
                  <a:pt x="63" y="113"/>
                </a:lnTo>
                <a:lnTo>
                  <a:pt x="61" y="113"/>
                </a:lnTo>
                <a:lnTo>
                  <a:pt x="60" y="113"/>
                </a:lnTo>
                <a:lnTo>
                  <a:pt x="59" y="113"/>
                </a:lnTo>
                <a:lnTo>
                  <a:pt x="54" y="113"/>
                </a:lnTo>
                <a:lnTo>
                  <a:pt x="52" y="113"/>
                </a:lnTo>
                <a:lnTo>
                  <a:pt x="51" y="113"/>
                </a:lnTo>
                <a:lnTo>
                  <a:pt x="44" y="113"/>
                </a:lnTo>
                <a:lnTo>
                  <a:pt x="42" y="113"/>
                </a:lnTo>
                <a:lnTo>
                  <a:pt x="41" y="113"/>
                </a:lnTo>
                <a:lnTo>
                  <a:pt x="37" y="113"/>
                </a:lnTo>
                <a:lnTo>
                  <a:pt x="36" y="113"/>
                </a:lnTo>
                <a:lnTo>
                  <a:pt x="35" y="113"/>
                </a:lnTo>
                <a:lnTo>
                  <a:pt x="32" y="113"/>
                </a:lnTo>
                <a:lnTo>
                  <a:pt x="30" y="113"/>
                </a:lnTo>
                <a:lnTo>
                  <a:pt x="28" y="113"/>
                </a:lnTo>
                <a:lnTo>
                  <a:pt x="27" y="113"/>
                </a:lnTo>
                <a:lnTo>
                  <a:pt x="26" y="113"/>
                </a:lnTo>
                <a:lnTo>
                  <a:pt x="25" y="113"/>
                </a:lnTo>
                <a:lnTo>
                  <a:pt x="24" y="114"/>
                </a:lnTo>
                <a:lnTo>
                  <a:pt x="22" y="114"/>
                </a:lnTo>
                <a:lnTo>
                  <a:pt x="21" y="114"/>
                </a:lnTo>
                <a:lnTo>
                  <a:pt x="20" y="114"/>
                </a:lnTo>
                <a:lnTo>
                  <a:pt x="19" y="114"/>
                </a:lnTo>
                <a:lnTo>
                  <a:pt x="19" y="113"/>
                </a:lnTo>
                <a:lnTo>
                  <a:pt x="18" y="112"/>
                </a:lnTo>
                <a:lnTo>
                  <a:pt x="18" y="110"/>
                </a:lnTo>
                <a:lnTo>
                  <a:pt x="18" y="109"/>
                </a:lnTo>
                <a:lnTo>
                  <a:pt x="17" y="108"/>
                </a:lnTo>
                <a:lnTo>
                  <a:pt x="17" y="106"/>
                </a:lnTo>
                <a:lnTo>
                  <a:pt x="16" y="106"/>
                </a:lnTo>
                <a:lnTo>
                  <a:pt x="16" y="105"/>
                </a:lnTo>
                <a:lnTo>
                  <a:pt x="16" y="104"/>
                </a:lnTo>
                <a:lnTo>
                  <a:pt x="16" y="102"/>
                </a:lnTo>
                <a:lnTo>
                  <a:pt x="15" y="98"/>
                </a:lnTo>
                <a:lnTo>
                  <a:pt x="13" y="98"/>
                </a:lnTo>
                <a:lnTo>
                  <a:pt x="12" y="94"/>
                </a:lnTo>
                <a:lnTo>
                  <a:pt x="12" y="93"/>
                </a:lnTo>
                <a:lnTo>
                  <a:pt x="12" y="92"/>
                </a:lnTo>
                <a:lnTo>
                  <a:pt x="10" y="88"/>
                </a:lnTo>
                <a:lnTo>
                  <a:pt x="9" y="88"/>
                </a:lnTo>
                <a:lnTo>
                  <a:pt x="9" y="87"/>
                </a:lnTo>
                <a:lnTo>
                  <a:pt x="9" y="84"/>
                </a:lnTo>
                <a:lnTo>
                  <a:pt x="9" y="83"/>
                </a:lnTo>
                <a:lnTo>
                  <a:pt x="9" y="82"/>
                </a:lnTo>
                <a:lnTo>
                  <a:pt x="10" y="82"/>
                </a:lnTo>
                <a:lnTo>
                  <a:pt x="11" y="82"/>
                </a:lnTo>
                <a:lnTo>
                  <a:pt x="11" y="81"/>
                </a:lnTo>
                <a:lnTo>
                  <a:pt x="12" y="82"/>
                </a:lnTo>
                <a:lnTo>
                  <a:pt x="12" y="81"/>
                </a:lnTo>
                <a:lnTo>
                  <a:pt x="12" y="82"/>
                </a:lnTo>
                <a:lnTo>
                  <a:pt x="16" y="82"/>
                </a:lnTo>
                <a:lnTo>
                  <a:pt x="16" y="80"/>
                </a:lnTo>
                <a:lnTo>
                  <a:pt x="18" y="80"/>
                </a:lnTo>
                <a:lnTo>
                  <a:pt x="18" y="82"/>
                </a:lnTo>
                <a:lnTo>
                  <a:pt x="19" y="82"/>
                </a:lnTo>
                <a:lnTo>
                  <a:pt x="20" y="82"/>
                </a:lnTo>
                <a:lnTo>
                  <a:pt x="20" y="81"/>
                </a:lnTo>
                <a:lnTo>
                  <a:pt x="20" y="79"/>
                </a:lnTo>
                <a:lnTo>
                  <a:pt x="20" y="77"/>
                </a:lnTo>
                <a:lnTo>
                  <a:pt x="20" y="76"/>
                </a:lnTo>
                <a:lnTo>
                  <a:pt x="20" y="74"/>
                </a:lnTo>
                <a:lnTo>
                  <a:pt x="20" y="73"/>
                </a:lnTo>
                <a:lnTo>
                  <a:pt x="20" y="71"/>
                </a:lnTo>
                <a:lnTo>
                  <a:pt x="20" y="69"/>
                </a:lnTo>
                <a:lnTo>
                  <a:pt x="20" y="68"/>
                </a:lnTo>
                <a:lnTo>
                  <a:pt x="20" y="66"/>
                </a:lnTo>
                <a:lnTo>
                  <a:pt x="21" y="66"/>
                </a:lnTo>
                <a:lnTo>
                  <a:pt x="20" y="66"/>
                </a:lnTo>
                <a:lnTo>
                  <a:pt x="19" y="65"/>
                </a:lnTo>
                <a:lnTo>
                  <a:pt x="16" y="65"/>
                </a:lnTo>
                <a:lnTo>
                  <a:pt x="15" y="64"/>
                </a:lnTo>
                <a:lnTo>
                  <a:pt x="11" y="64"/>
                </a:lnTo>
                <a:lnTo>
                  <a:pt x="10" y="63"/>
                </a:lnTo>
                <a:lnTo>
                  <a:pt x="9" y="63"/>
                </a:lnTo>
                <a:lnTo>
                  <a:pt x="7" y="63"/>
                </a:lnTo>
                <a:lnTo>
                  <a:pt x="4" y="62"/>
                </a:lnTo>
                <a:lnTo>
                  <a:pt x="3" y="62"/>
                </a:lnTo>
                <a:lnTo>
                  <a:pt x="2" y="62"/>
                </a:lnTo>
                <a:lnTo>
                  <a:pt x="1" y="62"/>
                </a:lnTo>
                <a:lnTo>
                  <a:pt x="0" y="60"/>
                </a:lnTo>
                <a:lnTo>
                  <a:pt x="0" y="59"/>
                </a:lnTo>
                <a:lnTo>
                  <a:pt x="0" y="58"/>
                </a:lnTo>
                <a:lnTo>
                  <a:pt x="0" y="56"/>
                </a:lnTo>
                <a:lnTo>
                  <a:pt x="0" y="55"/>
                </a:lnTo>
                <a:lnTo>
                  <a:pt x="0" y="54"/>
                </a:lnTo>
                <a:lnTo>
                  <a:pt x="0" y="51"/>
                </a:lnTo>
                <a:lnTo>
                  <a:pt x="0" y="50"/>
                </a:lnTo>
                <a:lnTo>
                  <a:pt x="0" y="49"/>
                </a:lnTo>
                <a:lnTo>
                  <a:pt x="0" y="47"/>
                </a:lnTo>
                <a:lnTo>
                  <a:pt x="0" y="46"/>
                </a:lnTo>
                <a:lnTo>
                  <a:pt x="0" y="45"/>
                </a:lnTo>
                <a:lnTo>
                  <a:pt x="0" y="42"/>
                </a:lnTo>
                <a:lnTo>
                  <a:pt x="0" y="41"/>
                </a:lnTo>
                <a:lnTo>
                  <a:pt x="0" y="39"/>
                </a:lnTo>
                <a:lnTo>
                  <a:pt x="7" y="40"/>
                </a:lnTo>
                <a:lnTo>
                  <a:pt x="8" y="40"/>
                </a:lnTo>
                <a:lnTo>
                  <a:pt x="8" y="42"/>
                </a:lnTo>
                <a:lnTo>
                  <a:pt x="8" y="43"/>
                </a:lnTo>
                <a:lnTo>
                  <a:pt x="8" y="45"/>
                </a:lnTo>
                <a:lnTo>
                  <a:pt x="16" y="45"/>
                </a:lnTo>
                <a:lnTo>
                  <a:pt x="16" y="49"/>
                </a:lnTo>
                <a:lnTo>
                  <a:pt x="16" y="50"/>
                </a:lnTo>
                <a:lnTo>
                  <a:pt x="20" y="50"/>
                </a:lnTo>
                <a:lnTo>
                  <a:pt x="20" y="55"/>
                </a:lnTo>
                <a:lnTo>
                  <a:pt x="21" y="55"/>
                </a:lnTo>
                <a:lnTo>
                  <a:pt x="32" y="55"/>
                </a:lnTo>
                <a:lnTo>
                  <a:pt x="33" y="55"/>
                </a:lnTo>
                <a:lnTo>
                  <a:pt x="41" y="50"/>
                </a:lnTo>
                <a:lnTo>
                  <a:pt x="42" y="50"/>
                </a:lnTo>
                <a:lnTo>
                  <a:pt x="41" y="50"/>
                </a:lnTo>
                <a:lnTo>
                  <a:pt x="32" y="50"/>
                </a:lnTo>
                <a:lnTo>
                  <a:pt x="32" y="49"/>
                </a:lnTo>
                <a:lnTo>
                  <a:pt x="32" y="40"/>
                </a:lnTo>
                <a:lnTo>
                  <a:pt x="36" y="39"/>
                </a:lnTo>
                <a:lnTo>
                  <a:pt x="39" y="39"/>
                </a:lnTo>
                <a:lnTo>
                  <a:pt x="39" y="37"/>
                </a:lnTo>
                <a:lnTo>
                  <a:pt x="42" y="37"/>
                </a:lnTo>
                <a:lnTo>
                  <a:pt x="42" y="35"/>
                </a:lnTo>
                <a:lnTo>
                  <a:pt x="42" y="34"/>
                </a:lnTo>
                <a:lnTo>
                  <a:pt x="42" y="33"/>
                </a:lnTo>
                <a:lnTo>
                  <a:pt x="42" y="32"/>
                </a:lnTo>
                <a:lnTo>
                  <a:pt x="42" y="30"/>
                </a:lnTo>
                <a:lnTo>
                  <a:pt x="42" y="29"/>
                </a:lnTo>
                <a:lnTo>
                  <a:pt x="41" y="29"/>
                </a:lnTo>
                <a:lnTo>
                  <a:pt x="38" y="29"/>
                </a:lnTo>
                <a:lnTo>
                  <a:pt x="37" y="29"/>
                </a:lnTo>
                <a:lnTo>
                  <a:pt x="32" y="29"/>
                </a:lnTo>
                <a:lnTo>
                  <a:pt x="28" y="29"/>
                </a:lnTo>
                <a:lnTo>
                  <a:pt x="28" y="24"/>
                </a:lnTo>
                <a:lnTo>
                  <a:pt x="28" y="20"/>
                </a:lnTo>
                <a:lnTo>
                  <a:pt x="28" y="18"/>
                </a:lnTo>
                <a:lnTo>
                  <a:pt x="30" y="18"/>
                </a:lnTo>
                <a:lnTo>
                  <a:pt x="32" y="18"/>
                </a:lnTo>
                <a:lnTo>
                  <a:pt x="32" y="17"/>
                </a:lnTo>
                <a:lnTo>
                  <a:pt x="32" y="16"/>
                </a:lnTo>
                <a:lnTo>
                  <a:pt x="30" y="16"/>
                </a:lnTo>
                <a:lnTo>
                  <a:pt x="29" y="16"/>
                </a:lnTo>
                <a:lnTo>
                  <a:pt x="28" y="16"/>
                </a:lnTo>
                <a:lnTo>
                  <a:pt x="28" y="15"/>
                </a:lnTo>
                <a:lnTo>
                  <a:pt x="27" y="14"/>
                </a:lnTo>
                <a:lnTo>
                  <a:pt x="26" y="13"/>
                </a:lnTo>
                <a:lnTo>
                  <a:pt x="26" y="12"/>
                </a:lnTo>
                <a:lnTo>
                  <a:pt x="26" y="10"/>
                </a:lnTo>
                <a:lnTo>
                  <a:pt x="26" y="9"/>
                </a:lnTo>
                <a:lnTo>
                  <a:pt x="25" y="9"/>
                </a:lnTo>
                <a:lnTo>
                  <a:pt x="25" y="8"/>
                </a:lnTo>
                <a:lnTo>
                  <a:pt x="26" y="8"/>
                </a:lnTo>
                <a:lnTo>
                  <a:pt x="29" y="8"/>
                </a:lnTo>
                <a:lnTo>
                  <a:pt x="32" y="7"/>
                </a:lnTo>
                <a:lnTo>
                  <a:pt x="33" y="7"/>
                </a:lnTo>
                <a:lnTo>
                  <a:pt x="34" y="7"/>
                </a:lnTo>
                <a:lnTo>
                  <a:pt x="39" y="7"/>
                </a:lnTo>
                <a:lnTo>
                  <a:pt x="38" y="7"/>
                </a:lnTo>
                <a:lnTo>
                  <a:pt x="38" y="6"/>
                </a:lnTo>
                <a:lnTo>
                  <a:pt x="37" y="6"/>
                </a:lnTo>
                <a:lnTo>
                  <a:pt x="37" y="5"/>
                </a:lnTo>
                <a:lnTo>
                  <a:pt x="36" y="5"/>
                </a:lnTo>
                <a:lnTo>
                  <a:pt x="36" y="4"/>
                </a:lnTo>
                <a:lnTo>
                  <a:pt x="36" y="2"/>
                </a:lnTo>
                <a:lnTo>
                  <a:pt x="37" y="2"/>
                </a:lnTo>
                <a:lnTo>
                  <a:pt x="37" y="4"/>
                </a:lnTo>
                <a:lnTo>
                  <a:pt x="37" y="2"/>
                </a:lnTo>
                <a:lnTo>
                  <a:pt x="38" y="2"/>
                </a:lnTo>
                <a:lnTo>
                  <a:pt x="38" y="1"/>
                </a:lnTo>
                <a:lnTo>
                  <a:pt x="38" y="0"/>
                </a:lnTo>
                <a:lnTo>
                  <a:pt x="39" y="0"/>
                </a:lnTo>
                <a:lnTo>
                  <a:pt x="41" y="0"/>
                </a:lnTo>
                <a:lnTo>
                  <a:pt x="42" y="1"/>
                </a:lnTo>
                <a:lnTo>
                  <a:pt x="42" y="2"/>
                </a:lnTo>
                <a:lnTo>
                  <a:pt x="42" y="5"/>
                </a:lnTo>
                <a:lnTo>
                  <a:pt x="43" y="5"/>
                </a:lnTo>
                <a:lnTo>
                  <a:pt x="42" y="6"/>
                </a:lnTo>
                <a:lnTo>
                  <a:pt x="42" y="7"/>
                </a:lnTo>
                <a:lnTo>
                  <a:pt x="42" y="8"/>
                </a:lnTo>
                <a:lnTo>
                  <a:pt x="48" y="8"/>
                </a:lnTo>
                <a:lnTo>
                  <a:pt x="54" y="8"/>
                </a:lnTo>
                <a:lnTo>
                  <a:pt x="56" y="8"/>
                </a:lnTo>
                <a:lnTo>
                  <a:pt x="60" y="8"/>
                </a:lnTo>
                <a:lnTo>
                  <a:pt x="62" y="7"/>
                </a:lnTo>
                <a:lnTo>
                  <a:pt x="76" y="8"/>
                </a:lnTo>
                <a:lnTo>
                  <a:pt x="77" y="8"/>
                </a:lnTo>
                <a:lnTo>
                  <a:pt x="82" y="8"/>
                </a:lnTo>
                <a:lnTo>
                  <a:pt x="84" y="8"/>
                </a:lnTo>
                <a:lnTo>
                  <a:pt x="85" y="8"/>
                </a:lnTo>
                <a:lnTo>
                  <a:pt x="85" y="10"/>
                </a:lnTo>
                <a:lnTo>
                  <a:pt x="85" y="12"/>
                </a:lnTo>
                <a:lnTo>
                  <a:pt x="84" y="14"/>
                </a:lnTo>
                <a:lnTo>
                  <a:pt x="84" y="18"/>
                </a:lnTo>
                <a:lnTo>
                  <a:pt x="84" y="29"/>
                </a:lnTo>
                <a:lnTo>
                  <a:pt x="84" y="31"/>
                </a:lnTo>
                <a:lnTo>
                  <a:pt x="85" y="31"/>
                </a:lnTo>
                <a:lnTo>
                  <a:pt x="88" y="31"/>
                </a:lnTo>
                <a:lnTo>
                  <a:pt x="88" y="29"/>
                </a:lnTo>
                <a:lnTo>
                  <a:pt x="93" y="29"/>
                </a:lnTo>
                <a:lnTo>
                  <a:pt x="94" y="29"/>
                </a:lnTo>
                <a:lnTo>
                  <a:pt x="94" y="34"/>
                </a:lnTo>
                <a:lnTo>
                  <a:pt x="94" y="35"/>
                </a:lnTo>
                <a:lnTo>
                  <a:pt x="94" y="38"/>
                </a:lnTo>
                <a:lnTo>
                  <a:pt x="94" y="39"/>
                </a:lnTo>
                <a:lnTo>
                  <a:pt x="103" y="39"/>
                </a:lnTo>
                <a:lnTo>
                  <a:pt x="110" y="39"/>
                </a:lnTo>
                <a:lnTo>
                  <a:pt x="112" y="39"/>
                </a:lnTo>
                <a:lnTo>
                  <a:pt x="113" y="39"/>
                </a:lnTo>
                <a:lnTo>
                  <a:pt x="114" y="39"/>
                </a:lnTo>
                <a:lnTo>
                  <a:pt x="117" y="39"/>
                </a:lnTo>
                <a:lnTo>
                  <a:pt x="120" y="39"/>
                </a:lnTo>
                <a:lnTo>
                  <a:pt x="124" y="39"/>
                </a:lnTo>
                <a:lnTo>
                  <a:pt x="127" y="39"/>
                </a:lnTo>
                <a:lnTo>
                  <a:pt x="128" y="39"/>
                </a:lnTo>
                <a:lnTo>
                  <a:pt x="129" y="39"/>
                </a:lnTo>
                <a:lnTo>
                  <a:pt x="130" y="39"/>
                </a:lnTo>
                <a:lnTo>
                  <a:pt x="131" y="39"/>
                </a:lnTo>
                <a:lnTo>
                  <a:pt x="146" y="39"/>
                </a:lnTo>
                <a:lnTo>
                  <a:pt x="150" y="39"/>
                </a:lnTo>
                <a:lnTo>
                  <a:pt x="156" y="39"/>
                </a:lnTo>
                <a:lnTo>
                  <a:pt x="156" y="38"/>
                </a:lnTo>
                <a:lnTo>
                  <a:pt x="156" y="37"/>
                </a:lnTo>
                <a:lnTo>
                  <a:pt x="156" y="35"/>
                </a:lnTo>
                <a:lnTo>
                  <a:pt x="156" y="34"/>
                </a:lnTo>
                <a:lnTo>
                  <a:pt x="156" y="33"/>
                </a:lnTo>
                <a:lnTo>
                  <a:pt x="156" y="32"/>
                </a:lnTo>
                <a:lnTo>
                  <a:pt x="156" y="30"/>
                </a:lnTo>
                <a:lnTo>
                  <a:pt x="157" y="30"/>
                </a:lnTo>
                <a:lnTo>
                  <a:pt x="159" y="34"/>
                </a:lnTo>
                <a:lnTo>
                  <a:pt x="162" y="35"/>
                </a:lnTo>
                <a:lnTo>
                  <a:pt x="163" y="38"/>
                </a:lnTo>
                <a:lnTo>
                  <a:pt x="164" y="38"/>
                </a:lnTo>
                <a:lnTo>
                  <a:pt x="164" y="39"/>
                </a:lnTo>
                <a:lnTo>
                  <a:pt x="165" y="39"/>
                </a:lnTo>
                <a:lnTo>
                  <a:pt x="166" y="39"/>
                </a:lnTo>
                <a:lnTo>
                  <a:pt x="168" y="39"/>
                </a:lnTo>
                <a:lnTo>
                  <a:pt x="172" y="39"/>
                </a:lnTo>
                <a:lnTo>
                  <a:pt x="177" y="39"/>
                </a:lnTo>
                <a:lnTo>
                  <a:pt x="177" y="50"/>
                </a:lnTo>
                <a:lnTo>
                  <a:pt x="182" y="50"/>
                </a:lnTo>
                <a:lnTo>
                  <a:pt x="182" y="55"/>
                </a:lnTo>
                <a:lnTo>
                  <a:pt x="188" y="55"/>
                </a:lnTo>
                <a:lnTo>
                  <a:pt x="188" y="60"/>
                </a:lnTo>
                <a:lnTo>
                  <a:pt x="188" y="62"/>
                </a:lnTo>
                <a:lnTo>
                  <a:pt x="188" y="65"/>
                </a:lnTo>
                <a:lnTo>
                  <a:pt x="188" y="68"/>
                </a:lnTo>
                <a:lnTo>
                  <a:pt x="188" y="71"/>
                </a:lnTo>
                <a:lnTo>
                  <a:pt x="189" y="72"/>
                </a:lnTo>
                <a:lnTo>
                  <a:pt x="190" y="72"/>
                </a:lnTo>
                <a:lnTo>
                  <a:pt x="191" y="72"/>
                </a:lnTo>
                <a:lnTo>
                  <a:pt x="192" y="72"/>
                </a:lnTo>
                <a:lnTo>
                  <a:pt x="193" y="72"/>
                </a:lnTo>
                <a:lnTo>
                  <a:pt x="194" y="72"/>
                </a:lnTo>
                <a:lnTo>
                  <a:pt x="194" y="73"/>
                </a:lnTo>
                <a:lnTo>
                  <a:pt x="196" y="73"/>
                </a:lnTo>
                <a:lnTo>
                  <a:pt x="198" y="73"/>
                </a:lnTo>
                <a:lnTo>
                  <a:pt x="199" y="73"/>
                </a:lnTo>
                <a:lnTo>
                  <a:pt x="201" y="73"/>
                </a:lnTo>
                <a:lnTo>
                  <a:pt x="202" y="73"/>
                </a:lnTo>
                <a:lnTo>
                  <a:pt x="202" y="74"/>
                </a:lnTo>
                <a:lnTo>
                  <a:pt x="202" y="75"/>
                </a:lnTo>
                <a:lnTo>
                  <a:pt x="203" y="76"/>
                </a:lnTo>
                <a:lnTo>
                  <a:pt x="205" y="79"/>
                </a:lnTo>
                <a:lnTo>
                  <a:pt x="205" y="80"/>
                </a:lnTo>
                <a:lnTo>
                  <a:pt x="206" y="80"/>
                </a:lnTo>
                <a:lnTo>
                  <a:pt x="207" y="80"/>
                </a:lnTo>
                <a:lnTo>
                  <a:pt x="208" y="80"/>
                </a:lnTo>
                <a:lnTo>
                  <a:pt x="208" y="83"/>
                </a:lnTo>
                <a:lnTo>
                  <a:pt x="208" y="84"/>
                </a:lnTo>
                <a:lnTo>
                  <a:pt x="208" y="85"/>
                </a:lnTo>
                <a:lnTo>
                  <a:pt x="209" y="87"/>
                </a:lnTo>
                <a:lnTo>
                  <a:pt x="210" y="88"/>
                </a:lnTo>
                <a:lnTo>
                  <a:pt x="211" y="88"/>
                </a:lnTo>
                <a:lnTo>
                  <a:pt x="211" y="89"/>
                </a:lnTo>
                <a:lnTo>
                  <a:pt x="212" y="89"/>
                </a:lnTo>
                <a:lnTo>
                  <a:pt x="215" y="90"/>
                </a:lnTo>
                <a:lnTo>
                  <a:pt x="216" y="91"/>
                </a:lnTo>
                <a:lnTo>
                  <a:pt x="216" y="99"/>
                </a:lnTo>
                <a:lnTo>
                  <a:pt x="217" y="99"/>
                </a:lnTo>
                <a:lnTo>
                  <a:pt x="222" y="99"/>
                </a:lnTo>
                <a:lnTo>
                  <a:pt x="224" y="99"/>
                </a:lnTo>
                <a:lnTo>
                  <a:pt x="225" y="99"/>
                </a:lnTo>
                <a:lnTo>
                  <a:pt x="228" y="99"/>
                </a:lnTo>
                <a:lnTo>
                  <a:pt x="229" y="99"/>
                </a:lnTo>
                <a:lnTo>
                  <a:pt x="231" y="100"/>
                </a:lnTo>
                <a:lnTo>
                  <a:pt x="232" y="100"/>
                </a:lnTo>
                <a:lnTo>
                  <a:pt x="232" y="101"/>
                </a:lnTo>
                <a:lnTo>
                  <a:pt x="233" y="101"/>
                </a:lnTo>
                <a:lnTo>
                  <a:pt x="233" y="102"/>
                </a:lnTo>
                <a:lnTo>
                  <a:pt x="234" y="102"/>
                </a:lnTo>
                <a:lnTo>
                  <a:pt x="235" y="104"/>
                </a:lnTo>
                <a:lnTo>
                  <a:pt x="235" y="105"/>
                </a:lnTo>
                <a:lnTo>
                  <a:pt x="237" y="107"/>
                </a:lnTo>
                <a:lnTo>
                  <a:pt x="240" y="110"/>
                </a:lnTo>
                <a:lnTo>
                  <a:pt x="241" y="113"/>
                </a:lnTo>
                <a:lnTo>
                  <a:pt x="243" y="116"/>
                </a:lnTo>
                <a:lnTo>
                  <a:pt x="244" y="117"/>
                </a:lnTo>
                <a:lnTo>
                  <a:pt x="245" y="118"/>
                </a:lnTo>
                <a:lnTo>
                  <a:pt x="246" y="119"/>
                </a:lnTo>
                <a:lnTo>
                  <a:pt x="248" y="121"/>
                </a:lnTo>
                <a:lnTo>
                  <a:pt x="248" y="122"/>
                </a:lnTo>
                <a:lnTo>
                  <a:pt x="240" y="122"/>
                </a:lnTo>
                <a:lnTo>
                  <a:pt x="240" y="123"/>
                </a:lnTo>
                <a:lnTo>
                  <a:pt x="239" y="124"/>
                </a:lnTo>
                <a:lnTo>
                  <a:pt x="236" y="125"/>
                </a:lnTo>
                <a:lnTo>
                  <a:pt x="235" y="126"/>
                </a:lnTo>
                <a:lnTo>
                  <a:pt x="234" y="127"/>
                </a:lnTo>
                <a:lnTo>
                  <a:pt x="233" y="129"/>
                </a:lnTo>
                <a:lnTo>
                  <a:pt x="232" y="129"/>
                </a:lnTo>
                <a:lnTo>
                  <a:pt x="232" y="130"/>
                </a:lnTo>
                <a:lnTo>
                  <a:pt x="231" y="130"/>
                </a:lnTo>
                <a:lnTo>
                  <a:pt x="231" y="123"/>
                </a:lnTo>
                <a:lnTo>
                  <a:pt x="226" y="123"/>
                </a:lnTo>
                <a:lnTo>
                  <a:pt x="225" y="123"/>
                </a:lnTo>
                <a:lnTo>
                  <a:pt x="224" y="123"/>
                </a:lnTo>
                <a:lnTo>
                  <a:pt x="214" y="123"/>
                </a:lnTo>
                <a:lnTo>
                  <a:pt x="212" y="123"/>
                </a:lnTo>
                <a:lnTo>
                  <a:pt x="211" y="123"/>
                </a:lnTo>
                <a:lnTo>
                  <a:pt x="210" y="123"/>
                </a:lnTo>
                <a:lnTo>
                  <a:pt x="210" y="124"/>
                </a:lnTo>
                <a:lnTo>
                  <a:pt x="209" y="124"/>
                </a:lnTo>
                <a:lnTo>
                  <a:pt x="209" y="130"/>
                </a:lnTo>
                <a:lnTo>
                  <a:pt x="209" y="133"/>
                </a:lnTo>
                <a:lnTo>
                  <a:pt x="208" y="133"/>
                </a:lnTo>
                <a:lnTo>
                  <a:pt x="203" y="133"/>
                </a:lnTo>
                <a:lnTo>
                  <a:pt x="199" y="134"/>
                </a:lnTo>
                <a:lnTo>
                  <a:pt x="198" y="134"/>
                </a:lnTo>
                <a:lnTo>
                  <a:pt x="198" y="135"/>
                </a:lnTo>
                <a:lnTo>
                  <a:pt x="198" y="137"/>
                </a:lnTo>
                <a:lnTo>
                  <a:pt x="198" y="138"/>
                </a:lnTo>
                <a:lnTo>
                  <a:pt x="199" y="140"/>
                </a:lnTo>
                <a:lnTo>
                  <a:pt x="199" y="141"/>
                </a:lnTo>
                <a:lnTo>
                  <a:pt x="198" y="142"/>
                </a:lnTo>
                <a:lnTo>
                  <a:pt x="194" y="142"/>
                </a:lnTo>
                <a:lnTo>
                  <a:pt x="193" y="142"/>
                </a:lnTo>
                <a:lnTo>
                  <a:pt x="192" y="142"/>
                </a:lnTo>
                <a:lnTo>
                  <a:pt x="191" y="141"/>
                </a:lnTo>
                <a:lnTo>
                  <a:pt x="190" y="139"/>
                </a:lnTo>
                <a:lnTo>
                  <a:pt x="189" y="137"/>
                </a:lnTo>
                <a:lnTo>
                  <a:pt x="188" y="135"/>
                </a:lnTo>
                <a:lnTo>
                  <a:pt x="188" y="137"/>
                </a:lnTo>
                <a:lnTo>
                  <a:pt x="186" y="135"/>
                </a:lnTo>
                <a:lnTo>
                  <a:pt x="183" y="134"/>
                </a:lnTo>
                <a:lnTo>
                  <a:pt x="181" y="133"/>
                </a:lnTo>
                <a:lnTo>
                  <a:pt x="180" y="133"/>
                </a:lnTo>
                <a:lnTo>
                  <a:pt x="179" y="132"/>
                </a:lnTo>
                <a:lnTo>
                  <a:pt x="179" y="131"/>
                </a:lnTo>
                <a:lnTo>
                  <a:pt x="179" y="130"/>
                </a:lnTo>
                <a:lnTo>
                  <a:pt x="179" y="125"/>
                </a:lnTo>
                <a:lnTo>
                  <a:pt x="179" y="123"/>
                </a:lnTo>
                <a:lnTo>
                  <a:pt x="179" y="121"/>
                </a:lnTo>
                <a:lnTo>
                  <a:pt x="177" y="121"/>
                </a:lnTo>
                <a:lnTo>
                  <a:pt x="177" y="122"/>
                </a:lnTo>
                <a:lnTo>
                  <a:pt x="176" y="124"/>
                </a:lnTo>
                <a:lnTo>
                  <a:pt x="174" y="126"/>
                </a:lnTo>
                <a:lnTo>
                  <a:pt x="173" y="127"/>
                </a:lnTo>
                <a:lnTo>
                  <a:pt x="167" y="131"/>
                </a:lnTo>
                <a:lnTo>
                  <a:pt x="166" y="131"/>
                </a:lnTo>
                <a:lnTo>
                  <a:pt x="165" y="135"/>
                </a:lnTo>
                <a:lnTo>
                  <a:pt x="164" y="135"/>
                </a:lnTo>
                <a:lnTo>
                  <a:pt x="155" y="135"/>
                </a:lnTo>
                <a:lnTo>
                  <a:pt x="153" y="135"/>
                </a:lnTo>
                <a:lnTo>
                  <a:pt x="151" y="137"/>
                </a:lnTo>
                <a:lnTo>
                  <a:pt x="145" y="138"/>
                </a:lnTo>
                <a:lnTo>
                  <a:pt x="142" y="141"/>
                </a:lnTo>
                <a:lnTo>
                  <a:pt x="140" y="144"/>
                </a:lnTo>
                <a:lnTo>
                  <a:pt x="139" y="147"/>
                </a:lnTo>
                <a:lnTo>
                  <a:pt x="134" y="152"/>
                </a:lnTo>
                <a:lnTo>
                  <a:pt x="132" y="154"/>
                </a:lnTo>
                <a:lnTo>
                  <a:pt x="132" y="155"/>
                </a:lnTo>
                <a:lnTo>
                  <a:pt x="130" y="155"/>
                </a:lnTo>
                <a:lnTo>
                  <a:pt x="127" y="154"/>
                </a:lnTo>
                <a:lnTo>
                  <a:pt x="125" y="155"/>
                </a:lnTo>
                <a:lnTo>
                  <a:pt x="125" y="156"/>
                </a:lnTo>
                <a:lnTo>
                  <a:pt x="123" y="157"/>
                </a:lnTo>
                <a:lnTo>
                  <a:pt x="123" y="158"/>
                </a:lnTo>
                <a:lnTo>
                  <a:pt x="121" y="159"/>
                </a:lnTo>
                <a:lnTo>
                  <a:pt x="120" y="160"/>
                </a:lnTo>
                <a:lnTo>
                  <a:pt x="119" y="161"/>
                </a:lnTo>
                <a:lnTo>
                  <a:pt x="116" y="164"/>
                </a:lnTo>
                <a:lnTo>
                  <a:pt x="114" y="166"/>
                </a:lnTo>
                <a:lnTo>
                  <a:pt x="113" y="167"/>
                </a:lnTo>
                <a:lnTo>
                  <a:pt x="112" y="169"/>
                </a:lnTo>
                <a:lnTo>
                  <a:pt x="110" y="175"/>
                </a:lnTo>
                <a:lnTo>
                  <a:pt x="110" y="176"/>
                </a:lnTo>
                <a:lnTo>
                  <a:pt x="108" y="176"/>
                </a:lnTo>
                <a:lnTo>
                  <a:pt x="107" y="176"/>
                </a:lnTo>
                <a:lnTo>
                  <a:pt x="106" y="176"/>
                </a:lnTo>
                <a:lnTo>
                  <a:pt x="105" y="176"/>
                </a:lnTo>
                <a:lnTo>
                  <a:pt x="104" y="174"/>
                </a:lnTo>
                <a:lnTo>
                  <a:pt x="104" y="175"/>
                </a:lnTo>
                <a:lnTo>
                  <a:pt x="105" y="176"/>
                </a:lnTo>
                <a:lnTo>
                  <a:pt x="107" y="181"/>
                </a:lnTo>
                <a:lnTo>
                  <a:pt x="108" y="184"/>
                </a:lnTo>
                <a:lnTo>
                  <a:pt x="110" y="185"/>
                </a:lnTo>
                <a:lnTo>
                  <a:pt x="110" y="186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5" name="Oval 25">
            <a:extLst>
              <a:ext uri="{FF2B5EF4-FFF2-40B4-BE49-F238E27FC236}">
                <a16:creationId xmlns:a16="http://schemas.microsoft.com/office/drawing/2014/main" id="{16D67EDB-D643-119D-E83A-3E2A791DDB8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708007" y="3755260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46" name="肘形连接符 164">
            <a:extLst>
              <a:ext uri="{FF2B5EF4-FFF2-40B4-BE49-F238E27FC236}">
                <a16:creationId xmlns:a16="http://schemas.microsoft.com/office/drawing/2014/main" id="{481E17FA-6543-AD6D-3E8F-3C6DE68EE046}"/>
              </a:ext>
            </a:extLst>
          </p:cNvPr>
          <p:cNvCxnSpPr>
            <a:cxnSpLocks/>
            <a:stCxn id="50" idx="6"/>
            <a:endCxn id="45" idx="0"/>
          </p:cNvCxnSpPr>
          <p:nvPr/>
        </p:nvCxnSpPr>
        <p:spPr>
          <a:xfrm>
            <a:off x="2649933" y="2665878"/>
            <a:ext cx="100282" cy="108938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55D7DC04-A0D5-F7F2-BE57-AB97C8EB3A3F}"/>
              </a:ext>
            </a:extLst>
          </p:cNvPr>
          <p:cNvSpPr/>
          <p:nvPr/>
        </p:nvSpPr>
        <p:spPr>
          <a:xfrm>
            <a:off x="1785837" y="2233830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1149561-9E20-F562-6705-F79DC0D2E788}"/>
              </a:ext>
            </a:extLst>
          </p:cNvPr>
          <p:cNvSpPr/>
          <p:nvPr/>
        </p:nvSpPr>
        <p:spPr>
          <a:xfrm>
            <a:off x="1709762" y="2645932"/>
            <a:ext cx="139238" cy="139238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4" name="Freeform 191">
            <a:extLst>
              <a:ext uri="{FF2B5EF4-FFF2-40B4-BE49-F238E27FC236}">
                <a16:creationId xmlns:a16="http://schemas.microsoft.com/office/drawing/2014/main" id="{6F28AAAB-502A-A8D4-97DE-26A0F9EFE7EC}"/>
              </a:ext>
            </a:extLst>
          </p:cNvPr>
          <p:cNvSpPr>
            <a:spLocks/>
          </p:cNvSpPr>
          <p:nvPr/>
        </p:nvSpPr>
        <p:spPr bwMode="auto">
          <a:xfrm>
            <a:off x="1895437" y="2445117"/>
            <a:ext cx="660210" cy="490023"/>
          </a:xfrm>
          <a:custGeom>
            <a:avLst/>
            <a:gdLst>
              <a:gd name="T0" fmla="*/ 200 w 225"/>
              <a:gd name="T1" fmla="*/ 26 h 167"/>
              <a:gd name="T2" fmla="*/ 201 w 225"/>
              <a:gd name="T3" fmla="*/ 39 h 167"/>
              <a:gd name="T4" fmla="*/ 189 w 225"/>
              <a:gd name="T5" fmla="*/ 50 h 167"/>
              <a:gd name="T6" fmla="*/ 172 w 225"/>
              <a:gd name="T7" fmla="*/ 53 h 167"/>
              <a:gd name="T8" fmla="*/ 173 w 225"/>
              <a:gd name="T9" fmla="*/ 61 h 167"/>
              <a:gd name="T10" fmla="*/ 184 w 225"/>
              <a:gd name="T11" fmla="*/ 62 h 167"/>
              <a:gd name="T12" fmla="*/ 200 w 225"/>
              <a:gd name="T13" fmla="*/ 68 h 167"/>
              <a:gd name="T14" fmla="*/ 219 w 225"/>
              <a:gd name="T15" fmla="*/ 72 h 167"/>
              <a:gd name="T16" fmla="*/ 219 w 225"/>
              <a:gd name="T17" fmla="*/ 85 h 167"/>
              <a:gd name="T18" fmla="*/ 224 w 225"/>
              <a:gd name="T19" fmla="*/ 104 h 167"/>
              <a:gd name="T20" fmla="*/ 206 w 225"/>
              <a:gd name="T21" fmla="*/ 120 h 167"/>
              <a:gd name="T22" fmla="*/ 210 w 225"/>
              <a:gd name="T23" fmla="*/ 102 h 167"/>
              <a:gd name="T24" fmla="*/ 182 w 225"/>
              <a:gd name="T25" fmla="*/ 82 h 167"/>
              <a:gd name="T26" fmla="*/ 167 w 225"/>
              <a:gd name="T27" fmla="*/ 88 h 167"/>
              <a:gd name="T28" fmla="*/ 165 w 225"/>
              <a:gd name="T29" fmla="*/ 100 h 167"/>
              <a:gd name="T30" fmla="*/ 164 w 225"/>
              <a:gd name="T31" fmla="*/ 114 h 167"/>
              <a:gd name="T32" fmla="*/ 168 w 225"/>
              <a:gd name="T33" fmla="*/ 120 h 167"/>
              <a:gd name="T34" fmla="*/ 163 w 225"/>
              <a:gd name="T35" fmla="*/ 126 h 167"/>
              <a:gd name="T36" fmla="*/ 170 w 225"/>
              <a:gd name="T37" fmla="*/ 132 h 167"/>
              <a:gd name="T38" fmla="*/ 172 w 225"/>
              <a:gd name="T39" fmla="*/ 126 h 167"/>
              <a:gd name="T40" fmla="*/ 188 w 225"/>
              <a:gd name="T41" fmla="*/ 125 h 167"/>
              <a:gd name="T42" fmla="*/ 200 w 225"/>
              <a:gd name="T43" fmla="*/ 132 h 167"/>
              <a:gd name="T44" fmla="*/ 208 w 225"/>
              <a:gd name="T45" fmla="*/ 144 h 167"/>
              <a:gd name="T46" fmla="*/ 207 w 225"/>
              <a:gd name="T47" fmla="*/ 156 h 167"/>
              <a:gd name="T48" fmla="*/ 194 w 225"/>
              <a:gd name="T49" fmla="*/ 154 h 167"/>
              <a:gd name="T50" fmla="*/ 184 w 225"/>
              <a:gd name="T51" fmla="*/ 146 h 167"/>
              <a:gd name="T52" fmla="*/ 173 w 225"/>
              <a:gd name="T53" fmla="*/ 156 h 167"/>
              <a:gd name="T54" fmla="*/ 172 w 225"/>
              <a:gd name="T55" fmla="*/ 167 h 167"/>
              <a:gd name="T56" fmla="*/ 135 w 225"/>
              <a:gd name="T57" fmla="*/ 146 h 167"/>
              <a:gd name="T58" fmla="*/ 99 w 225"/>
              <a:gd name="T59" fmla="*/ 122 h 167"/>
              <a:gd name="T60" fmla="*/ 93 w 225"/>
              <a:gd name="T61" fmla="*/ 115 h 167"/>
              <a:gd name="T62" fmla="*/ 75 w 225"/>
              <a:gd name="T63" fmla="*/ 106 h 167"/>
              <a:gd name="T64" fmla="*/ 69 w 225"/>
              <a:gd name="T65" fmla="*/ 90 h 167"/>
              <a:gd name="T66" fmla="*/ 49 w 225"/>
              <a:gd name="T67" fmla="*/ 86 h 167"/>
              <a:gd name="T68" fmla="*/ 17 w 225"/>
              <a:gd name="T69" fmla="*/ 64 h 167"/>
              <a:gd name="T70" fmla="*/ 2 w 225"/>
              <a:gd name="T71" fmla="*/ 67 h 167"/>
              <a:gd name="T72" fmla="*/ 4 w 225"/>
              <a:gd name="T73" fmla="*/ 51 h 167"/>
              <a:gd name="T74" fmla="*/ 12 w 225"/>
              <a:gd name="T75" fmla="*/ 44 h 167"/>
              <a:gd name="T76" fmla="*/ 20 w 225"/>
              <a:gd name="T77" fmla="*/ 52 h 167"/>
              <a:gd name="T78" fmla="*/ 43 w 225"/>
              <a:gd name="T79" fmla="*/ 47 h 167"/>
              <a:gd name="T80" fmla="*/ 61 w 225"/>
              <a:gd name="T81" fmla="*/ 50 h 167"/>
              <a:gd name="T82" fmla="*/ 67 w 225"/>
              <a:gd name="T83" fmla="*/ 60 h 167"/>
              <a:gd name="T84" fmla="*/ 72 w 225"/>
              <a:gd name="T85" fmla="*/ 72 h 167"/>
              <a:gd name="T86" fmla="*/ 70 w 225"/>
              <a:gd name="T87" fmla="*/ 63 h 167"/>
              <a:gd name="T88" fmla="*/ 76 w 225"/>
              <a:gd name="T89" fmla="*/ 67 h 167"/>
              <a:gd name="T90" fmla="*/ 83 w 225"/>
              <a:gd name="T91" fmla="*/ 62 h 167"/>
              <a:gd name="T92" fmla="*/ 81 w 225"/>
              <a:gd name="T93" fmla="*/ 54 h 167"/>
              <a:gd name="T94" fmla="*/ 62 w 225"/>
              <a:gd name="T95" fmla="*/ 50 h 167"/>
              <a:gd name="T96" fmla="*/ 69 w 225"/>
              <a:gd name="T97" fmla="*/ 44 h 167"/>
              <a:gd name="T98" fmla="*/ 68 w 225"/>
              <a:gd name="T99" fmla="*/ 37 h 167"/>
              <a:gd name="T100" fmla="*/ 59 w 225"/>
              <a:gd name="T101" fmla="*/ 20 h 167"/>
              <a:gd name="T102" fmla="*/ 73 w 225"/>
              <a:gd name="T103" fmla="*/ 17 h 167"/>
              <a:gd name="T104" fmla="*/ 95 w 225"/>
              <a:gd name="T105" fmla="*/ 1 h 167"/>
              <a:gd name="T106" fmla="*/ 105 w 225"/>
              <a:gd name="T107" fmla="*/ 9 h 167"/>
              <a:gd name="T108" fmla="*/ 119 w 225"/>
              <a:gd name="T109" fmla="*/ 18 h 167"/>
              <a:gd name="T110" fmla="*/ 125 w 225"/>
              <a:gd name="T111" fmla="*/ 31 h 167"/>
              <a:gd name="T112" fmla="*/ 135 w 225"/>
              <a:gd name="T113" fmla="*/ 27 h 167"/>
              <a:gd name="T114" fmla="*/ 141 w 225"/>
              <a:gd name="T115" fmla="*/ 22 h 167"/>
              <a:gd name="T116" fmla="*/ 149 w 225"/>
              <a:gd name="T117" fmla="*/ 26 h 167"/>
              <a:gd name="T118" fmla="*/ 159 w 225"/>
              <a:gd name="T119" fmla="*/ 23 h 167"/>
              <a:gd name="T120" fmla="*/ 171 w 225"/>
              <a:gd name="T121" fmla="*/ 15 h 167"/>
              <a:gd name="T122" fmla="*/ 188 w 225"/>
              <a:gd name="T123" fmla="*/ 17 h 1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25" h="167">
                <a:moveTo>
                  <a:pt x="189" y="10"/>
                </a:moveTo>
                <a:lnTo>
                  <a:pt x="191" y="10"/>
                </a:lnTo>
                <a:lnTo>
                  <a:pt x="193" y="10"/>
                </a:lnTo>
                <a:lnTo>
                  <a:pt x="193" y="21"/>
                </a:lnTo>
                <a:lnTo>
                  <a:pt x="194" y="20"/>
                </a:lnTo>
                <a:lnTo>
                  <a:pt x="196" y="20"/>
                </a:lnTo>
                <a:lnTo>
                  <a:pt x="197" y="20"/>
                </a:lnTo>
                <a:lnTo>
                  <a:pt x="197" y="21"/>
                </a:lnTo>
                <a:lnTo>
                  <a:pt x="198" y="21"/>
                </a:lnTo>
                <a:lnTo>
                  <a:pt x="198" y="22"/>
                </a:lnTo>
                <a:lnTo>
                  <a:pt x="199" y="23"/>
                </a:lnTo>
                <a:lnTo>
                  <a:pt x="199" y="25"/>
                </a:lnTo>
                <a:lnTo>
                  <a:pt x="200" y="25"/>
                </a:lnTo>
                <a:lnTo>
                  <a:pt x="200" y="26"/>
                </a:lnTo>
                <a:lnTo>
                  <a:pt x="201" y="27"/>
                </a:lnTo>
                <a:lnTo>
                  <a:pt x="201" y="28"/>
                </a:lnTo>
                <a:lnTo>
                  <a:pt x="202" y="28"/>
                </a:lnTo>
                <a:lnTo>
                  <a:pt x="202" y="29"/>
                </a:lnTo>
                <a:lnTo>
                  <a:pt x="204" y="31"/>
                </a:lnTo>
                <a:lnTo>
                  <a:pt x="205" y="31"/>
                </a:lnTo>
                <a:lnTo>
                  <a:pt x="202" y="33"/>
                </a:lnTo>
                <a:lnTo>
                  <a:pt x="204" y="35"/>
                </a:lnTo>
                <a:lnTo>
                  <a:pt x="205" y="37"/>
                </a:lnTo>
                <a:lnTo>
                  <a:pt x="206" y="38"/>
                </a:lnTo>
                <a:lnTo>
                  <a:pt x="205" y="38"/>
                </a:lnTo>
                <a:lnTo>
                  <a:pt x="204" y="39"/>
                </a:lnTo>
                <a:lnTo>
                  <a:pt x="202" y="39"/>
                </a:lnTo>
                <a:lnTo>
                  <a:pt x="201" y="39"/>
                </a:lnTo>
                <a:lnTo>
                  <a:pt x="200" y="40"/>
                </a:lnTo>
                <a:lnTo>
                  <a:pt x="198" y="42"/>
                </a:lnTo>
                <a:lnTo>
                  <a:pt x="197" y="42"/>
                </a:lnTo>
                <a:lnTo>
                  <a:pt x="193" y="43"/>
                </a:lnTo>
                <a:lnTo>
                  <a:pt x="193" y="44"/>
                </a:lnTo>
                <a:lnTo>
                  <a:pt x="192" y="44"/>
                </a:lnTo>
                <a:lnTo>
                  <a:pt x="192" y="45"/>
                </a:lnTo>
                <a:lnTo>
                  <a:pt x="193" y="45"/>
                </a:lnTo>
                <a:lnTo>
                  <a:pt x="193" y="46"/>
                </a:lnTo>
                <a:lnTo>
                  <a:pt x="192" y="46"/>
                </a:lnTo>
                <a:lnTo>
                  <a:pt x="192" y="47"/>
                </a:lnTo>
                <a:lnTo>
                  <a:pt x="191" y="47"/>
                </a:lnTo>
                <a:lnTo>
                  <a:pt x="190" y="48"/>
                </a:lnTo>
                <a:lnTo>
                  <a:pt x="189" y="50"/>
                </a:lnTo>
                <a:lnTo>
                  <a:pt x="189" y="48"/>
                </a:lnTo>
                <a:lnTo>
                  <a:pt x="188" y="48"/>
                </a:lnTo>
                <a:lnTo>
                  <a:pt x="188" y="47"/>
                </a:lnTo>
                <a:lnTo>
                  <a:pt x="187" y="46"/>
                </a:lnTo>
                <a:lnTo>
                  <a:pt x="184" y="47"/>
                </a:lnTo>
                <a:lnTo>
                  <a:pt x="183" y="47"/>
                </a:lnTo>
                <a:lnTo>
                  <a:pt x="181" y="48"/>
                </a:lnTo>
                <a:lnTo>
                  <a:pt x="180" y="48"/>
                </a:lnTo>
                <a:lnTo>
                  <a:pt x="180" y="50"/>
                </a:lnTo>
                <a:lnTo>
                  <a:pt x="178" y="50"/>
                </a:lnTo>
                <a:lnTo>
                  <a:pt x="178" y="51"/>
                </a:lnTo>
                <a:lnTo>
                  <a:pt x="173" y="52"/>
                </a:lnTo>
                <a:lnTo>
                  <a:pt x="172" y="52"/>
                </a:lnTo>
                <a:lnTo>
                  <a:pt x="172" y="53"/>
                </a:lnTo>
                <a:lnTo>
                  <a:pt x="171" y="53"/>
                </a:lnTo>
                <a:lnTo>
                  <a:pt x="170" y="53"/>
                </a:lnTo>
                <a:lnTo>
                  <a:pt x="168" y="53"/>
                </a:lnTo>
                <a:lnTo>
                  <a:pt x="167" y="53"/>
                </a:lnTo>
                <a:lnTo>
                  <a:pt x="167" y="54"/>
                </a:lnTo>
                <a:lnTo>
                  <a:pt x="168" y="54"/>
                </a:lnTo>
                <a:lnTo>
                  <a:pt x="168" y="55"/>
                </a:lnTo>
                <a:lnTo>
                  <a:pt x="170" y="56"/>
                </a:lnTo>
                <a:lnTo>
                  <a:pt x="170" y="57"/>
                </a:lnTo>
                <a:lnTo>
                  <a:pt x="168" y="59"/>
                </a:lnTo>
                <a:lnTo>
                  <a:pt x="170" y="60"/>
                </a:lnTo>
                <a:lnTo>
                  <a:pt x="171" y="61"/>
                </a:lnTo>
                <a:lnTo>
                  <a:pt x="172" y="61"/>
                </a:lnTo>
                <a:lnTo>
                  <a:pt x="173" y="61"/>
                </a:lnTo>
                <a:lnTo>
                  <a:pt x="173" y="60"/>
                </a:lnTo>
                <a:lnTo>
                  <a:pt x="174" y="60"/>
                </a:lnTo>
                <a:lnTo>
                  <a:pt x="175" y="60"/>
                </a:lnTo>
                <a:lnTo>
                  <a:pt x="176" y="62"/>
                </a:lnTo>
                <a:lnTo>
                  <a:pt x="178" y="63"/>
                </a:lnTo>
                <a:lnTo>
                  <a:pt x="178" y="62"/>
                </a:lnTo>
                <a:lnTo>
                  <a:pt x="179" y="61"/>
                </a:lnTo>
                <a:lnTo>
                  <a:pt x="180" y="61"/>
                </a:lnTo>
                <a:lnTo>
                  <a:pt x="180" y="60"/>
                </a:lnTo>
                <a:lnTo>
                  <a:pt x="181" y="60"/>
                </a:lnTo>
                <a:lnTo>
                  <a:pt x="182" y="62"/>
                </a:lnTo>
                <a:lnTo>
                  <a:pt x="183" y="62"/>
                </a:lnTo>
                <a:lnTo>
                  <a:pt x="184" y="63"/>
                </a:lnTo>
                <a:lnTo>
                  <a:pt x="184" y="62"/>
                </a:lnTo>
                <a:lnTo>
                  <a:pt x="185" y="62"/>
                </a:lnTo>
                <a:lnTo>
                  <a:pt x="187" y="63"/>
                </a:lnTo>
                <a:lnTo>
                  <a:pt x="188" y="63"/>
                </a:lnTo>
                <a:lnTo>
                  <a:pt x="189" y="63"/>
                </a:lnTo>
                <a:lnTo>
                  <a:pt x="189" y="65"/>
                </a:lnTo>
                <a:lnTo>
                  <a:pt x="189" y="67"/>
                </a:lnTo>
                <a:lnTo>
                  <a:pt x="190" y="67"/>
                </a:lnTo>
                <a:lnTo>
                  <a:pt x="191" y="67"/>
                </a:lnTo>
                <a:lnTo>
                  <a:pt x="192" y="68"/>
                </a:lnTo>
                <a:lnTo>
                  <a:pt x="196" y="67"/>
                </a:lnTo>
                <a:lnTo>
                  <a:pt x="197" y="69"/>
                </a:lnTo>
                <a:lnTo>
                  <a:pt x="198" y="69"/>
                </a:lnTo>
                <a:lnTo>
                  <a:pt x="199" y="68"/>
                </a:lnTo>
                <a:lnTo>
                  <a:pt x="200" y="68"/>
                </a:lnTo>
                <a:lnTo>
                  <a:pt x="204" y="64"/>
                </a:lnTo>
                <a:lnTo>
                  <a:pt x="204" y="63"/>
                </a:lnTo>
                <a:lnTo>
                  <a:pt x="205" y="63"/>
                </a:lnTo>
                <a:lnTo>
                  <a:pt x="207" y="63"/>
                </a:lnTo>
                <a:lnTo>
                  <a:pt x="208" y="63"/>
                </a:lnTo>
                <a:lnTo>
                  <a:pt x="214" y="63"/>
                </a:lnTo>
                <a:lnTo>
                  <a:pt x="214" y="70"/>
                </a:lnTo>
                <a:lnTo>
                  <a:pt x="219" y="70"/>
                </a:lnTo>
                <a:lnTo>
                  <a:pt x="223" y="70"/>
                </a:lnTo>
                <a:lnTo>
                  <a:pt x="222" y="71"/>
                </a:lnTo>
                <a:lnTo>
                  <a:pt x="222" y="72"/>
                </a:lnTo>
                <a:lnTo>
                  <a:pt x="220" y="72"/>
                </a:lnTo>
                <a:lnTo>
                  <a:pt x="219" y="71"/>
                </a:lnTo>
                <a:lnTo>
                  <a:pt x="219" y="72"/>
                </a:lnTo>
                <a:lnTo>
                  <a:pt x="217" y="71"/>
                </a:lnTo>
                <a:lnTo>
                  <a:pt x="216" y="72"/>
                </a:lnTo>
                <a:lnTo>
                  <a:pt x="216" y="73"/>
                </a:lnTo>
                <a:lnTo>
                  <a:pt x="217" y="73"/>
                </a:lnTo>
                <a:lnTo>
                  <a:pt x="217" y="76"/>
                </a:lnTo>
                <a:lnTo>
                  <a:pt x="216" y="76"/>
                </a:lnTo>
                <a:lnTo>
                  <a:pt x="217" y="76"/>
                </a:lnTo>
                <a:lnTo>
                  <a:pt x="219" y="76"/>
                </a:lnTo>
                <a:lnTo>
                  <a:pt x="219" y="80"/>
                </a:lnTo>
                <a:lnTo>
                  <a:pt x="218" y="80"/>
                </a:lnTo>
                <a:lnTo>
                  <a:pt x="218" y="81"/>
                </a:lnTo>
                <a:lnTo>
                  <a:pt x="218" y="82"/>
                </a:lnTo>
                <a:lnTo>
                  <a:pt x="218" y="84"/>
                </a:lnTo>
                <a:lnTo>
                  <a:pt x="219" y="85"/>
                </a:lnTo>
                <a:lnTo>
                  <a:pt x="219" y="86"/>
                </a:lnTo>
                <a:lnTo>
                  <a:pt x="220" y="86"/>
                </a:lnTo>
                <a:lnTo>
                  <a:pt x="222" y="86"/>
                </a:lnTo>
                <a:lnTo>
                  <a:pt x="222" y="87"/>
                </a:lnTo>
                <a:lnTo>
                  <a:pt x="223" y="87"/>
                </a:lnTo>
                <a:lnTo>
                  <a:pt x="223" y="88"/>
                </a:lnTo>
                <a:lnTo>
                  <a:pt x="223" y="89"/>
                </a:lnTo>
                <a:lnTo>
                  <a:pt x="224" y="90"/>
                </a:lnTo>
                <a:lnTo>
                  <a:pt x="225" y="92"/>
                </a:lnTo>
                <a:lnTo>
                  <a:pt x="225" y="93"/>
                </a:lnTo>
                <a:lnTo>
                  <a:pt x="224" y="93"/>
                </a:lnTo>
                <a:lnTo>
                  <a:pt x="224" y="94"/>
                </a:lnTo>
                <a:lnTo>
                  <a:pt x="224" y="96"/>
                </a:lnTo>
                <a:lnTo>
                  <a:pt x="224" y="104"/>
                </a:lnTo>
                <a:lnTo>
                  <a:pt x="224" y="109"/>
                </a:lnTo>
                <a:lnTo>
                  <a:pt x="224" y="110"/>
                </a:lnTo>
                <a:lnTo>
                  <a:pt x="224" y="111"/>
                </a:lnTo>
                <a:lnTo>
                  <a:pt x="224" y="113"/>
                </a:lnTo>
                <a:lnTo>
                  <a:pt x="224" y="114"/>
                </a:lnTo>
                <a:lnTo>
                  <a:pt x="222" y="114"/>
                </a:lnTo>
                <a:lnTo>
                  <a:pt x="219" y="114"/>
                </a:lnTo>
                <a:lnTo>
                  <a:pt x="215" y="114"/>
                </a:lnTo>
                <a:lnTo>
                  <a:pt x="215" y="115"/>
                </a:lnTo>
                <a:lnTo>
                  <a:pt x="214" y="115"/>
                </a:lnTo>
                <a:lnTo>
                  <a:pt x="210" y="118"/>
                </a:lnTo>
                <a:lnTo>
                  <a:pt x="209" y="118"/>
                </a:lnTo>
                <a:lnTo>
                  <a:pt x="208" y="119"/>
                </a:lnTo>
                <a:lnTo>
                  <a:pt x="206" y="120"/>
                </a:lnTo>
                <a:lnTo>
                  <a:pt x="205" y="120"/>
                </a:lnTo>
                <a:lnTo>
                  <a:pt x="204" y="120"/>
                </a:lnTo>
                <a:lnTo>
                  <a:pt x="204" y="121"/>
                </a:lnTo>
                <a:lnTo>
                  <a:pt x="204" y="120"/>
                </a:lnTo>
                <a:lnTo>
                  <a:pt x="205" y="120"/>
                </a:lnTo>
                <a:lnTo>
                  <a:pt x="206" y="119"/>
                </a:lnTo>
                <a:lnTo>
                  <a:pt x="205" y="118"/>
                </a:lnTo>
                <a:lnTo>
                  <a:pt x="205" y="114"/>
                </a:lnTo>
                <a:lnTo>
                  <a:pt x="209" y="114"/>
                </a:lnTo>
                <a:lnTo>
                  <a:pt x="210" y="114"/>
                </a:lnTo>
                <a:lnTo>
                  <a:pt x="210" y="112"/>
                </a:lnTo>
                <a:lnTo>
                  <a:pt x="210" y="104"/>
                </a:lnTo>
                <a:lnTo>
                  <a:pt x="210" y="103"/>
                </a:lnTo>
                <a:lnTo>
                  <a:pt x="210" y="102"/>
                </a:lnTo>
                <a:lnTo>
                  <a:pt x="210" y="101"/>
                </a:lnTo>
                <a:lnTo>
                  <a:pt x="208" y="101"/>
                </a:lnTo>
                <a:lnTo>
                  <a:pt x="205" y="101"/>
                </a:lnTo>
                <a:lnTo>
                  <a:pt x="204" y="101"/>
                </a:lnTo>
                <a:lnTo>
                  <a:pt x="204" y="94"/>
                </a:lnTo>
                <a:lnTo>
                  <a:pt x="199" y="94"/>
                </a:lnTo>
                <a:lnTo>
                  <a:pt x="199" y="88"/>
                </a:lnTo>
                <a:lnTo>
                  <a:pt x="189" y="88"/>
                </a:lnTo>
                <a:lnTo>
                  <a:pt x="189" y="85"/>
                </a:lnTo>
                <a:lnTo>
                  <a:pt x="189" y="84"/>
                </a:lnTo>
                <a:lnTo>
                  <a:pt x="188" y="84"/>
                </a:lnTo>
                <a:lnTo>
                  <a:pt x="185" y="84"/>
                </a:lnTo>
                <a:lnTo>
                  <a:pt x="183" y="84"/>
                </a:lnTo>
                <a:lnTo>
                  <a:pt x="182" y="82"/>
                </a:lnTo>
                <a:lnTo>
                  <a:pt x="180" y="82"/>
                </a:lnTo>
                <a:lnTo>
                  <a:pt x="180" y="84"/>
                </a:lnTo>
                <a:lnTo>
                  <a:pt x="180" y="85"/>
                </a:lnTo>
                <a:lnTo>
                  <a:pt x="179" y="85"/>
                </a:lnTo>
                <a:lnTo>
                  <a:pt x="178" y="85"/>
                </a:lnTo>
                <a:lnTo>
                  <a:pt x="176" y="85"/>
                </a:lnTo>
                <a:lnTo>
                  <a:pt x="175" y="84"/>
                </a:lnTo>
                <a:lnTo>
                  <a:pt x="174" y="84"/>
                </a:lnTo>
                <a:lnTo>
                  <a:pt x="173" y="84"/>
                </a:lnTo>
                <a:lnTo>
                  <a:pt x="173" y="89"/>
                </a:lnTo>
                <a:lnTo>
                  <a:pt x="168" y="89"/>
                </a:lnTo>
                <a:lnTo>
                  <a:pt x="167" y="89"/>
                </a:lnTo>
                <a:lnTo>
                  <a:pt x="167" y="87"/>
                </a:lnTo>
                <a:lnTo>
                  <a:pt x="167" y="88"/>
                </a:lnTo>
                <a:lnTo>
                  <a:pt x="166" y="88"/>
                </a:lnTo>
                <a:lnTo>
                  <a:pt x="165" y="88"/>
                </a:lnTo>
                <a:lnTo>
                  <a:pt x="165" y="89"/>
                </a:lnTo>
                <a:lnTo>
                  <a:pt x="164" y="89"/>
                </a:lnTo>
                <a:lnTo>
                  <a:pt x="164" y="90"/>
                </a:lnTo>
                <a:lnTo>
                  <a:pt x="165" y="90"/>
                </a:lnTo>
                <a:lnTo>
                  <a:pt x="165" y="92"/>
                </a:lnTo>
                <a:lnTo>
                  <a:pt x="165" y="93"/>
                </a:lnTo>
                <a:lnTo>
                  <a:pt x="165" y="94"/>
                </a:lnTo>
                <a:lnTo>
                  <a:pt x="165" y="97"/>
                </a:lnTo>
                <a:lnTo>
                  <a:pt x="166" y="97"/>
                </a:lnTo>
                <a:lnTo>
                  <a:pt x="166" y="98"/>
                </a:lnTo>
                <a:lnTo>
                  <a:pt x="166" y="100"/>
                </a:lnTo>
                <a:lnTo>
                  <a:pt x="165" y="100"/>
                </a:lnTo>
                <a:lnTo>
                  <a:pt x="165" y="101"/>
                </a:lnTo>
                <a:lnTo>
                  <a:pt x="165" y="102"/>
                </a:lnTo>
                <a:lnTo>
                  <a:pt x="165" y="103"/>
                </a:lnTo>
                <a:lnTo>
                  <a:pt x="167" y="105"/>
                </a:lnTo>
                <a:lnTo>
                  <a:pt x="167" y="106"/>
                </a:lnTo>
                <a:lnTo>
                  <a:pt x="167" y="107"/>
                </a:lnTo>
                <a:lnTo>
                  <a:pt x="166" y="109"/>
                </a:lnTo>
                <a:lnTo>
                  <a:pt x="166" y="110"/>
                </a:lnTo>
                <a:lnTo>
                  <a:pt x="165" y="110"/>
                </a:lnTo>
                <a:lnTo>
                  <a:pt x="165" y="111"/>
                </a:lnTo>
                <a:lnTo>
                  <a:pt x="165" y="112"/>
                </a:lnTo>
                <a:lnTo>
                  <a:pt x="164" y="112"/>
                </a:lnTo>
                <a:lnTo>
                  <a:pt x="164" y="113"/>
                </a:lnTo>
                <a:lnTo>
                  <a:pt x="164" y="114"/>
                </a:lnTo>
                <a:lnTo>
                  <a:pt x="163" y="114"/>
                </a:lnTo>
                <a:lnTo>
                  <a:pt x="163" y="115"/>
                </a:lnTo>
                <a:lnTo>
                  <a:pt x="163" y="117"/>
                </a:lnTo>
                <a:lnTo>
                  <a:pt x="163" y="118"/>
                </a:lnTo>
                <a:lnTo>
                  <a:pt x="163" y="119"/>
                </a:lnTo>
                <a:lnTo>
                  <a:pt x="163" y="121"/>
                </a:lnTo>
                <a:lnTo>
                  <a:pt x="164" y="121"/>
                </a:lnTo>
                <a:lnTo>
                  <a:pt x="164" y="122"/>
                </a:lnTo>
                <a:lnTo>
                  <a:pt x="165" y="122"/>
                </a:lnTo>
                <a:lnTo>
                  <a:pt x="165" y="120"/>
                </a:lnTo>
                <a:lnTo>
                  <a:pt x="167" y="120"/>
                </a:lnTo>
                <a:lnTo>
                  <a:pt x="167" y="117"/>
                </a:lnTo>
                <a:lnTo>
                  <a:pt x="168" y="118"/>
                </a:lnTo>
                <a:lnTo>
                  <a:pt x="168" y="120"/>
                </a:lnTo>
                <a:lnTo>
                  <a:pt x="170" y="120"/>
                </a:lnTo>
                <a:lnTo>
                  <a:pt x="170" y="121"/>
                </a:lnTo>
                <a:lnTo>
                  <a:pt x="170" y="122"/>
                </a:lnTo>
                <a:lnTo>
                  <a:pt x="168" y="122"/>
                </a:lnTo>
                <a:lnTo>
                  <a:pt x="167" y="122"/>
                </a:lnTo>
                <a:lnTo>
                  <a:pt x="167" y="123"/>
                </a:lnTo>
                <a:lnTo>
                  <a:pt x="166" y="123"/>
                </a:lnTo>
                <a:lnTo>
                  <a:pt x="165" y="123"/>
                </a:lnTo>
                <a:lnTo>
                  <a:pt x="165" y="125"/>
                </a:lnTo>
                <a:lnTo>
                  <a:pt x="164" y="125"/>
                </a:lnTo>
                <a:lnTo>
                  <a:pt x="163" y="125"/>
                </a:lnTo>
                <a:lnTo>
                  <a:pt x="163" y="123"/>
                </a:lnTo>
                <a:lnTo>
                  <a:pt x="163" y="125"/>
                </a:lnTo>
                <a:lnTo>
                  <a:pt x="163" y="126"/>
                </a:lnTo>
                <a:lnTo>
                  <a:pt x="163" y="127"/>
                </a:lnTo>
                <a:lnTo>
                  <a:pt x="163" y="128"/>
                </a:lnTo>
                <a:lnTo>
                  <a:pt x="163" y="129"/>
                </a:lnTo>
                <a:lnTo>
                  <a:pt x="162" y="130"/>
                </a:lnTo>
                <a:lnTo>
                  <a:pt x="162" y="132"/>
                </a:lnTo>
                <a:lnTo>
                  <a:pt x="162" y="134"/>
                </a:lnTo>
                <a:lnTo>
                  <a:pt x="163" y="134"/>
                </a:lnTo>
                <a:lnTo>
                  <a:pt x="164" y="134"/>
                </a:lnTo>
                <a:lnTo>
                  <a:pt x="165" y="134"/>
                </a:lnTo>
                <a:lnTo>
                  <a:pt x="166" y="134"/>
                </a:lnTo>
                <a:lnTo>
                  <a:pt x="167" y="134"/>
                </a:lnTo>
                <a:lnTo>
                  <a:pt x="167" y="132"/>
                </a:lnTo>
                <a:lnTo>
                  <a:pt x="168" y="132"/>
                </a:lnTo>
                <a:lnTo>
                  <a:pt x="170" y="132"/>
                </a:lnTo>
                <a:lnTo>
                  <a:pt x="171" y="132"/>
                </a:lnTo>
                <a:lnTo>
                  <a:pt x="172" y="132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8" y="131"/>
                </a:lnTo>
                <a:lnTo>
                  <a:pt x="178" y="130"/>
                </a:lnTo>
                <a:lnTo>
                  <a:pt x="176" y="130"/>
                </a:lnTo>
                <a:lnTo>
                  <a:pt x="175" y="129"/>
                </a:lnTo>
                <a:lnTo>
                  <a:pt x="175" y="128"/>
                </a:lnTo>
                <a:lnTo>
                  <a:pt x="174" y="128"/>
                </a:lnTo>
                <a:lnTo>
                  <a:pt x="173" y="127"/>
                </a:lnTo>
                <a:lnTo>
                  <a:pt x="173" y="126"/>
                </a:lnTo>
                <a:lnTo>
                  <a:pt x="172" y="126"/>
                </a:lnTo>
                <a:lnTo>
                  <a:pt x="172" y="125"/>
                </a:lnTo>
                <a:lnTo>
                  <a:pt x="173" y="125"/>
                </a:lnTo>
                <a:lnTo>
                  <a:pt x="174" y="125"/>
                </a:lnTo>
                <a:lnTo>
                  <a:pt x="175" y="125"/>
                </a:lnTo>
                <a:lnTo>
                  <a:pt x="176" y="125"/>
                </a:lnTo>
                <a:lnTo>
                  <a:pt x="178" y="125"/>
                </a:lnTo>
                <a:lnTo>
                  <a:pt x="179" y="125"/>
                </a:lnTo>
                <a:lnTo>
                  <a:pt x="180" y="125"/>
                </a:lnTo>
                <a:lnTo>
                  <a:pt x="181" y="125"/>
                </a:lnTo>
                <a:lnTo>
                  <a:pt x="182" y="125"/>
                </a:lnTo>
                <a:lnTo>
                  <a:pt x="183" y="125"/>
                </a:lnTo>
                <a:lnTo>
                  <a:pt x="185" y="125"/>
                </a:lnTo>
                <a:lnTo>
                  <a:pt x="187" y="125"/>
                </a:lnTo>
                <a:lnTo>
                  <a:pt x="188" y="125"/>
                </a:lnTo>
                <a:lnTo>
                  <a:pt x="188" y="126"/>
                </a:lnTo>
                <a:lnTo>
                  <a:pt x="189" y="126"/>
                </a:lnTo>
                <a:lnTo>
                  <a:pt x="189" y="127"/>
                </a:lnTo>
                <a:lnTo>
                  <a:pt x="190" y="127"/>
                </a:lnTo>
                <a:lnTo>
                  <a:pt x="190" y="128"/>
                </a:lnTo>
                <a:lnTo>
                  <a:pt x="191" y="128"/>
                </a:lnTo>
                <a:lnTo>
                  <a:pt x="191" y="129"/>
                </a:lnTo>
                <a:lnTo>
                  <a:pt x="192" y="129"/>
                </a:lnTo>
                <a:lnTo>
                  <a:pt x="192" y="131"/>
                </a:lnTo>
                <a:lnTo>
                  <a:pt x="193" y="132"/>
                </a:lnTo>
                <a:lnTo>
                  <a:pt x="194" y="132"/>
                </a:lnTo>
                <a:lnTo>
                  <a:pt x="196" y="132"/>
                </a:lnTo>
                <a:lnTo>
                  <a:pt x="198" y="132"/>
                </a:lnTo>
                <a:lnTo>
                  <a:pt x="200" y="132"/>
                </a:lnTo>
                <a:lnTo>
                  <a:pt x="201" y="132"/>
                </a:lnTo>
                <a:lnTo>
                  <a:pt x="201" y="134"/>
                </a:lnTo>
                <a:lnTo>
                  <a:pt x="202" y="136"/>
                </a:lnTo>
                <a:lnTo>
                  <a:pt x="204" y="136"/>
                </a:lnTo>
                <a:lnTo>
                  <a:pt x="204" y="137"/>
                </a:lnTo>
                <a:lnTo>
                  <a:pt x="205" y="137"/>
                </a:lnTo>
                <a:lnTo>
                  <a:pt x="205" y="138"/>
                </a:lnTo>
                <a:lnTo>
                  <a:pt x="206" y="138"/>
                </a:lnTo>
                <a:lnTo>
                  <a:pt x="207" y="139"/>
                </a:lnTo>
                <a:lnTo>
                  <a:pt x="207" y="140"/>
                </a:lnTo>
                <a:lnTo>
                  <a:pt x="208" y="140"/>
                </a:lnTo>
                <a:lnTo>
                  <a:pt x="208" y="142"/>
                </a:lnTo>
                <a:lnTo>
                  <a:pt x="208" y="143"/>
                </a:lnTo>
                <a:lnTo>
                  <a:pt x="208" y="144"/>
                </a:lnTo>
                <a:lnTo>
                  <a:pt x="208" y="145"/>
                </a:lnTo>
                <a:lnTo>
                  <a:pt x="207" y="145"/>
                </a:lnTo>
                <a:lnTo>
                  <a:pt x="208" y="145"/>
                </a:lnTo>
                <a:lnTo>
                  <a:pt x="214" y="146"/>
                </a:lnTo>
                <a:lnTo>
                  <a:pt x="214" y="151"/>
                </a:lnTo>
                <a:lnTo>
                  <a:pt x="214" y="156"/>
                </a:lnTo>
                <a:lnTo>
                  <a:pt x="214" y="161"/>
                </a:lnTo>
                <a:lnTo>
                  <a:pt x="214" y="162"/>
                </a:lnTo>
                <a:lnTo>
                  <a:pt x="210" y="162"/>
                </a:lnTo>
                <a:lnTo>
                  <a:pt x="209" y="162"/>
                </a:lnTo>
                <a:lnTo>
                  <a:pt x="208" y="161"/>
                </a:lnTo>
                <a:lnTo>
                  <a:pt x="208" y="160"/>
                </a:lnTo>
                <a:lnTo>
                  <a:pt x="208" y="156"/>
                </a:lnTo>
                <a:lnTo>
                  <a:pt x="207" y="156"/>
                </a:lnTo>
                <a:lnTo>
                  <a:pt x="206" y="156"/>
                </a:lnTo>
                <a:lnTo>
                  <a:pt x="205" y="156"/>
                </a:lnTo>
                <a:lnTo>
                  <a:pt x="204" y="156"/>
                </a:lnTo>
                <a:lnTo>
                  <a:pt x="202" y="156"/>
                </a:lnTo>
                <a:lnTo>
                  <a:pt x="202" y="157"/>
                </a:lnTo>
                <a:lnTo>
                  <a:pt x="201" y="157"/>
                </a:lnTo>
                <a:lnTo>
                  <a:pt x="200" y="157"/>
                </a:lnTo>
                <a:lnTo>
                  <a:pt x="200" y="156"/>
                </a:lnTo>
                <a:lnTo>
                  <a:pt x="199" y="156"/>
                </a:lnTo>
                <a:lnTo>
                  <a:pt x="198" y="156"/>
                </a:lnTo>
                <a:lnTo>
                  <a:pt x="197" y="157"/>
                </a:lnTo>
                <a:lnTo>
                  <a:pt x="196" y="157"/>
                </a:lnTo>
                <a:lnTo>
                  <a:pt x="196" y="156"/>
                </a:lnTo>
                <a:lnTo>
                  <a:pt x="194" y="154"/>
                </a:lnTo>
                <a:lnTo>
                  <a:pt x="194" y="153"/>
                </a:lnTo>
                <a:lnTo>
                  <a:pt x="194" y="152"/>
                </a:lnTo>
                <a:lnTo>
                  <a:pt x="193" y="151"/>
                </a:lnTo>
                <a:lnTo>
                  <a:pt x="192" y="151"/>
                </a:lnTo>
                <a:lnTo>
                  <a:pt x="192" y="149"/>
                </a:lnTo>
                <a:lnTo>
                  <a:pt x="192" y="148"/>
                </a:lnTo>
                <a:lnTo>
                  <a:pt x="192" y="147"/>
                </a:lnTo>
                <a:lnTo>
                  <a:pt x="192" y="146"/>
                </a:lnTo>
                <a:lnTo>
                  <a:pt x="191" y="146"/>
                </a:lnTo>
                <a:lnTo>
                  <a:pt x="190" y="146"/>
                </a:lnTo>
                <a:lnTo>
                  <a:pt x="189" y="146"/>
                </a:lnTo>
                <a:lnTo>
                  <a:pt x="187" y="146"/>
                </a:lnTo>
                <a:lnTo>
                  <a:pt x="185" y="146"/>
                </a:lnTo>
                <a:lnTo>
                  <a:pt x="184" y="146"/>
                </a:lnTo>
                <a:lnTo>
                  <a:pt x="182" y="146"/>
                </a:lnTo>
                <a:lnTo>
                  <a:pt x="182" y="148"/>
                </a:lnTo>
                <a:lnTo>
                  <a:pt x="182" y="149"/>
                </a:lnTo>
                <a:lnTo>
                  <a:pt x="182" y="151"/>
                </a:lnTo>
                <a:lnTo>
                  <a:pt x="180" y="151"/>
                </a:lnTo>
                <a:lnTo>
                  <a:pt x="178" y="151"/>
                </a:lnTo>
                <a:lnTo>
                  <a:pt x="176" y="151"/>
                </a:lnTo>
                <a:lnTo>
                  <a:pt x="176" y="152"/>
                </a:lnTo>
                <a:lnTo>
                  <a:pt x="176" y="153"/>
                </a:lnTo>
                <a:lnTo>
                  <a:pt x="175" y="153"/>
                </a:lnTo>
                <a:lnTo>
                  <a:pt x="175" y="154"/>
                </a:lnTo>
                <a:lnTo>
                  <a:pt x="174" y="155"/>
                </a:lnTo>
                <a:lnTo>
                  <a:pt x="173" y="155"/>
                </a:lnTo>
                <a:lnTo>
                  <a:pt x="173" y="156"/>
                </a:lnTo>
                <a:lnTo>
                  <a:pt x="172" y="156"/>
                </a:lnTo>
                <a:lnTo>
                  <a:pt x="174" y="156"/>
                </a:lnTo>
                <a:lnTo>
                  <a:pt x="175" y="156"/>
                </a:lnTo>
                <a:lnTo>
                  <a:pt x="176" y="156"/>
                </a:lnTo>
                <a:lnTo>
                  <a:pt x="176" y="157"/>
                </a:lnTo>
                <a:lnTo>
                  <a:pt x="176" y="160"/>
                </a:lnTo>
                <a:lnTo>
                  <a:pt x="176" y="162"/>
                </a:lnTo>
                <a:lnTo>
                  <a:pt x="176" y="163"/>
                </a:lnTo>
                <a:lnTo>
                  <a:pt x="176" y="164"/>
                </a:lnTo>
                <a:lnTo>
                  <a:pt x="176" y="167"/>
                </a:lnTo>
                <a:lnTo>
                  <a:pt x="175" y="167"/>
                </a:lnTo>
                <a:lnTo>
                  <a:pt x="174" y="167"/>
                </a:lnTo>
                <a:lnTo>
                  <a:pt x="173" y="167"/>
                </a:lnTo>
                <a:lnTo>
                  <a:pt x="172" y="167"/>
                </a:lnTo>
                <a:lnTo>
                  <a:pt x="170" y="167"/>
                </a:lnTo>
                <a:lnTo>
                  <a:pt x="167" y="167"/>
                </a:lnTo>
                <a:lnTo>
                  <a:pt x="162" y="167"/>
                </a:lnTo>
                <a:lnTo>
                  <a:pt x="159" y="167"/>
                </a:lnTo>
                <a:lnTo>
                  <a:pt x="157" y="167"/>
                </a:lnTo>
                <a:lnTo>
                  <a:pt x="152" y="167"/>
                </a:lnTo>
                <a:lnTo>
                  <a:pt x="141" y="167"/>
                </a:lnTo>
                <a:lnTo>
                  <a:pt x="141" y="156"/>
                </a:lnTo>
                <a:lnTo>
                  <a:pt x="141" y="154"/>
                </a:lnTo>
                <a:lnTo>
                  <a:pt x="141" y="151"/>
                </a:lnTo>
                <a:lnTo>
                  <a:pt x="139" y="149"/>
                </a:lnTo>
                <a:lnTo>
                  <a:pt x="137" y="147"/>
                </a:lnTo>
                <a:lnTo>
                  <a:pt x="136" y="147"/>
                </a:lnTo>
                <a:lnTo>
                  <a:pt x="135" y="146"/>
                </a:lnTo>
                <a:lnTo>
                  <a:pt x="133" y="145"/>
                </a:lnTo>
                <a:lnTo>
                  <a:pt x="132" y="145"/>
                </a:lnTo>
                <a:lnTo>
                  <a:pt x="131" y="144"/>
                </a:lnTo>
                <a:lnTo>
                  <a:pt x="129" y="143"/>
                </a:lnTo>
                <a:lnTo>
                  <a:pt x="128" y="142"/>
                </a:lnTo>
                <a:lnTo>
                  <a:pt x="125" y="140"/>
                </a:lnTo>
                <a:lnTo>
                  <a:pt x="115" y="135"/>
                </a:lnTo>
                <a:lnTo>
                  <a:pt x="113" y="134"/>
                </a:lnTo>
                <a:lnTo>
                  <a:pt x="112" y="132"/>
                </a:lnTo>
                <a:lnTo>
                  <a:pt x="110" y="130"/>
                </a:lnTo>
                <a:lnTo>
                  <a:pt x="109" y="128"/>
                </a:lnTo>
                <a:lnTo>
                  <a:pt x="105" y="125"/>
                </a:lnTo>
                <a:lnTo>
                  <a:pt x="99" y="125"/>
                </a:lnTo>
                <a:lnTo>
                  <a:pt x="99" y="122"/>
                </a:lnTo>
                <a:lnTo>
                  <a:pt x="99" y="118"/>
                </a:lnTo>
                <a:lnTo>
                  <a:pt x="97" y="115"/>
                </a:lnTo>
                <a:lnTo>
                  <a:pt x="96" y="114"/>
                </a:lnTo>
                <a:lnTo>
                  <a:pt x="94" y="112"/>
                </a:lnTo>
                <a:lnTo>
                  <a:pt x="93" y="110"/>
                </a:lnTo>
                <a:lnTo>
                  <a:pt x="92" y="110"/>
                </a:lnTo>
                <a:lnTo>
                  <a:pt x="90" y="109"/>
                </a:lnTo>
                <a:lnTo>
                  <a:pt x="90" y="107"/>
                </a:lnTo>
                <a:lnTo>
                  <a:pt x="90" y="109"/>
                </a:lnTo>
                <a:lnTo>
                  <a:pt x="90" y="110"/>
                </a:lnTo>
                <a:lnTo>
                  <a:pt x="90" y="114"/>
                </a:lnTo>
                <a:lnTo>
                  <a:pt x="90" y="115"/>
                </a:lnTo>
                <a:lnTo>
                  <a:pt x="92" y="115"/>
                </a:lnTo>
                <a:lnTo>
                  <a:pt x="93" y="115"/>
                </a:lnTo>
                <a:lnTo>
                  <a:pt x="93" y="117"/>
                </a:lnTo>
                <a:lnTo>
                  <a:pt x="93" y="119"/>
                </a:lnTo>
                <a:lnTo>
                  <a:pt x="87" y="119"/>
                </a:lnTo>
                <a:lnTo>
                  <a:pt x="87" y="117"/>
                </a:lnTo>
                <a:lnTo>
                  <a:pt x="80" y="117"/>
                </a:lnTo>
                <a:lnTo>
                  <a:pt x="80" y="115"/>
                </a:lnTo>
                <a:lnTo>
                  <a:pt x="79" y="115"/>
                </a:lnTo>
                <a:lnTo>
                  <a:pt x="79" y="114"/>
                </a:lnTo>
                <a:lnTo>
                  <a:pt x="79" y="112"/>
                </a:lnTo>
                <a:lnTo>
                  <a:pt x="77" y="112"/>
                </a:lnTo>
                <a:lnTo>
                  <a:pt x="76" y="112"/>
                </a:lnTo>
                <a:lnTo>
                  <a:pt x="75" y="112"/>
                </a:lnTo>
                <a:lnTo>
                  <a:pt x="75" y="111"/>
                </a:lnTo>
                <a:lnTo>
                  <a:pt x="75" y="106"/>
                </a:lnTo>
                <a:lnTo>
                  <a:pt x="71" y="106"/>
                </a:lnTo>
                <a:lnTo>
                  <a:pt x="69" y="106"/>
                </a:lnTo>
                <a:lnTo>
                  <a:pt x="69" y="104"/>
                </a:lnTo>
                <a:lnTo>
                  <a:pt x="64" y="104"/>
                </a:lnTo>
                <a:lnTo>
                  <a:pt x="64" y="101"/>
                </a:lnTo>
                <a:lnTo>
                  <a:pt x="69" y="101"/>
                </a:lnTo>
                <a:lnTo>
                  <a:pt x="69" y="100"/>
                </a:lnTo>
                <a:lnTo>
                  <a:pt x="69" y="98"/>
                </a:lnTo>
                <a:lnTo>
                  <a:pt x="68" y="98"/>
                </a:lnTo>
                <a:lnTo>
                  <a:pt x="68" y="97"/>
                </a:lnTo>
                <a:lnTo>
                  <a:pt x="69" y="97"/>
                </a:lnTo>
                <a:lnTo>
                  <a:pt x="69" y="95"/>
                </a:lnTo>
                <a:lnTo>
                  <a:pt x="69" y="93"/>
                </a:lnTo>
                <a:lnTo>
                  <a:pt x="69" y="90"/>
                </a:lnTo>
                <a:lnTo>
                  <a:pt x="69" y="88"/>
                </a:lnTo>
                <a:lnTo>
                  <a:pt x="70" y="88"/>
                </a:lnTo>
                <a:lnTo>
                  <a:pt x="70" y="87"/>
                </a:lnTo>
                <a:lnTo>
                  <a:pt x="70" y="86"/>
                </a:lnTo>
                <a:lnTo>
                  <a:pt x="70" y="84"/>
                </a:lnTo>
                <a:lnTo>
                  <a:pt x="71" y="81"/>
                </a:lnTo>
                <a:lnTo>
                  <a:pt x="69" y="81"/>
                </a:lnTo>
                <a:lnTo>
                  <a:pt x="67" y="81"/>
                </a:lnTo>
                <a:lnTo>
                  <a:pt x="64" y="81"/>
                </a:lnTo>
                <a:lnTo>
                  <a:pt x="63" y="81"/>
                </a:lnTo>
                <a:lnTo>
                  <a:pt x="59" y="81"/>
                </a:lnTo>
                <a:lnTo>
                  <a:pt x="59" y="86"/>
                </a:lnTo>
                <a:lnTo>
                  <a:pt x="50" y="86"/>
                </a:lnTo>
                <a:lnTo>
                  <a:pt x="49" y="86"/>
                </a:lnTo>
                <a:lnTo>
                  <a:pt x="49" y="81"/>
                </a:lnTo>
                <a:lnTo>
                  <a:pt x="46" y="81"/>
                </a:lnTo>
                <a:lnTo>
                  <a:pt x="34" y="81"/>
                </a:lnTo>
                <a:lnTo>
                  <a:pt x="34" y="78"/>
                </a:lnTo>
                <a:lnTo>
                  <a:pt x="34" y="76"/>
                </a:lnTo>
                <a:lnTo>
                  <a:pt x="34" y="73"/>
                </a:lnTo>
                <a:lnTo>
                  <a:pt x="33" y="71"/>
                </a:lnTo>
                <a:lnTo>
                  <a:pt x="33" y="70"/>
                </a:lnTo>
                <a:lnTo>
                  <a:pt x="33" y="69"/>
                </a:lnTo>
                <a:lnTo>
                  <a:pt x="28" y="67"/>
                </a:lnTo>
                <a:lnTo>
                  <a:pt x="27" y="67"/>
                </a:lnTo>
                <a:lnTo>
                  <a:pt x="23" y="65"/>
                </a:lnTo>
                <a:lnTo>
                  <a:pt x="21" y="65"/>
                </a:lnTo>
                <a:lnTo>
                  <a:pt x="17" y="64"/>
                </a:lnTo>
                <a:lnTo>
                  <a:pt x="17" y="57"/>
                </a:lnTo>
                <a:lnTo>
                  <a:pt x="16" y="57"/>
                </a:lnTo>
                <a:lnTo>
                  <a:pt x="15" y="59"/>
                </a:lnTo>
                <a:lnTo>
                  <a:pt x="14" y="60"/>
                </a:lnTo>
                <a:lnTo>
                  <a:pt x="12" y="61"/>
                </a:lnTo>
                <a:lnTo>
                  <a:pt x="11" y="62"/>
                </a:lnTo>
                <a:lnTo>
                  <a:pt x="10" y="63"/>
                </a:lnTo>
                <a:lnTo>
                  <a:pt x="9" y="64"/>
                </a:lnTo>
                <a:lnTo>
                  <a:pt x="8" y="64"/>
                </a:lnTo>
                <a:lnTo>
                  <a:pt x="7" y="65"/>
                </a:lnTo>
                <a:lnTo>
                  <a:pt x="6" y="65"/>
                </a:lnTo>
                <a:lnTo>
                  <a:pt x="4" y="67"/>
                </a:lnTo>
                <a:lnTo>
                  <a:pt x="3" y="67"/>
                </a:lnTo>
                <a:lnTo>
                  <a:pt x="2" y="67"/>
                </a:lnTo>
                <a:lnTo>
                  <a:pt x="2" y="68"/>
                </a:lnTo>
                <a:lnTo>
                  <a:pt x="1" y="68"/>
                </a:lnTo>
                <a:lnTo>
                  <a:pt x="1" y="67"/>
                </a:lnTo>
                <a:lnTo>
                  <a:pt x="0" y="65"/>
                </a:lnTo>
                <a:lnTo>
                  <a:pt x="1" y="65"/>
                </a:lnTo>
                <a:lnTo>
                  <a:pt x="1" y="64"/>
                </a:lnTo>
                <a:lnTo>
                  <a:pt x="2" y="63"/>
                </a:lnTo>
                <a:lnTo>
                  <a:pt x="3" y="60"/>
                </a:lnTo>
                <a:lnTo>
                  <a:pt x="1" y="60"/>
                </a:lnTo>
                <a:lnTo>
                  <a:pt x="0" y="59"/>
                </a:lnTo>
                <a:lnTo>
                  <a:pt x="0" y="56"/>
                </a:lnTo>
                <a:lnTo>
                  <a:pt x="1" y="56"/>
                </a:lnTo>
                <a:lnTo>
                  <a:pt x="4" y="52"/>
                </a:lnTo>
                <a:lnTo>
                  <a:pt x="4" y="51"/>
                </a:lnTo>
                <a:lnTo>
                  <a:pt x="3" y="48"/>
                </a:lnTo>
                <a:lnTo>
                  <a:pt x="3" y="47"/>
                </a:lnTo>
                <a:lnTo>
                  <a:pt x="3" y="46"/>
                </a:lnTo>
                <a:lnTo>
                  <a:pt x="4" y="45"/>
                </a:lnTo>
                <a:lnTo>
                  <a:pt x="4" y="44"/>
                </a:lnTo>
                <a:lnTo>
                  <a:pt x="4" y="43"/>
                </a:lnTo>
                <a:lnTo>
                  <a:pt x="6" y="43"/>
                </a:lnTo>
                <a:lnTo>
                  <a:pt x="6" y="42"/>
                </a:lnTo>
                <a:lnTo>
                  <a:pt x="7" y="42"/>
                </a:lnTo>
                <a:lnTo>
                  <a:pt x="8" y="42"/>
                </a:lnTo>
                <a:lnTo>
                  <a:pt x="8" y="40"/>
                </a:lnTo>
                <a:lnTo>
                  <a:pt x="10" y="40"/>
                </a:lnTo>
                <a:lnTo>
                  <a:pt x="11" y="43"/>
                </a:lnTo>
                <a:lnTo>
                  <a:pt x="12" y="44"/>
                </a:lnTo>
                <a:lnTo>
                  <a:pt x="12" y="45"/>
                </a:lnTo>
                <a:lnTo>
                  <a:pt x="14" y="45"/>
                </a:lnTo>
                <a:lnTo>
                  <a:pt x="15" y="45"/>
                </a:lnTo>
                <a:lnTo>
                  <a:pt x="15" y="46"/>
                </a:lnTo>
                <a:lnTo>
                  <a:pt x="17" y="47"/>
                </a:lnTo>
                <a:lnTo>
                  <a:pt x="18" y="48"/>
                </a:lnTo>
                <a:lnTo>
                  <a:pt x="19" y="50"/>
                </a:lnTo>
                <a:lnTo>
                  <a:pt x="20" y="50"/>
                </a:lnTo>
                <a:lnTo>
                  <a:pt x="21" y="50"/>
                </a:lnTo>
                <a:lnTo>
                  <a:pt x="24" y="51"/>
                </a:lnTo>
                <a:lnTo>
                  <a:pt x="23" y="51"/>
                </a:lnTo>
                <a:lnTo>
                  <a:pt x="21" y="51"/>
                </a:lnTo>
                <a:lnTo>
                  <a:pt x="21" y="52"/>
                </a:lnTo>
                <a:lnTo>
                  <a:pt x="20" y="52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5" y="52"/>
                </a:lnTo>
                <a:lnTo>
                  <a:pt x="26" y="52"/>
                </a:lnTo>
                <a:lnTo>
                  <a:pt x="27" y="52"/>
                </a:lnTo>
                <a:lnTo>
                  <a:pt x="30" y="51"/>
                </a:lnTo>
                <a:lnTo>
                  <a:pt x="33" y="51"/>
                </a:lnTo>
                <a:lnTo>
                  <a:pt x="33" y="50"/>
                </a:lnTo>
                <a:lnTo>
                  <a:pt x="40" y="47"/>
                </a:lnTo>
                <a:lnTo>
                  <a:pt x="40" y="48"/>
                </a:lnTo>
                <a:lnTo>
                  <a:pt x="41" y="48"/>
                </a:lnTo>
                <a:lnTo>
                  <a:pt x="42" y="47"/>
                </a:lnTo>
                <a:lnTo>
                  <a:pt x="43" y="47"/>
                </a:lnTo>
                <a:lnTo>
                  <a:pt x="44" y="47"/>
                </a:lnTo>
                <a:lnTo>
                  <a:pt x="45" y="47"/>
                </a:lnTo>
                <a:lnTo>
                  <a:pt x="46" y="46"/>
                </a:lnTo>
                <a:lnTo>
                  <a:pt x="50" y="46"/>
                </a:lnTo>
                <a:lnTo>
                  <a:pt x="51" y="46"/>
                </a:lnTo>
                <a:lnTo>
                  <a:pt x="52" y="47"/>
                </a:lnTo>
                <a:lnTo>
                  <a:pt x="53" y="47"/>
                </a:lnTo>
                <a:lnTo>
                  <a:pt x="54" y="47"/>
                </a:lnTo>
                <a:lnTo>
                  <a:pt x="55" y="48"/>
                </a:lnTo>
                <a:lnTo>
                  <a:pt x="56" y="48"/>
                </a:lnTo>
                <a:lnTo>
                  <a:pt x="58" y="48"/>
                </a:lnTo>
                <a:lnTo>
                  <a:pt x="59" y="50"/>
                </a:lnTo>
                <a:lnTo>
                  <a:pt x="60" y="50"/>
                </a:lnTo>
                <a:lnTo>
                  <a:pt x="61" y="50"/>
                </a:lnTo>
                <a:lnTo>
                  <a:pt x="62" y="50"/>
                </a:lnTo>
                <a:lnTo>
                  <a:pt x="62" y="51"/>
                </a:lnTo>
                <a:lnTo>
                  <a:pt x="62" y="52"/>
                </a:lnTo>
                <a:lnTo>
                  <a:pt x="61" y="52"/>
                </a:lnTo>
                <a:lnTo>
                  <a:pt x="62" y="52"/>
                </a:lnTo>
                <a:lnTo>
                  <a:pt x="63" y="53"/>
                </a:lnTo>
                <a:lnTo>
                  <a:pt x="63" y="54"/>
                </a:lnTo>
                <a:lnTo>
                  <a:pt x="64" y="54"/>
                </a:lnTo>
                <a:lnTo>
                  <a:pt x="66" y="55"/>
                </a:lnTo>
                <a:lnTo>
                  <a:pt x="66" y="56"/>
                </a:lnTo>
                <a:lnTo>
                  <a:pt x="67" y="57"/>
                </a:lnTo>
                <a:lnTo>
                  <a:pt x="68" y="59"/>
                </a:lnTo>
                <a:lnTo>
                  <a:pt x="68" y="60"/>
                </a:lnTo>
                <a:lnTo>
                  <a:pt x="67" y="60"/>
                </a:lnTo>
                <a:lnTo>
                  <a:pt x="67" y="61"/>
                </a:lnTo>
                <a:lnTo>
                  <a:pt x="66" y="61"/>
                </a:lnTo>
                <a:lnTo>
                  <a:pt x="67" y="61"/>
                </a:lnTo>
                <a:lnTo>
                  <a:pt x="67" y="62"/>
                </a:lnTo>
                <a:lnTo>
                  <a:pt x="68" y="63"/>
                </a:lnTo>
                <a:lnTo>
                  <a:pt x="68" y="64"/>
                </a:lnTo>
                <a:lnTo>
                  <a:pt x="69" y="64"/>
                </a:lnTo>
                <a:lnTo>
                  <a:pt x="69" y="65"/>
                </a:lnTo>
                <a:lnTo>
                  <a:pt x="70" y="65"/>
                </a:lnTo>
                <a:lnTo>
                  <a:pt x="70" y="67"/>
                </a:lnTo>
                <a:lnTo>
                  <a:pt x="71" y="68"/>
                </a:lnTo>
                <a:lnTo>
                  <a:pt x="71" y="69"/>
                </a:lnTo>
                <a:lnTo>
                  <a:pt x="72" y="71"/>
                </a:lnTo>
                <a:lnTo>
                  <a:pt x="72" y="72"/>
                </a:lnTo>
                <a:lnTo>
                  <a:pt x="72" y="73"/>
                </a:lnTo>
                <a:lnTo>
                  <a:pt x="72" y="75"/>
                </a:lnTo>
                <a:lnTo>
                  <a:pt x="73" y="72"/>
                </a:lnTo>
                <a:lnTo>
                  <a:pt x="75" y="71"/>
                </a:lnTo>
                <a:lnTo>
                  <a:pt x="73" y="70"/>
                </a:lnTo>
                <a:lnTo>
                  <a:pt x="73" y="69"/>
                </a:lnTo>
                <a:lnTo>
                  <a:pt x="73" y="68"/>
                </a:lnTo>
                <a:lnTo>
                  <a:pt x="73" y="67"/>
                </a:lnTo>
                <a:lnTo>
                  <a:pt x="72" y="67"/>
                </a:lnTo>
                <a:lnTo>
                  <a:pt x="72" y="65"/>
                </a:lnTo>
                <a:lnTo>
                  <a:pt x="71" y="65"/>
                </a:lnTo>
                <a:lnTo>
                  <a:pt x="71" y="64"/>
                </a:lnTo>
                <a:lnTo>
                  <a:pt x="70" y="64"/>
                </a:lnTo>
                <a:lnTo>
                  <a:pt x="70" y="63"/>
                </a:lnTo>
                <a:lnTo>
                  <a:pt x="71" y="63"/>
                </a:lnTo>
                <a:lnTo>
                  <a:pt x="71" y="62"/>
                </a:lnTo>
                <a:lnTo>
                  <a:pt x="72" y="62"/>
                </a:lnTo>
                <a:lnTo>
                  <a:pt x="72" y="61"/>
                </a:lnTo>
                <a:lnTo>
                  <a:pt x="73" y="61"/>
                </a:lnTo>
                <a:lnTo>
                  <a:pt x="75" y="61"/>
                </a:lnTo>
                <a:lnTo>
                  <a:pt x="75" y="62"/>
                </a:lnTo>
                <a:lnTo>
                  <a:pt x="76" y="62"/>
                </a:lnTo>
                <a:lnTo>
                  <a:pt x="76" y="63"/>
                </a:lnTo>
                <a:lnTo>
                  <a:pt x="77" y="63"/>
                </a:lnTo>
                <a:lnTo>
                  <a:pt x="77" y="64"/>
                </a:lnTo>
                <a:lnTo>
                  <a:pt x="78" y="64"/>
                </a:lnTo>
                <a:lnTo>
                  <a:pt x="77" y="65"/>
                </a:lnTo>
                <a:lnTo>
                  <a:pt x="76" y="67"/>
                </a:lnTo>
                <a:lnTo>
                  <a:pt x="75" y="68"/>
                </a:lnTo>
                <a:lnTo>
                  <a:pt x="75" y="69"/>
                </a:lnTo>
                <a:lnTo>
                  <a:pt x="76" y="69"/>
                </a:lnTo>
                <a:lnTo>
                  <a:pt x="76" y="70"/>
                </a:lnTo>
                <a:lnTo>
                  <a:pt x="76" y="69"/>
                </a:lnTo>
                <a:lnTo>
                  <a:pt x="77" y="69"/>
                </a:lnTo>
                <a:lnTo>
                  <a:pt x="77" y="68"/>
                </a:lnTo>
                <a:lnTo>
                  <a:pt x="78" y="68"/>
                </a:lnTo>
                <a:lnTo>
                  <a:pt x="79" y="67"/>
                </a:lnTo>
                <a:lnTo>
                  <a:pt x="79" y="65"/>
                </a:lnTo>
                <a:lnTo>
                  <a:pt x="80" y="64"/>
                </a:lnTo>
                <a:lnTo>
                  <a:pt x="81" y="63"/>
                </a:lnTo>
                <a:lnTo>
                  <a:pt x="83" y="63"/>
                </a:lnTo>
                <a:lnTo>
                  <a:pt x="83" y="62"/>
                </a:lnTo>
                <a:lnTo>
                  <a:pt x="84" y="61"/>
                </a:lnTo>
                <a:lnTo>
                  <a:pt x="85" y="60"/>
                </a:lnTo>
                <a:lnTo>
                  <a:pt x="86" y="59"/>
                </a:lnTo>
                <a:lnTo>
                  <a:pt x="87" y="57"/>
                </a:lnTo>
                <a:lnTo>
                  <a:pt x="87" y="56"/>
                </a:lnTo>
                <a:lnTo>
                  <a:pt x="87" y="55"/>
                </a:lnTo>
                <a:lnTo>
                  <a:pt x="86" y="55"/>
                </a:lnTo>
                <a:lnTo>
                  <a:pt x="85" y="55"/>
                </a:lnTo>
                <a:lnTo>
                  <a:pt x="85" y="54"/>
                </a:lnTo>
                <a:lnTo>
                  <a:pt x="85" y="55"/>
                </a:lnTo>
                <a:lnTo>
                  <a:pt x="84" y="55"/>
                </a:lnTo>
                <a:lnTo>
                  <a:pt x="83" y="55"/>
                </a:lnTo>
                <a:lnTo>
                  <a:pt x="83" y="54"/>
                </a:lnTo>
                <a:lnTo>
                  <a:pt x="81" y="54"/>
                </a:lnTo>
                <a:lnTo>
                  <a:pt x="80" y="54"/>
                </a:lnTo>
                <a:lnTo>
                  <a:pt x="80" y="53"/>
                </a:lnTo>
                <a:lnTo>
                  <a:pt x="79" y="52"/>
                </a:lnTo>
                <a:lnTo>
                  <a:pt x="78" y="52"/>
                </a:lnTo>
                <a:lnTo>
                  <a:pt x="77" y="52"/>
                </a:lnTo>
                <a:lnTo>
                  <a:pt x="76" y="52"/>
                </a:lnTo>
                <a:lnTo>
                  <a:pt x="72" y="51"/>
                </a:lnTo>
                <a:lnTo>
                  <a:pt x="71" y="51"/>
                </a:lnTo>
                <a:lnTo>
                  <a:pt x="70" y="51"/>
                </a:lnTo>
                <a:lnTo>
                  <a:pt x="67" y="51"/>
                </a:lnTo>
                <a:lnTo>
                  <a:pt x="67" y="50"/>
                </a:lnTo>
                <a:lnTo>
                  <a:pt x="64" y="50"/>
                </a:lnTo>
                <a:lnTo>
                  <a:pt x="63" y="50"/>
                </a:lnTo>
                <a:lnTo>
                  <a:pt x="62" y="50"/>
                </a:lnTo>
                <a:lnTo>
                  <a:pt x="61" y="50"/>
                </a:lnTo>
                <a:lnTo>
                  <a:pt x="60" y="48"/>
                </a:lnTo>
                <a:lnTo>
                  <a:pt x="59" y="48"/>
                </a:lnTo>
                <a:lnTo>
                  <a:pt x="58" y="48"/>
                </a:lnTo>
                <a:lnTo>
                  <a:pt x="56" y="47"/>
                </a:lnTo>
                <a:lnTo>
                  <a:pt x="55" y="47"/>
                </a:lnTo>
                <a:lnTo>
                  <a:pt x="56" y="47"/>
                </a:lnTo>
                <a:lnTo>
                  <a:pt x="58" y="46"/>
                </a:lnTo>
                <a:lnTo>
                  <a:pt x="60" y="46"/>
                </a:lnTo>
                <a:lnTo>
                  <a:pt x="61" y="46"/>
                </a:lnTo>
                <a:lnTo>
                  <a:pt x="62" y="46"/>
                </a:lnTo>
                <a:lnTo>
                  <a:pt x="64" y="45"/>
                </a:lnTo>
                <a:lnTo>
                  <a:pt x="68" y="45"/>
                </a:lnTo>
                <a:lnTo>
                  <a:pt x="69" y="44"/>
                </a:lnTo>
                <a:lnTo>
                  <a:pt x="68" y="44"/>
                </a:lnTo>
                <a:lnTo>
                  <a:pt x="67" y="44"/>
                </a:lnTo>
                <a:lnTo>
                  <a:pt x="67" y="43"/>
                </a:lnTo>
                <a:lnTo>
                  <a:pt x="66" y="43"/>
                </a:lnTo>
                <a:lnTo>
                  <a:pt x="64" y="42"/>
                </a:lnTo>
                <a:lnTo>
                  <a:pt x="66" y="40"/>
                </a:lnTo>
                <a:lnTo>
                  <a:pt x="67" y="42"/>
                </a:lnTo>
                <a:lnTo>
                  <a:pt x="68" y="40"/>
                </a:lnTo>
                <a:lnTo>
                  <a:pt x="69" y="40"/>
                </a:lnTo>
                <a:lnTo>
                  <a:pt x="70" y="40"/>
                </a:lnTo>
                <a:lnTo>
                  <a:pt x="69" y="40"/>
                </a:lnTo>
                <a:lnTo>
                  <a:pt x="69" y="39"/>
                </a:lnTo>
                <a:lnTo>
                  <a:pt x="68" y="38"/>
                </a:lnTo>
                <a:lnTo>
                  <a:pt x="68" y="37"/>
                </a:lnTo>
                <a:lnTo>
                  <a:pt x="69" y="36"/>
                </a:lnTo>
                <a:lnTo>
                  <a:pt x="70" y="36"/>
                </a:lnTo>
                <a:lnTo>
                  <a:pt x="70" y="37"/>
                </a:lnTo>
                <a:lnTo>
                  <a:pt x="71" y="36"/>
                </a:lnTo>
                <a:lnTo>
                  <a:pt x="72" y="36"/>
                </a:lnTo>
                <a:lnTo>
                  <a:pt x="71" y="35"/>
                </a:lnTo>
                <a:lnTo>
                  <a:pt x="68" y="31"/>
                </a:lnTo>
                <a:lnTo>
                  <a:pt x="67" y="30"/>
                </a:lnTo>
                <a:lnTo>
                  <a:pt x="60" y="31"/>
                </a:lnTo>
                <a:lnTo>
                  <a:pt x="59" y="31"/>
                </a:lnTo>
                <a:lnTo>
                  <a:pt x="58" y="25"/>
                </a:lnTo>
                <a:lnTo>
                  <a:pt x="58" y="21"/>
                </a:lnTo>
                <a:lnTo>
                  <a:pt x="59" y="21"/>
                </a:lnTo>
                <a:lnTo>
                  <a:pt x="59" y="20"/>
                </a:lnTo>
                <a:lnTo>
                  <a:pt x="60" y="20"/>
                </a:lnTo>
                <a:lnTo>
                  <a:pt x="61" y="20"/>
                </a:lnTo>
                <a:lnTo>
                  <a:pt x="62" y="21"/>
                </a:lnTo>
                <a:lnTo>
                  <a:pt x="62" y="22"/>
                </a:lnTo>
                <a:lnTo>
                  <a:pt x="63" y="22"/>
                </a:lnTo>
                <a:lnTo>
                  <a:pt x="67" y="21"/>
                </a:lnTo>
                <a:lnTo>
                  <a:pt x="64" y="15"/>
                </a:lnTo>
                <a:lnTo>
                  <a:pt x="63" y="13"/>
                </a:lnTo>
                <a:lnTo>
                  <a:pt x="67" y="12"/>
                </a:lnTo>
                <a:lnTo>
                  <a:pt x="68" y="12"/>
                </a:lnTo>
                <a:lnTo>
                  <a:pt x="68" y="13"/>
                </a:lnTo>
                <a:lnTo>
                  <a:pt x="69" y="15"/>
                </a:lnTo>
                <a:lnTo>
                  <a:pt x="70" y="18"/>
                </a:lnTo>
                <a:lnTo>
                  <a:pt x="73" y="17"/>
                </a:lnTo>
                <a:lnTo>
                  <a:pt x="75" y="15"/>
                </a:lnTo>
                <a:lnTo>
                  <a:pt x="77" y="13"/>
                </a:lnTo>
                <a:lnTo>
                  <a:pt x="78" y="13"/>
                </a:lnTo>
                <a:lnTo>
                  <a:pt x="80" y="11"/>
                </a:lnTo>
                <a:lnTo>
                  <a:pt x="81" y="10"/>
                </a:lnTo>
                <a:lnTo>
                  <a:pt x="83" y="10"/>
                </a:lnTo>
                <a:lnTo>
                  <a:pt x="84" y="11"/>
                </a:lnTo>
                <a:lnTo>
                  <a:pt x="85" y="11"/>
                </a:lnTo>
                <a:lnTo>
                  <a:pt x="85" y="12"/>
                </a:lnTo>
                <a:lnTo>
                  <a:pt x="89" y="8"/>
                </a:lnTo>
                <a:lnTo>
                  <a:pt x="89" y="6"/>
                </a:lnTo>
                <a:lnTo>
                  <a:pt x="92" y="4"/>
                </a:lnTo>
                <a:lnTo>
                  <a:pt x="93" y="3"/>
                </a:lnTo>
                <a:lnTo>
                  <a:pt x="95" y="1"/>
                </a:lnTo>
                <a:lnTo>
                  <a:pt x="96" y="0"/>
                </a:lnTo>
                <a:lnTo>
                  <a:pt x="98" y="3"/>
                </a:lnTo>
                <a:lnTo>
                  <a:pt x="99" y="3"/>
                </a:lnTo>
                <a:lnTo>
                  <a:pt x="101" y="3"/>
                </a:lnTo>
                <a:lnTo>
                  <a:pt x="101" y="2"/>
                </a:lnTo>
                <a:lnTo>
                  <a:pt x="102" y="3"/>
                </a:lnTo>
                <a:lnTo>
                  <a:pt x="102" y="4"/>
                </a:lnTo>
                <a:lnTo>
                  <a:pt x="103" y="4"/>
                </a:lnTo>
                <a:lnTo>
                  <a:pt x="103" y="5"/>
                </a:lnTo>
                <a:lnTo>
                  <a:pt x="104" y="5"/>
                </a:lnTo>
                <a:lnTo>
                  <a:pt x="104" y="6"/>
                </a:lnTo>
                <a:lnTo>
                  <a:pt x="104" y="8"/>
                </a:lnTo>
                <a:lnTo>
                  <a:pt x="105" y="8"/>
                </a:lnTo>
                <a:lnTo>
                  <a:pt x="105" y="9"/>
                </a:lnTo>
                <a:lnTo>
                  <a:pt x="106" y="9"/>
                </a:lnTo>
                <a:lnTo>
                  <a:pt x="106" y="10"/>
                </a:lnTo>
                <a:lnTo>
                  <a:pt x="107" y="11"/>
                </a:lnTo>
                <a:lnTo>
                  <a:pt x="109" y="12"/>
                </a:lnTo>
                <a:lnTo>
                  <a:pt x="109" y="13"/>
                </a:lnTo>
                <a:lnTo>
                  <a:pt x="110" y="14"/>
                </a:lnTo>
                <a:lnTo>
                  <a:pt x="111" y="14"/>
                </a:lnTo>
                <a:lnTo>
                  <a:pt x="111" y="15"/>
                </a:lnTo>
                <a:lnTo>
                  <a:pt x="115" y="12"/>
                </a:lnTo>
                <a:lnTo>
                  <a:pt x="115" y="13"/>
                </a:lnTo>
                <a:lnTo>
                  <a:pt x="116" y="14"/>
                </a:lnTo>
                <a:lnTo>
                  <a:pt x="118" y="15"/>
                </a:lnTo>
                <a:lnTo>
                  <a:pt x="118" y="17"/>
                </a:lnTo>
                <a:lnTo>
                  <a:pt x="119" y="18"/>
                </a:lnTo>
                <a:lnTo>
                  <a:pt x="120" y="19"/>
                </a:lnTo>
                <a:lnTo>
                  <a:pt x="121" y="20"/>
                </a:lnTo>
                <a:lnTo>
                  <a:pt x="121" y="21"/>
                </a:lnTo>
                <a:lnTo>
                  <a:pt x="122" y="22"/>
                </a:lnTo>
                <a:lnTo>
                  <a:pt x="121" y="23"/>
                </a:lnTo>
                <a:lnTo>
                  <a:pt x="120" y="23"/>
                </a:lnTo>
                <a:lnTo>
                  <a:pt x="121" y="26"/>
                </a:lnTo>
                <a:lnTo>
                  <a:pt x="123" y="29"/>
                </a:lnTo>
                <a:lnTo>
                  <a:pt x="123" y="28"/>
                </a:lnTo>
                <a:lnTo>
                  <a:pt x="124" y="28"/>
                </a:lnTo>
                <a:lnTo>
                  <a:pt x="125" y="28"/>
                </a:lnTo>
                <a:lnTo>
                  <a:pt x="124" y="29"/>
                </a:lnTo>
                <a:lnTo>
                  <a:pt x="124" y="30"/>
                </a:lnTo>
                <a:lnTo>
                  <a:pt x="125" y="31"/>
                </a:lnTo>
                <a:lnTo>
                  <a:pt x="127" y="33"/>
                </a:lnTo>
                <a:lnTo>
                  <a:pt x="128" y="31"/>
                </a:lnTo>
                <a:lnTo>
                  <a:pt x="129" y="31"/>
                </a:lnTo>
                <a:lnTo>
                  <a:pt x="130" y="29"/>
                </a:lnTo>
                <a:lnTo>
                  <a:pt x="131" y="29"/>
                </a:lnTo>
                <a:lnTo>
                  <a:pt x="133" y="29"/>
                </a:lnTo>
                <a:lnTo>
                  <a:pt x="133" y="30"/>
                </a:lnTo>
                <a:lnTo>
                  <a:pt x="135" y="30"/>
                </a:lnTo>
                <a:lnTo>
                  <a:pt x="135" y="31"/>
                </a:lnTo>
                <a:lnTo>
                  <a:pt x="137" y="30"/>
                </a:lnTo>
                <a:lnTo>
                  <a:pt x="136" y="30"/>
                </a:lnTo>
                <a:lnTo>
                  <a:pt x="136" y="29"/>
                </a:lnTo>
                <a:lnTo>
                  <a:pt x="136" y="28"/>
                </a:lnTo>
                <a:lnTo>
                  <a:pt x="135" y="27"/>
                </a:lnTo>
                <a:lnTo>
                  <a:pt x="135" y="26"/>
                </a:lnTo>
                <a:lnTo>
                  <a:pt x="135" y="25"/>
                </a:lnTo>
                <a:lnTo>
                  <a:pt x="136" y="25"/>
                </a:lnTo>
                <a:lnTo>
                  <a:pt x="136" y="23"/>
                </a:lnTo>
                <a:lnTo>
                  <a:pt x="137" y="23"/>
                </a:lnTo>
                <a:lnTo>
                  <a:pt x="138" y="23"/>
                </a:lnTo>
                <a:lnTo>
                  <a:pt x="138" y="22"/>
                </a:lnTo>
                <a:lnTo>
                  <a:pt x="138" y="21"/>
                </a:lnTo>
                <a:lnTo>
                  <a:pt x="138" y="20"/>
                </a:lnTo>
                <a:lnTo>
                  <a:pt x="139" y="20"/>
                </a:lnTo>
                <a:lnTo>
                  <a:pt x="140" y="20"/>
                </a:lnTo>
                <a:lnTo>
                  <a:pt x="141" y="20"/>
                </a:lnTo>
                <a:lnTo>
                  <a:pt x="141" y="21"/>
                </a:lnTo>
                <a:lnTo>
                  <a:pt x="141" y="22"/>
                </a:lnTo>
                <a:lnTo>
                  <a:pt x="141" y="23"/>
                </a:lnTo>
                <a:lnTo>
                  <a:pt x="141" y="25"/>
                </a:lnTo>
                <a:lnTo>
                  <a:pt x="142" y="25"/>
                </a:lnTo>
                <a:lnTo>
                  <a:pt x="142" y="26"/>
                </a:lnTo>
                <a:lnTo>
                  <a:pt x="144" y="26"/>
                </a:lnTo>
                <a:lnTo>
                  <a:pt x="144" y="27"/>
                </a:lnTo>
                <a:lnTo>
                  <a:pt x="144" y="28"/>
                </a:lnTo>
                <a:lnTo>
                  <a:pt x="145" y="28"/>
                </a:lnTo>
                <a:lnTo>
                  <a:pt x="146" y="29"/>
                </a:lnTo>
                <a:lnTo>
                  <a:pt x="147" y="29"/>
                </a:lnTo>
                <a:lnTo>
                  <a:pt x="147" y="28"/>
                </a:lnTo>
                <a:lnTo>
                  <a:pt x="148" y="28"/>
                </a:lnTo>
                <a:lnTo>
                  <a:pt x="149" y="27"/>
                </a:lnTo>
                <a:lnTo>
                  <a:pt x="149" y="26"/>
                </a:lnTo>
                <a:lnTo>
                  <a:pt x="150" y="26"/>
                </a:lnTo>
                <a:lnTo>
                  <a:pt x="152" y="26"/>
                </a:lnTo>
                <a:lnTo>
                  <a:pt x="153" y="26"/>
                </a:lnTo>
                <a:lnTo>
                  <a:pt x="154" y="26"/>
                </a:lnTo>
                <a:lnTo>
                  <a:pt x="154" y="27"/>
                </a:lnTo>
                <a:lnTo>
                  <a:pt x="155" y="27"/>
                </a:lnTo>
                <a:lnTo>
                  <a:pt x="156" y="27"/>
                </a:lnTo>
                <a:lnTo>
                  <a:pt x="157" y="27"/>
                </a:lnTo>
                <a:lnTo>
                  <a:pt x="158" y="27"/>
                </a:lnTo>
                <a:lnTo>
                  <a:pt x="159" y="27"/>
                </a:lnTo>
                <a:lnTo>
                  <a:pt x="161" y="26"/>
                </a:lnTo>
                <a:lnTo>
                  <a:pt x="159" y="26"/>
                </a:lnTo>
                <a:lnTo>
                  <a:pt x="159" y="25"/>
                </a:lnTo>
                <a:lnTo>
                  <a:pt x="159" y="23"/>
                </a:lnTo>
                <a:lnTo>
                  <a:pt x="159" y="22"/>
                </a:lnTo>
                <a:lnTo>
                  <a:pt x="159" y="21"/>
                </a:lnTo>
                <a:lnTo>
                  <a:pt x="161" y="20"/>
                </a:lnTo>
                <a:lnTo>
                  <a:pt x="162" y="19"/>
                </a:lnTo>
                <a:lnTo>
                  <a:pt x="163" y="18"/>
                </a:lnTo>
                <a:lnTo>
                  <a:pt x="164" y="18"/>
                </a:lnTo>
                <a:lnTo>
                  <a:pt x="165" y="18"/>
                </a:lnTo>
                <a:lnTo>
                  <a:pt x="166" y="18"/>
                </a:lnTo>
                <a:lnTo>
                  <a:pt x="166" y="17"/>
                </a:lnTo>
                <a:lnTo>
                  <a:pt x="167" y="17"/>
                </a:lnTo>
                <a:lnTo>
                  <a:pt x="168" y="17"/>
                </a:lnTo>
                <a:lnTo>
                  <a:pt x="170" y="17"/>
                </a:lnTo>
                <a:lnTo>
                  <a:pt x="170" y="15"/>
                </a:lnTo>
                <a:lnTo>
                  <a:pt x="171" y="15"/>
                </a:lnTo>
                <a:lnTo>
                  <a:pt x="171" y="14"/>
                </a:lnTo>
                <a:lnTo>
                  <a:pt x="173" y="13"/>
                </a:lnTo>
                <a:lnTo>
                  <a:pt x="174" y="12"/>
                </a:lnTo>
                <a:lnTo>
                  <a:pt x="175" y="13"/>
                </a:lnTo>
                <a:lnTo>
                  <a:pt x="175" y="17"/>
                </a:lnTo>
                <a:lnTo>
                  <a:pt x="176" y="17"/>
                </a:lnTo>
                <a:lnTo>
                  <a:pt x="178" y="17"/>
                </a:lnTo>
                <a:lnTo>
                  <a:pt x="176" y="18"/>
                </a:lnTo>
                <a:lnTo>
                  <a:pt x="178" y="20"/>
                </a:lnTo>
                <a:lnTo>
                  <a:pt x="180" y="20"/>
                </a:lnTo>
                <a:lnTo>
                  <a:pt x="183" y="20"/>
                </a:lnTo>
                <a:lnTo>
                  <a:pt x="187" y="20"/>
                </a:lnTo>
                <a:lnTo>
                  <a:pt x="188" y="20"/>
                </a:lnTo>
                <a:lnTo>
                  <a:pt x="188" y="17"/>
                </a:lnTo>
                <a:lnTo>
                  <a:pt x="188" y="10"/>
                </a:lnTo>
                <a:lnTo>
                  <a:pt x="189" y="1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52" name="Cube 1351">
            <a:extLst>
              <a:ext uri="{FF2B5EF4-FFF2-40B4-BE49-F238E27FC236}">
                <a16:creationId xmlns:a16="http://schemas.microsoft.com/office/drawing/2014/main" id="{440A1347-0777-AF1B-30F0-19CF26C821CC}"/>
              </a:ext>
            </a:extLst>
          </p:cNvPr>
          <p:cNvSpPr/>
          <p:nvPr/>
        </p:nvSpPr>
        <p:spPr>
          <a:xfrm>
            <a:off x="6140624" y="2330738"/>
            <a:ext cx="864096" cy="839108"/>
          </a:xfrm>
          <a:prstGeom prst="cube">
            <a:avLst/>
          </a:prstGeom>
          <a:solidFill>
            <a:srgbClr val="9BBB59"/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3" name="Cube 1352">
            <a:extLst>
              <a:ext uri="{FF2B5EF4-FFF2-40B4-BE49-F238E27FC236}">
                <a16:creationId xmlns:a16="http://schemas.microsoft.com/office/drawing/2014/main" id="{28CE589D-F3B7-4FB6-B566-EE0E68184E2A}"/>
              </a:ext>
            </a:extLst>
          </p:cNvPr>
          <p:cNvSpPr/>
          <p:nvPr/>
        </p:nvSpPr>
        <p:spPr>
          <a:xfrm>
            <a:off x="7015516" y="1491630"/>
            <a:ext cx="864096" cy="839108"/>
          </a:xfrm>
          <a:prstGeom prst="cube">
            <a:avLst/>
          </a:prstGeom>
          <a:solidFill>
            <a:schemeClr val="bg2">
              <a:lumMod val="75000"/>
            </a:schemeClr>
          </a:solidFill>
          <a:ln w="158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4" name="Cube 1353">
            <a:extLst>
              <a:ext uri="{FF2B5EF4-FFF2-40B4-BE49-F238E27FC236}">
                <a16:creationId xmlns:a16="http://schemas.microsoft.com/office/drawing/2014/main" id="{D9B960D5-FC2B-C476-4C0A-0CAB3064AAA7}"/>
              </a:ext>
            </a:extLst>
          </p:cNvPr>
          <p:cNvSpPr/>
          <p:nvPr/>
        </p:nvSpPr>
        <p:spPr>
          <a:xfrm>
            <a:off x="7663216" y="2110755"/>
            <a:ext cx="864096" cy="839108"/>
          </a:xfrm>
          <a:prstGeom prst="cube">
            <a:avLst/>
          </a:prstGeom>
          <a:solidFill>
            <a:schemeClr val="accent6"/>
          </a:solidFill>
          <a:ln w="15875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55" name="Shape 2862">
            <a:extLst>
              <a:ext uri="{FF2B5EF4-FFF2-40B4-BE49-F238E27FC236}">
                <a16:creationId xmlns:a16="http://schemas.microsoft.com/office/drawing/2014/main" id="{E8119928-4DA5-9305-72F0-5ADC79B2413C}"/>
              </a:ext>
            </a:extLst>
          </p:cNvPr>
          <p:cNvSpPr/>
          <p:nvPr/>
        </p:nvSpPr>
        <p:spPr>
          <a:xfrm>
            <a:off x="6228749" y="2623097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0672" y="6382"/>
                </a:moveTo>
                <a:cubicBezTo>
                  <a:pt x="10464" y="6409"/>
                  <a:pt x="10255" y="6435"/>
                  <a:pt x="10045" y="6460"/>
                </a:cubicBezTo>
                <a:cubicBezTo>
                  <a:pt x="9652" y="6558"/>
                  <a:pt x="9223" y="6650"/>
                  <a:pt x="8905" y="6836"/>
                </a:cubicBezTo>
                <a:cubicBezTo>
                  <a:pt x="8055" y="7333"/>
                  <a:pt x="7467" y="7913"/>
                  <a:pt x="7073" y="8856"/>
                </a:cubicBezTo>
                <a:cubicBezTo>
                  <a:pt x="7009" y="9009"/>
                  <a:pt x="7007" y="9157"/>
                  <a:pt x="6960" y="9326"/>
                </a:cubicBezTo>
                <a:cubicBezTo>
                  <a:pt x="6658" y="10425"/>
                  <a:pt x="7194" y="11563"/>
                  <a:pt x="7844" y="11956"/>
                </a:cubicBezTo>
                <a:cubicBezTo>
                  <a:pt x="7969" y="12032"/>
                  <a:pt x="8254" y="12166"/>
                  <a:pt x="8358" y="11987"/>
                </a:cubicBezTo>
                <a:cubicBezTo>
                  <a:pt x="8416" y="11889"/>
                  <a:pt x="8403" y="11758"/>
                  <a:pt x="8439" y="11643"/>
                </a:cubicBezTo>
                <a:cubicBezTo>
                  <a:pt x="8462" y="11568"/>
                  <a:pt x="8536" y="11425"/>
                  <a:pt x="8519" y="11330"/>
                </a:cubicBezTo>
                <a:cubicBezTo>
                  <a:pt x="8490" y="11170"/>
                  <a:pt x="8318" y="11068"/>
                  <a:pt x="8246" y="10939"/>
                </a:cubicBezTo>
                <a:cubicBezTo>
                  <a:pt x="8099" y="10677"/>
                  <a:pt x="8092" y="10444"/>
                  <a:pt x="8020" y="10093"/>
                </a:cubicBezTo>
                <a:cubicBezTo>
                  <a:pt x="8026" y="10046"/>
                  <a:pt x="8031" y="9999"/>
                  <a:pt x="8037" y="9952"/>
                </a:cubicBezTo>
                <a:cubicBezTo>
                  <a:pt x="8058" y="9559"/>
                  <a:pt x="8124" y="9276"/>
                  <a:pt x="8246" y="8997"/>
                </a:cubicBezTo>
                <a:cubicBezTo>
                  <a:pt x="8601" y="8177"/>
                  <a:pt x="9172" y="7720"/>
                  <a:pt x="10094" y="7447"/>
                </a:cubicBezTo>
                <a:cubicBezTo>
                  <a:pt x="10300" y="7386"/>
                  <a:pt x="10882" y="7288"/>
                  <a:pt x="11187" y="7353"/>
                </a:cubicBezTo>
                <a:cubicBezTo>
                  <a:pt x="11369" y="7385"/>
                  <a:pt x="11551" y="7415"/>
                  <a:pt x="11733" y="7447"/>
                </a:cubicBezTo>
                <a:cubicBezTo>
                  <a:pt x="12393" y="7655"/>
                  <a:pt x="12874" y="8038"/>
                  <a:pt x="13131" y="8637"/>
                </a:cubicBezTo>
                <a:cubicBezTo>
                  <a:pt x="13292" y="9010"/>
                  <a:pt x="13339" y="9724"/>
                  <a:pt x="13227" y="10203"/>
                </a:cubicBezTo>
                <a:cubicBezTo>
                  <a:pt x="13174" y="10429"/>
                  <a:pt x="13183" y="10624"/>
                  <a:pt x="13115" y="10829"/>
                </a:cubicBezTo>
                <a:cubicBezTo>
                  <a:pt x="12865" y="11589"/>
                  <a:pt x="12498" y="12293"/>
                  <a:pt x="11668" y="12488"/>
                </a:cubicBezTo>
                <a:cubicBezTo>
                  <a:pt x="11121" y="12618"/>
                  <a:pt x="10711" y="12284"/>
                  <a:pt x="10576" y="11941"/>
                </a:cubicBezTo>
                <a:cubicBezTo>
                  <a:pt x="10538" y="11846"/>
                  <a:pt x="10474" y="11677"/>
                  <a:pt x="10512" y="11518"/>
                </a:cubicBezTo>
                <a:cubicBezTo>
                  <a:pt x="10656" y="10901"/>
                  <a:pt x="10865" y="10349"/>
                  <a:pt x="11026" y="9733"/>
                </a:cubicBezTo>
                <a:cubicBezTo>
                  <a:pt x="11179" y="9146"/>
                  <a:pt x="10888" y="8683"/>
                  <a:pt x="10431" y="8575"/>
                </a:cubicBezTo>
                <a:cubicBezTo>
                  <a:pt x="9863" y="8439"/>
                  <a:pt x="9424" y="8966"/>
                  <a:pt x="9274" y="9310"/>
                </a:cubicBezTo>
                <a:cubicBezTo>
                  <a:pt x="9155" y="9584"/>
                  <a:pt x="9083" y="10089"/>
                  <a:pt x="9177" y="10453"/>
                </a:cubicBezTo>
                <a:cubicBezTo>
                  <a:pt x="9207" y="10569"/>
                  <a:pt x="9347" y="10878"/>
                  <a:pt x="9322" y="10986"/>
                </a:cubicBezTo>
                <a:cubicBezTo>
                  <a:pt x="9213" y="11462"/>
                  <a:pt x="9088" y="11974"/>
                  <a:pt x="8953" y="12442"/>
                </a:cubicBezTo>
                <a:cubicBezTo>
                  <a:pt x="8812" y="12929"/>
                  <a:pt x="8736" y="13427"/>
                  <a:pt x="8599" y="13898"/>
                </a:cubicBezTo>
                <a:cubicBezTo>
                  <a:pt x="8536" y="14114"/>
                  <a:pt x="8539" y="14346"/>
                  <a:pt x="8487" y="14571"/>
                </a:cubicBezTo>
                <a:lnTo>
                  <a:pt x="8487" y="14900"/>
                </a:lnTo>
                <a:cubicBezTo>
                  <a:pt x="8440" y="15108"/>
                  <a:pt x="8475" y="15478"/>
                  <a:pt x="8519" y="15683"/>
                </a:cubicBezTo>
                <a:cubicBezTo>
                  <a:pt x="8547" y="15815"/>
                  <a:pt x="8502" y="15978"/>
                  <a:pt x="8567" y="16074"/>
                </a:cubicBezTo>
                <a:cubicBezTo>
                  <a:pt x="8568" y="16144"/>
                  <a:pt x="8577" y="16160"/>
                  <a:pt x="8599" y="16200"/>
                </a:cubicBezTo>
                <a:cubicBezTo>
                  <a:pt x="8800" y="16194"/>
                  <a:pt x="9078" y="15665"/>
                  <a:pt x="9177" y="15511"/>
                </a:cubicBezTo>
                <a:cubicBezTo>
                  <a:pt x="9369" y="15216"/>
                  <a:pt x="9546" y="14901"/>
                  <a:pt x="9692" y="14556"/>
                </a:cubicBezTo>
                <a:cubicBezTo>
                  <a:pt x="9823" y="14245"/>
                  <a:pt x="9844" y="13901"/>
                  <a:pt x="9949" y="13569"/>
                </a:cubicBezTo>
                <a:cubicBezTo>
                  <a:pt x="10025" y="13329"/>
                  <a:pt x="10133" y="13049"/>
                  <a:pt x="10158" y="12786"/>
                </a:cubicBezTo>
                <a:lnTo>
                  <a:pt x="10174" y="12786"/>
                </a:lnTo>
                <a:cubicBezTo>
                  <a:pt x="10216" y="12930"/>
                  <a:pt x="10367" y="13035"/>
                  <a:pt x="10480" y="13115"/>
                </a:cubicBezTo>
                <a:cubicBezTo>
                  <a:pt x="10833" y="13367"/>
                  <a:pt x="11441" y="13600"/>
                  <a:pt x="12102" y="13444"/>
                </a:cubicBezTo>
                <a:cubicBezTo>
                  <a:pt x="12850" y="13267"/>
                  <a:pt x="13446" y="12916"/>
                  <a:pt x="13838" y="12394"/>
                </a:cubicBezTo>
                <a:cubicBezTo>
                  <a:pt x="14127" y="12011"/>
                  <a:pt x="14345" y="11567"/>
                  <a:pt x="14513" y="11064"/>
                </a:cubicBezTo>
                <a:cubicBezTo>
                  <a:pt x="14596" y="10817"/>
                  <a:pt x="14613" y="10543"/>
                  <a:pt x="14674" y="10281"/>
                </a:cubicBezTo>
                <a:cubicBezTo>
                  <a:pt x="14827" y="9624"/>
                  <a:pt x="14623" y="8833"/>
                  <a:pt x="14433" y="8402"/>
                </a:cubicBezTo>
                <a:cubicBezTo>
                  <a:pt x="13856" y="7098"/>
                  <a:pt x="12630" y="6354"/>
                  <a:pt x="10672" y="6382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6" name="Shape 2864">
            <a:extLst>
              <a:ext uri="{FF2B5EF4-FFF2-40B4-BE49-F238E27FC236}">
                <a16:creationId xmlns:a16="http://schemas.microsoft.com/office/drawing/2014/main" id="{C5D8CCF1-281D-8F8E-8959-51D42A9E3578}"/>
              </a:ext>
            </a:extLst>
          </p:cNvPr>
          <p:cNvSpPr/>
          <p:nvPr/>
        </p:nvSpPr>
        <p:spPr>
          <a:xfrm>
            <a:off x="7096554" y="1778883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725" y="7359"/>
                </a:moveTo>
                <a:lnTo>
                  <a:pt x="13743" y="7359"/>
                </a:lnTo>
                <a:lnTo>
                  <a:pt x="13743" y="8833"/>
                </a:lnTo>
                <a:lnTo>
                  <a:pt x="12265" y="8833"/>
                </a:lnTo>
                <a:lnTo>
                  <a:pt x="12265" y="9816"/>
                </a:lnTo>
                <a:lnTo>
                  <a:pt x="13743" y="9816"/>
                </a:lnTo>
                <a:lnTo>
                  <a:pt x="13743" y="11283"/>
                </a:lnTo>
                <a:lnTo>
                  <a:pt x="14725" y="11283"/>
                </a:lnTo>
                <a:lnTo>
                  <a:pt x="14725" y="9816"/>
                </a:lnTo>
                <a:lnTo>
                  <a:pt x="16205" y="9816"/>
                </a:lnTo>
                <a:lnTo>
                  <a:pt x="16205" y="8833"/>
                </a:lnTo>
                <a:lnTo>
                  <a:pt x="14725" y="8833"/>
                </a:lnTo>
                <a:cubicBezTo>
                  <a:pt x="14725" y="8833"/>
                  <a:pt x="14725" y="7359"/>
                  <a:pt x="14725" y="7359"/>
                </a:cubicBezTo>
                <a:close/>
                <a:moveTo>
                  <a:pt x="9321" y="13946"/>
                </a:moveTo>
                <a:cubicBezTo>
                  <a:pt x="8620" y="13946"/>
                  <a:pt x="8071" y="13495"/>
                  <a:pt x="8071" y="12919"/>
                </a:cubicBezTo>
                <a:cubicBezTo>
                  <a:pt x="8071" y="12392"/>
                  <a:pt x="8713" y="11929"/>
                  <a:pt x="9446" y="11929"/>
                </a:cubicBezTo>
                <a:lnTo>
                  <a:pt x="9446" y="11723"/>
                </a:lnTo>
                <a:lnTo>
                  <a:pt x="9447" y="11723"/>
                </a:lnTo>
                <a:lnTo>
                  <a:pt x="9465" y="11929"/>
                </a:lnTo>
                <a:cubicBezTo>
                  <a:pt x="9624" y="11930"/>
                  <a:pt x="9777" y="11954"/>
                  <a:pt x="9922" y="12000"/>
                </a:cubicBezTo>
                <a:lnTo>
                  <a:pt x="10067" y="12104"/>
                </a:lnTo>
                <a:cubicBezTo>
                  <a:pt x="10440" y="12371"/>
                  <a:pt x="10637" y="12521"/>
                  <a:pt x="10695" y="12764"/>
                </a:cubicBezTo>
                <a:cubicBezTo>
                  <a:pt x="10710" y="12827"/>
                  <a:pt x="10717" y="12891"/>
                  <a:pt x="10717" y="12954"/>
                </a:cubicBezTo>
                <a:cubicBezTo>
                  <a:pt x="10717" y="13612"/>
                  <a:pt x="10247" y="13946"/>
                  <a:pt x="9321" y="13946"/>
                </a:cubicBezTo>
                <a:moveTo>
                  <a:pt x="8542" y="8739"/>
                </a:moveTo>
                <a:cubicBezTo>
                  <a:pt x="8495" y="8362"/>
                  <a:pt x="8574" y="8014"/>
                  <a:pt x="8754" y="7806"/>
                </a:cubicBezTo>
                <a:cubicBezTo>
                  <a:pt x="8864" y="7680"/>
                  <a:pt x="9006" y="7613"/>
                  <a:pt x="9164" y="7613"/>
                </a:cubicBezTo>
                <a:lnTo>
                  <a:pt x="9164" y="7409"/>
                </a:lnTo>
                <a:lnTo>
                  <a:pt x="9182" y="7613"/>
                </a:lnTo>
                <a:cubicBezTo>
                  <a:pt x="9653" y="7628"/>
                  <a:pt x="10105" y="8185"/>
                  <a:pt x="10189" y="8855"/>
                </a:cubicBezTo>
                <a:cubicBezTo>
                  <a:pt x="10237" y="9239"/>
                  <a:pt x="10155" y="9596"/>
                  <a:pt x="9970" y="9809"/>
                </a:cubicBezTo>
                <a:cubicBezTo>
                  <a:pt x="9860" y="9935"/>
                  <a:pt x="9722" y="10002"/>
                  <a:pt x="9550" y="10001"/>
                </a:cubicBezTo>
                <a:lnTo>
                  <a:pt x="9549" y="10001"/>
                </a:lnTo>
                <a:cubicBezTo>
                  <a:pt x="9087" y="9988"/>
                  <a:pt x="8626" y="9409"/>
                  <a:pt x="8542" y="8739"/>
                </a:cubicBezTo>
                <a:moveTo>
                  <a:pt x="10838" y="11196"/>
                </a:moveTo>
                <a:cubicBezTo>
                  <a:pt x="10586" y="11009"/>
                  <a:pt x="10351" y="10732"/>
                  <a:pt x="10342" y="10646"/>
                </a:cubicBezTo>
                <a:cubicBezTo>
                  <a:pt x="10342" y="10499"/>
                  <a:pt x="10342" y="10431"/>
                  <a:pt x="10689" y="10148"/>
                </a:cubicBezTo>
                <a:cubicBezTo>
                  <a:pt x="11138" y="9780"/>
                  <a:pt x="11386" y="9295"/>
                  <a:pt x="11386" y="8784"/>
                </a:cubicBezTo>
                <a:cubicBezTo>
                  <a:pt x="11386" y="8342"/>
                  <a:pt x="11262" y="7947"/>
                  <a:pt x="11050" y="7659"/>
                </a:cubicBezTo>
                <a:lnTo>
                  <a:pt x="11238" y="7659"/>
                </a:lnTo>
                <a:lnTo>
                  <a:pt x="12276" y="6873"/>
                </a:lnTo>
                <a:lnTo>
                  <a:pt x="9463" y="6873"/>
                </a:lnTo>
                <a:cubicBezTo>
                  <a:pt x="8335" y="6873"/>
                  <a:pt x="7345" y="7759"/>
                  <a:pt x="7345" y="8769"/>
                </a:cubicBezTo>
                <a:cubicBezTo>
                  <a:pt x="7345" y="9812"/>
                  <a:pt x="8109" y="10605"/>
                  <a:pt x="9137" y="10648"/>
                </a:cubicBezTo>
                <a:cubicBezTo>
                  <a:pt x="9121" y="10722"/>
                  <a:pt x="9113" y="10795"/>
                  <a:pt x="9113" y="10868"/>
                </a:cubicBezTo>
                <a:cubicBezTo>
                  <a:pt x="9113" y="11018"/>
                  <a:pt x="9147" y="11162"/>
                  <a:pt x="9216" y="11300"/>
                </a:cubicBezTo>
                <a:cubicBezTo>
                  <a:pt x="7943" y="11309"/>
                  <a:pt x="6870" y="12161"/>
                  <a:pt x="6870" y="13167"/>
                </a:cubicBezTo>
                <a:cubicBezTo>
                  <a:pt x="6870" y="14071"/>
                  <a:pt x="7903" y="14727"/>
                  <a:pt x="9325" y="14727"/>
                </a:cubicBezTo>
                <a:cubicBezTo>
                  <a:pt x="10861" y="14727"/>
                  <a:pt x="11690" y="13766"/>
                  <a:pt x="11690" y="12860"/>
                </a:cubicBezTo>
                <a:cubicBezTo>
                  <a:pt x="11690" y="12108"/>
                  <a:pt x="11459" y="11656"/>
                  <a:pt x="10838" y="11196"/>
                </a:cubicBezTo>
                <a:moveTo>
                  <a:pt x="10800" y="20618"/>
                </a:moveTo>
                <a:cubicBezTo>
                  <a:pt x="5378" y="20618"/>
                  <a:pt x="982" y="16223"/>
                  <a:pt x="982" y="10800"/>
                </a:cubicBezTo>
                <a:cubicBezTo>
                  <a:pt x="982" y="5378"/>
                  <a:pt x="5378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357" name="Shape 2865">
            <a:extLst>
              <a:ext uri="{FF2B5EF4-FFF2-40B4-BE49-F238E27FC236}">
                <a16:creationId xmlns:a16="http://schemas.microsoft.com/office/drawing/2014/main" id="{01143410-B658-C044-F62D-BFB975B6AFCB}"/>
              </a:ext>
            </a:extLst>
          </p:cNvPr>
          <p:cNvSpPr/>
          <p:nvPr/>
        </p:nvSpPr>
        <p:spPr>
          <a:xfrm>
            <a:off x="7743148" y="2390002"/>
            <a:ext cx="474829" cy="4748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moveTo>
                  <a:pt x="13430" y="9320"/>
                </a:moveTo>
                <a:cubicBezTo>
                  <a:pt x="11975" y="9320"/>
                  <a:pt x="11780" y="10196"/>
                  <a:pt x="11780" y="10196"/>
                </a:cubicBezTo>
                <a:lnTo>
                  <a:pt x="11782" y="9327"/>
                </a:lnTo>
                <a:lnTo>
                  <a:pt x="9818" y="9327"/>
                </a:lnTo>
                <a:lnTo>
                  <a:pt x="9818" y="14727"/>
                </a:lnTo>
                <a:lnTo>
                  <a:pt x="11782" y="14727"/>
                </a:lnTo>
                <a:lnTo>
                  <a:pt x="11782" y="11782"/>
                </a:lnTo>
                <a:cubicBezTo>
                  <a:pt x="11782" y="11782"/>
                  <a:pt x="11782" y="10793"/>
                  <a:pt x="12616" y="10793"/>
                </a:cubicBezTo>
                <a:cubicBezTo>
                  <a:pt x="13086" y="10793"/>
                  <a:pt x="13255" y="11232"/>
                  <a:pt x="13255" y="11782"/>
                </a:cubicBezTo>
                <a:lnTo>
                  <a:pt x="13255" y="14727"/>
                </a:lnTo>
                <a:lnTo>
                  <a:pt x="15218" y="14727"/>
                </a:lnTo>
                <a:lnTo>
                  <a:pt x="15218" y="11782"/>
                </a:lnTo>
                <a:cubicBezTo>
                  <a:pt x="15218" y="10245"/>
                  <a:pt x="14550" y="9320"/>
                  <a:pt x="13430" y="9320"/>
                </a:cubicBezTo>
                <a:moveTo>
                  <a:pt x="6873" y="14727"/>
                </a:moveTo>
                <a:lnTo>
                  <a:pt x="8829" y="14727"/>
                </a:lnTo>
                <a:lnTo>
                  <a:pt x="8829" y="9320"/>
                </a:lnTo>
                <a:lnTo>
                  <a:pt x="6873" y="9320"/>
                </a:lnTo>
                <a:cubicBezTo>
                  <a:pt x="6873" y="9320"/>
                  <a:pt x="6873" y="14727"/>
                  <a:pt x="6873" y="14727"/>
                </a:cubicBezTo>
                <a:close/>
                <a:moveTo>
                  <a:pt x="7851" y="6873"/>
                </a:moveTo>
                <a:cubicBezTo>
                  <a:pt x="7311" y="6873"/>
                  <a:pt x="6873" y="7313"/>
                  <a:pt x="6873" y="7856"/>
                </a:cubicBezTo>
                <a:cubicBezTo>
                  <a:pt x="6873" y="8399"/>
                  <a:pt x="7311" y="8839"/>
                  <a:pt x="7851" y="8839"/>
                </a:cubicBezTo>
                <a:cubicBezTo>
                  <a:pt x="8391" y="8839"/>
                  <a:pt x="8829" y="8399"/>
                  <a:pt x="8829" y="7856"/>
                </a:cubicBezTo>
                <a:cubicBezTo>
                  <a:pt x="8829" y="7313"/>
                  <a:pt x="8391" y="6873"/>
                  <a:pt x="7851" y="6873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772211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C91C6-89C0-F6AC-8098-7614F028A7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Freeform 48">
            <a:extLst>
              <a:ext uri="{FF2B5EF4-FFF2-40B4-BE49-F238E27FC236}">
                <a16:creationId xmlns:a16="http://schemas.microsoft.com/office/drawing/2014/main" id="{95EFCADA-705C-E0E7-3133-3D469B8B5D96}"/>
              </a:ext>
            </a:extLst>
          </p:cNvPr>
          <p:cNvSpPr>
            <a:spLocks/>
          </p:cNvSpPr>
          <p:nvPr/>
        </p:nvSpPr>
        <p:spPr bwMode="auto">
          <a:xfrm>
            <a:off x="3613385" y="1347521"/>
            <a:ext cx="5318318" cy="3434991"/>
          </a:xfrm>
          <a:custGeom>
            <a:avLst/>
            <a:gdLst>
              <a:gd name="T0" fmla="*/ 851 w 3640"/>
              <a:gd name="T1" fmla="*/ 17 h 2351"/>
              <a:gd name="T2" fmla="*/ 1220 w 3640"/>
              <a:gd name="T3" fmla="*/ 17 h 2351"/>
              <a:gd name="T4" fmla="*/ 1419 w 3640"/>
              <a:gd name="T5" fmla="*/ 18 h 2351"/>
              <a:gd name="T6" fmla="*/ 1676 w 3640"/>
              <a:gd name="T7" fmla="*/ 19 h 2351"/>
              <a:gd name="T8" fmla="*/ 1894 w 3640"/>
              <a:gd name="T9" fmla="*/ 18 h 2351"/>
              <a:gd name="T10" fmla="*/ 2111 w 3640"/>
              <a:gd name="T11" fmla="*/ 0 h 2351"/>
              <a:gd name="T12" fmla="*/ 2327 w 3640"/>
              <a:gd name="T13" fmla="*/ 186 h 2351"/>
              <a:gd name="T14" fmla="*/ 2469 w 3640"/>
              <a:gd name="T15" fmla="*/ 325 h 2351"/>
              <a:gd name="T16" fmla="*/ 2612 w 3640"/>
              <a:gd name="T17" fmla="*/ 465 h 2351"/>
              <a:gd name="T18" fmla="*/ 2753 w 3640"/>
              <a:gd name="T19" fmla="*/ 603 h 2351"/>
              <a:gd name="T20" fmla="*/ 2928 w 3640"/>
              <a:gd name="T21" fmla="*/ 775 h 2351"/>
              <a:gd name="T22" fmla="*/ 3047 w 3640"/>
              <a:gd name="T23" fmla="*/ 892 h 2351"/>
              <a:gd name="T24" fmla="*/ 3143 w 3640"/>
              <a:gd name="T25" fmla="*/ 990 h 2351"/>
              <a:gd name="T26" fmla="*/ 3141 w 3640"/>
              <a:gd name="T27" fmla="*/ 1113 h 2351"/>
              <a:gd name="T28" fmla="*/ 3186 w 3640"/>
              <a:gd name="T29" fmla="*/ 1185 h 2351"/>
              <a:gd name="T30" fmla="*/ 3243 w 3640"/>
              <a:gd name="T31" fmla="*/ 1289 h 2351"/>
              <a:gd name="T32" fmla="*/ 3305 w 3640"/>
              <a:gd name="T33" fmla="*/ 1345 h 2351"/>
              <a:gd name="T34" fmla="*/ 3330 w 3640"/>
              <a:gd name="T35" fmla="*/ 1416 h 2351"/>
              <a:gd name="T36" fmla="*/ 3384 w 3640"/>
              <a:gd name="T37" fmla="*/ 1542 h 2351"/>
              <a:gd name="T38" fmla="*/ 3413 w 3640"/>
              <a:gd name="T39" fmla="*/ 1656 h 2351"/>
              <a:gd name="T40" fmla="*/ 3486 w 3640"/>
              <a:gd name="T41" fmla="*/ 1708 h 2351"/>
              <a:gd name="T42" fmla="*/ 3599 w 3640"/>
              <a:gd name="T43" fmla="*/ 1781 h 2351"/>
              <a:gd name="T44" fmla="*/ 3607 w 3640"/>
              <a:gd name="T45" fmla="*/ 1889 h 2351"/>
              <a:gd name="T46" fmla="*/ 3482 w 3640"/>
              <a:gd name="T47" fmla="*/ 1993 h 2351"/>
              <a:gd name="T48" fmla="*/ 3416 w 3640"/>
              <a:gd name="T49" fmla="*/ 2041 h 2351"/>
              <a:gd name="T50" fmla="*/ 3339 w 3640"/>
              <a:gd name="T51" fmla="*/ 2092 h 2351"/>
              <a:gd name="T52" fmla="*/ 3195 w 3640"/>
              <a:gd name="T53" fmla="*/ 2100 h 2351"/>
              <a:gd name="T54" fmla="*/ 3013 w 3640"/>
              <a:gd name="T55" fmla="*/ 2101 h 2351"/>
              <a:gd name="T56" fmla="*/ 2744 w 3640"/>
              <a:gd name="T57" fmla="*/ 2101 h 2351"/>
              <a:gd name="T58" fmla="*/ 2464 w 3640"/>
              <a:gd name="T59" fmla="*/ 2125 h 2351"/>
              <a:gd name="T60" fmla="*/ 2145 w 3640"/>
              <a:gd name="T61" fmla="*/ 2153 h 2351"/>
              <a:gd name="T62" fmla="*/ 1944 w 3640"/>
              <a:gd name="T63" fmla="*/ 2153 h 2351"/>
              <a:gd name="T64" fmla="*/ 1670 w 3640"/>
              <a:gd name="T65" fmla="*/ 2156 h 2351"/>
              <a:gd name="T66" fmla="*/ 1454 w 3640"/>
              <a:gd name="T67" fmla="*/ 2157 h 2351"/>
              <a:gd name="T68" fmla="*/ 1191 w 3640"/>
              <a:gd name="T69" fmla="*/ 2157 h 2351"/>
              <a:gd name="T70" fmla="*/ 977 w 3640"/>
              <a:gd name="T71" fmla="*/ 2156 h 2351"/>
              <a:gd name="T72" fmla="*/ 860 w 3640"/>
              <a:gd name="T73" fmla="*/ 2190 h 2351"/>
              <a:gd name="T74" fmla="*/ 764 w 3640"/>
              <a:gd name="T75" fmla="*/ 2191 h 2351"/>
              <a:gd name="T76" fmla="*/ 658 w 3640"/>
              <a:gd name="T77" fmla="*/ 2191 h 2351"/>
              <a:gd name="T78" fmla="*/ 530 w 3640"/>
              <a:gd name="T79" fmla="*/ 2174 h 2351"/>
              <a:gd name="T80" fmla="*/ 427 w 3640"/>
              <a:gd name="T81" fmla="*/ 2173 h 2351"/>
              <a:gd name="T82" fmla="*/ 333 w 3640"/>
              <a:gd name="T83" fmla="*/ 2156 h 2351"/>
              <a:gd name="T84" fmla="*/ 242 w 3640"/>
              <a:gd name="T85" fmla="*/ 2180 h 2351"/>
              <a:gd name="T86" fmla="*/ 190 w 3640"/>
              <a:gd name="T87" fmla="*/ 2275 h 2351"/>
              <a:gd name="T88" fmla="*/ 131 w 3640"/>
              <a:gd name="T89" fmla="*/ 2337 h 2351"/>
              <a:gd name="T90" fmla="*/ 36 w 3640"/>
              <a:gd name="T91" fmla="*/ 2275 h 2351"/>
              <a:gd name="T92" fmla="*/ 34 w 3640"/>
              <a:gd name="T93" fmla="*/ 2173 h 2351"/>
              <a:gd name="T94" fmla="*/ 78 w 3640"/>
              <a:gd name="T95" fmla="*/ 2137 h 2351"/>
              <a:gd name="T96" fmla="*/ 114 w 3640"/>
              <a:gd name="T97" fmla="*/ 2030 h 2351"/>
              <a:gd name="T98" fmla="*/ 144 w 3640"/>
              <a:gd name="T99" fmla="*/ 1896 h 2351"/>
              <a:gd name="T100" fmla="*/ 148 w 3640"/>
              <a:gd name="T101" fmla="*/ 1752 h 2351"/>
              <a:gd name="T102" fmla="*/ 141 w 3640"/>
              <a:gd name="T103" fmla="*/ 1647 h 2351"/>
              <a:gd name="T104" fmla="*/ 141 w 3640"/>
              <a:gd name="T105" fmla="*/ 1573 h 2351"/>
              <a:gd name="T106" fmla="*/ 134 w 3640"/>
              <a:gd name="T107" fmla="*/ 1432 h 2351"/>
              <a:gd name="T108" fmla="*/ 133 w 3640"/>
              <a:gd name="T109" fmla="*/ 1288 h 2351"/>
              <a:gd name="T110" fmla="*/ 168 w 3640"/>
              <a:gd name="T111" fmla="*/ 1070 h 2351"/>
              <a:gd name="T112" fmla="*/ 167 w 3640"/>
              <a:gd name="T113" fmla="*/ 904 h 2351"/>
              <a:gd name="T114" fmla="*/ 169 w 3640"/>
              <a:gd name="T115" fmla="*/ 587 h 2351"/>
              <a:gd name="T116" fmla="*/ 170 w 3640"/>
              <a:gd name="T117" fmla="*/ 342 h 2351"/>
              <a:gd name="T118" fmla="*/ 166 w 3640"/>
              <a:gd name="T119" fmla="*/ 220 h 2351"/>
              <a:gd name="T120" fmla="*/ 166 w 3640"/>
              <a:gd name="T121" fmla="*/ 117 h 2351"/>
              <a:gd name="T122" fmla="*/ 356 w 3640"/>
              <a:gd name="T123" fmla="*/ 16 h 2351"/>
              <a:gd name="T124" fmla="*/ 521 w 3640"/>
              <a:gd name="T125" fmla="*/ 17 h 23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40" h="2351">
                <a:moveTo>
                  <a:pt x="629" y="17"/>
                </a:moveTo>
                <a:lnTo>
                  <a:pt x="638" y="16"/>
                </a:lnTo>
                <a:lnTo>
                  <a:pt x="641" y="16"/>
                </a:lnTo>
                <a:lnTo>
                  <a:pt x="649" y="16"/>
                </a:lnTo>
                <a:lnTo>
                  <a:pt x="651" y="16"/>
                </a:lnTo>
                <a:lnTo>
                  <a:pt x="652" y="16"/>
                </a:lnTo>
                <a:lnTo>
                  <a:pt x="653" y="16"/>
                </a:lnTo>
                <a:lnTo>
                  <a:pt x="658" y="16"/>
                </a:lnTo>
                <a:lnTo>
                  <a:pt x="670" y="16"/>
                </a:lnTo>
                <a:lnTo>
                  <a:pt x="674" y="16"/>
                </a:lnTo>
                <a:lnTo>
                  <a:pt x="678" y="17"/>
                </a:lnTo>
                <a:lnTo>
                  <a:pt x="679" y="17"/>
                </a:lnTo>
                <a:lnTo>
                  <a:pt x="682" y="17"/>
                </a:lnTo>
                <a:lnTo>
                  <a:pt x="683" y="17"/>
                </a:lnTo>
                <a:lnTo>
                  <a:pt x="684" y="17"/>
                </a:lnTo>
                <a:lnTo>
                  <a:pt x="687" y="17"/>
                </a:lnTo>
                <a:lnTo>
                  <a:pt x="688" y="17"/>
                </a:lnTo>
                <a:lnTo>
                  <a:pt x="690" y="17"/>
                </a:lnTo>
                <a:lnTo>
                  <a:pt x="691" y="17"/>
                </a:lnTo>
                <a:lnTo>
                  <a:pt x="692" y="17"/>
                </a:lnTo>
                <a:lnTo>
                  <a:pt x="695" y="17"/>
                </a:lnTo>
                <a:lnTo>
                  <a:pt x="696" y="17"/>
                </a:lnTo>
                <a:lnTo>
                  <a:pt x="698" y="17"/>
                </a:lnTo>
                <a:lnTo>
                  <a:pt x="703" y="17"/>
                </a:lnTo>
                <a:lnTo>
                  <a:pt x="705" y="17"/>
                </a:lnTo>
                <a:lnTo>
                  <a:pt x="709" y="17"/>
                </a:lnTo>
                <a:lnTo>
                  <a:pt x="719" y="17"/>
                </a:lnTo>
                <a:lnTo>
                  <a:pt x="721" y="17"/>
                </a:lnTo>
                <a:lnTo>
                  <a:pt x="722" y="17"/>
                </a:lnTo>
                <a:lnTo>
                  <a:pt x="726" y="17"/>
                </a:lnTo>
                <a:lnTo>
                  <a:pt x="734" y="17"/>
                </a:lnTo>
                <a:lnTo>
                  <a:pt x="737" y="17"/>
                </a:lnTo>
                <a:lnTo>
                  <a:pt x="741" y="17"/>
                </a:lnTo>
                <a:lnTo>
                  <a:pt x="743" y="17"/>
                </a:lnTo>
                <a:lnTo>
                  <a:pt x="748" y="17"/>
                </a:lnTo>
                <a:lnTo>
                  <a:pt x="752" y="17"/>
                </a:lnTo>
                <a:lnTo>
                  <a:pt x="753" y="17"/>
                </a:lnTo>
                <a:lnTo>
                  <a:pt x="754" y="17"/>
                </a:lnTo>
                <a:lnTo>
                  <a:pt x="755" y="17"/>
                </a:lnTo>
                <a:lnTo>
                  <a:pt x="757" y="17"/>
                </a:lnTo>
                <a:lnTo>
                  <a:pt x="764" y="17"/>
                </a:lnTo>
                <a:lnTo>
                  <a:pt x="774" y="17"/>
                </a:lnTo>
                <a:lnTo>
                  <a:pt x="786" y="17"/>
                </a:lnTo>
                <a:lnTo>
                  <a:pt x="791" y="17"/>
                </a:lnTo>
                <a:lnTo>
                  <a:pt x="795" y="17"/>
                </a:lnTo>
                <a:lnTo>
                  <a:pt x="798" y="17"/>
                </a:lnTo>
                <a:lnTo>
                  <a:pt x="802" y="17"/>
                </a:lnTo>
                <a:lnTo>
                  <a:pt x="811" y="16"/>
                </a:lnTo>
                <a:lnTo>
                  <a:pt x="814" y="16"/>
                </a:lnTo>
                <a:lnTo>
                  <a:pt x="817" y="16"/>
                </a:lnTo>
                <a:lnTo>
                  <a:pt x="819" y="16"/>
                </a:lnTo>
                <a:lnTo>
                  <a:pt x="823" y="16"/>
                </a:lnTo>
                <a:lnTo>
                  <a:pt x="832" y="17"/>
                </a:lnTo>
                <a:lnTo>
                  <a:pt x="833" y="17"/>
                </a:lnTo>
                <a:lnTo>
                  <a:pt x="837" y="17"/>
                </a:lnTo>
                <a:lnTo>
                  <a:pt x="840" y="17"/>
                </a:lnTo>
                <a:lnTo>
                  <a:pt x="848" y="17"/>
                </a:lnTo>
                <a:lnTo>
                  <a:pt x="851" y="17"/>
                </a:lnTo>
                <a:lnTo>
                  <a:pt x="854" y="17"/>
                </a:lnTo>
                <a:lnTo>
                  <a:pt x="856" y="17"/>
                </a:lnTo>
                <a:lnTo>
                  <a:pt x="859" y="17"/>
                </a:lnTo>
                <a:lnTo>
                  <a:pt x="871" y="17"/>
                </a:lnTo>
                <a:lnTo>
                  <a:pt x="872" y="17"/>
                </a:lnTo>
                <a:lnTo>
                  <a:pt x="874" y="17"/>
                </a:lnTo>
                <a:lnTo>
                  <a:pt x="875" y="17"/>
                </a:lnTo>
                <a:lnTo>
                  <a:pt x="879" y="17"/>
                </a:lnTo>
                <a:lnTo>
                  <a:pt x="888" y="17"/>
                </a:lnTo>
                <a:lnTo>
                  <a:pt x="891" y="17"/>
                </a:lnTo>
                <a:lnTo>
                  <a:pt x="898" y="17"/>
                </a:lnTo>
                <a:lnTo>
                  <a:pt x="907" y="17"/>
                </a:lnTo>
                <a:lnTo>
                  <a:pt x="917" y="17"/>
                </a:lnTo>
                <a:lnTo>
                  <a:pt x="918" y="17"/>
                </a:lnTo>
                <a:lnTo>
                  <a:pt x="924" y="17"/>
                </a:lnTo>
                <a:lnTo>
                  <a:pt x="936" y="17"/>
                </a:lnTo>
                <a:lnTo>
                  <a:pt x="949" y="17"/>
                </a:lnTo>
                <a:lnTo>
                  <a:pt x="953" y="17"/>
                </a:lnTo>
                <a:lnTo>
                  <a:pt x="963" y="16"/>
                </a:lnTo>
                <a:lnTo>
                  <a:pt x="971" y="16"/>
                </a:lnTo>
                <a:lnTo>
                  <a:pt x="976" y="16"/>
                </a:lnTo>
                <a:lnTo>
                  <a:pt x="988" y="16"/>
                </a:lnTo>
                <a:lnTo>
                  <a:pt x="990" y="16"/>
                </a:lnTo>
                <a:lnTo>
                  <a:pt x="993" y="16"/>
                </a:lnTo>
                <a:lnTo>
                  <a:pt x="998" y="17"/>
                </a:lnTo>
                <a:lnTo>
                  <a:pt x="1001" y="17"/>
                </a:lnTo>
                <a:lnTo>
                  <a:pt x="1006" y="17"/>
                </a:lnTo>
                <a:lnTo>
                  <a:pt x="1011" y="17"/>
                </a:lnTo>
                <a:lnTo>
                  <a:pt x="1012" y="17"/>
                </a:lnTo>
                <a:lnTo>
                  <a:pt x="1016" y="17"/>
                </a:lnTo>
                <a:lnTo>
                  <a:pt x="1043" y="17"/>
                </a:lnTo>
                <a:lnTo>
                  <a:pt x="1054" y="17"/>
                </a:lnTo>
                <a:lnTo>
                  <a:pt x="1063" y="17"/>
                </a:lnTo>
                <a:lnTo>
                  <a:pt x="1066" y="17"/>
                </a:lnTo>
                <a:lnTo>
                  <a:pt x="1067" y="17"/>
                </a:lnTo>
                <a:lnTo>
                  <a:pt x="1075" y="17"/>
                </a:lnTo>
                <a:lnTo>
                  <a:pt x="1078" y="17"/>
                </a:lnTo>
                <a:lnTo>
                  <a:pt x="1081" y="17"/>
                </a:lnTo>
                <a:lnTo>
                  <a:pt x="1088" y="17"/>
                </a:lnTo>
                <a:lnTo>
                  <a:pt x="1090" y="17"/>
                </a:lnTo>
                <a:lnTo>
                  <a:pt x="1093" y="17"/>
                </a:lnTo>
                <a:lnTo>
                  <a:pt x="1098" y="17"/>
                </a:lnTo>
                <a:lnTo>
                  <a:pt x="1100" y="17"/>
                </a:lnTo>
                <a:lnTo>
                  <a:pt x="1126" y="17"/>
                </a:lnTo>
                <a:lnTo>
                  <a:pt x="1128" y="17"/>
                </a:lnTo>
                <a:lnTo>
                  <a:pt x="1131" y="17"/>
                </a:lnTo>
                <a:lnTo>
                  <a:pt x="1139" y="17"/>
                </a:lnTo>
                <a:lnTo>
                  <a:pt x="1141" y="17"/>
                </a:lnTo>
                <a:lnTo>
                  <a:pt x="1149" y="17"/>
                </a:lnTo>
                <a:lnTo>
                  <a:pt x="1151" y="17"/>
                </a:lnTo>
                <a:lnTo>
                  <a:pt x="1160" y="17"/>
                </a:lnTo>
                <a:lnTo>
                  <a:pt x="1166" y="17"/>
                </a:lnTo>
                <a:lnTo>
                  <a:pt x="1173" y="17"/>
                </a:lnTo>
                <a:lnTo>
                  <a:pt x="1182" y="17"/>
                </a:lnTo>
                <a:lnTo>
                  <a:pt x="1192" y="17"/>
                </a:lnTo>
                <a:lnTo>
                  <a:pt x="1194" y="17"/>
                </a:lnTo>
                <a:lnTo>
                  <a:pt x="1201" y="17"/>
                </a:lnTo>
                <a:lnTo>
                  <a:pt x="1220" y="17"/>
                </a:lnTo>
                <a:lnTo>
                  <a:pt x="1225" y="17"/>
                </a:lnTo>
                <a:lnTo>
                  <a:pt x="1226" y="17"/>
                </a:lnTo>
                <a:lnTo>
                  <a:pt x="1227" y="17"/>
                </a:lnTo>
                <a:lnTo>
                  <a:pt x="1228" y="17"/>
                </a:lnTo>
                <a:lnTo>
                  <a:pt x="1230" y="17"/>
                </a:lnTo>
                <a:lnTo>
                  <a:pt x="1233" y="17"/>
                </a:lnTo>
                <a:lnTo>
                  <a:pt x="1235" y="17"/>
                </a:lnTo>
                <a:lnTo>
                  <a:pt x="1236" y="17"/>
                </a:lnTo>
                <a:lnTo>
                  <a:pt x="1238" y="17"/>
                </a:lnTo>
                <a:lnTo>
                  <a:pt x="1240" y="17"/>
                </a:lnTo>
                <a:lnTo>
                  <a:pt x="1243" y="17"/>
                </a:lnTo>
                <a:lnTo>
                  <a:pt x="1245" y="17"/>
                </a:lnTo>
                <a:lnTo>
                  <a:pt x="1246" y="17"/>
                </a:lnTo>
                <a:lnTo>
                  <a:pt x="1248" y="17"/>
                </a:lnTo>
                <a:lnTo>
                  <a:pt x="1250" y="17"/>
                </a:lnTo>
                <a:lnTo>
                  <a:pt x="1252" y="17"/>
                </a:lnTo>
                <a:lnTo>
                  <a:pt x="1257" y="17"/>
                </a:lnTo>
                <a:lnTo>
                  <a:pt x="1259" y="17"/>
                </a:lnTo>
                <a:lnTo>
                  <a:pt x="1261" y="17"/>
                </a:lnTo>
                <a:lnTo>
                  <a:pt x="1268" y="17"/>
                </a:lnTo>
                <a:lnTo>
                  <a:pt x="1271" y="17"/>
                </a:lnTo>
                <a:lnTo>
                  <a:pt x="1290" y="17"/>
                </a:lnTo>
                <a:lnTo>
                  <a:pt x="1295" y="17"/>
                </a:lnTo>
                <a:lnTo>
                  <a:pt x="1304" y="17"/>
                </a:lnTo>
                <a:lnTo>
                  <a:pt x="1306" y="17"/>
                </a:lnTo>
                <a:lnTo>
                  <a:pt x="1308" y="17"/>
                </a:lnTo>
                <a:lnTo>
                  <a:pt x="1311" y="17"/>
                </a:lnTo>
                <a:lnTo>
                  <a:pt x="1322" y="17"/>
                </a:lnTo>
                <a:lnTo>
                  <a:pt x="1328" y="17"/>
                </a:lnTo>
                <a:lnTo>
                  <a:pt x="1332" y="17"/>
                </a:lnTo>
                <a:lnTo>
                  <a:pt x="1337" y="17"/>
                </a:lnTo>
                <a:lnTo>
                  <a:pt x="1339" y="17"/>
                </a:lnTo>
                <a:lnTo>
                  <a:pt x="1343" y="17"/>
                </a:lnTo>
                <a:lnTo>
                  <a:pt x="1346" y="17"/>
                </a:lnTo>
                <a:lnTo>
                  <a:pt x="1348" y="17"/>
                </a:lnTo>
                <a:lnTo>
                  <a:pt x="1351" y="18"/>
                </a:lnTo>
                <a:lnTo>
                  <a:pt x="1354" y="18"/>
                </a:lnTo>
                <a:lnTo>
                  <a:pt x="1359" y="18"/>
                </a:lnTo>
                <a:lnTo>
                  <a:pt x="1360" y="18"/>
                </a:lnTo>
                <a:lnTo>
                  <a:pt x="1363" y="18"/>
                </a:lnTo>
                <a:lnTo>
                  <a:pt x="1367" y="18"/>
                </a:lnTo>
                <a:lnTo>
                  <a:pt x="1383" y="18"/>
                </a:lnTo>
                <a:lnTo>
                  <a:pt x="1387" y="18"/>
                </a:lnTo>
                <a:lnTo>
                  <a:pt x="1389" y="18"/>
                </a:lnTo>
                <a:lnTo>
                  <a:pt x="1390" y="18"/>
                </a:lnTo>
                <a:lnTo>
                  <a:pt x="1391" y="18"/>
                </a:lnTo>
                <a:lnTo>
                  <a:pt x="1392" y="18"/>
                </a:lnTo>
                <a:lnTo>
                  <a:pt x="1395" y="18"/>
                </a:lnTo>
                <a:lnTo>
                  <a:pt x="1397" y="18"/>
                </a:lnTo>
                <a:lnTo>
                  <a:pt x="1399" y="18"/>
                </a:lnTo>
                <a:lnTo>
                  <a:pt x="1400" y="18"/>
                </a:lnTo>
                <a:lnTo>
                  <a:pt x="1402" y="18"/>
                </a:lnTo>
                <a:lnTo>
                  <a:pt x="1407" y="18"/>
                </a:lnTo>
                <a:lnTo>
                  <a:pt x="1408" y="18"/>
                </a:lnTo>
                <a:lnTo>
                  <a:pt x="1409" y="18"/>
                </a:lnTo>
                <a:lnTo>
                  <a:pt x="1412" y="18"/>
                </a:lnTo>
                <a:lnTo>
                  <a:pt x="1414" y="18"/>
                </a:lnTo>
                <a:lnTo>
                  <a:pt x="1419" y="18"/>
                </a:lnTo>
                <a:lnTo>
                  <a:pt x="1421" y="18"/>
                </a:lnTo>
                <a:lnTo>
                  <a:pt x="1423" y="18"/>
                </a:lnTo>
                <a:lnTo>
                  <a:pt x="1425" y="18"/>
                </a:lnTo>
                <a:lnTo>
                  <a:pt x="1426" y="18"/>
                </a:lnTo>
                <a:lnTo>
                  <a:pt x="1427" y="18"/>
                </a:lnTo>
                <a:lnTo>
                  <a:pt x="1428" y="18"/>
                </a:lnTo>
                <a:lnTo>
                  <a:pt x="1433" y="18"/>
                </a:lnTo>
                <a:lnTo>
                  <a:pt x="1435" y="18"/>
                </a:lnTo>
                <a:lnTo>
                  <a:pt x="1436" y="18"/>
                </a:lnTo>
                <a:lnTo>
                  <a:pt x="1442" y="18"/>
                </a:lnTo>
                <a:lnTo>
                  <a:pt x="1444" y="18"/>
                </a:lnTo>
                <a:lnTo>
                  <a:pt x="1445" y="18"/>
                </a:lnTo>
                <a:lnTo>
                  <a:pt x="1449" y="18"/>
                </a:lnTo>
                <a:lnTo>
                  <a:pt x="1450" y="18"/>
                </a:lnTo>
                <a:lnTo>
                  <a:pt x="1461" y="18"/>
                </a:lnTo>
                <a:lnTo>
                  <a:pt x="1479" y="18"/>
                </a:lnTo>
                <a:lnTo>
                  <a:pt x="1492" y="19"/>
                </a:lnTo>
                <a:lnTo>
                  <a:pt x="1495" y="19"/>
                </a:lnTo>
                <a:lnTo>
                  <a:pt x="1497" y="19"/>
                </a:lnTo>
                <a:lnTo>
                  <a:pt x="1506" y="19"/>
                </a:lnTo>
                <a:lnTo>
                  <a:pt x="1507" y="19"/>
                </a:lnTo>
                <a:lnTo>
                  <a:pt x="1512" y="19"/>
                </a:lnTo>
                <a:lnTo>
                  <a:pt x="1523" y="19"/>
                </a:lnTo>
                <a:lnTo>
                  <a:pt x="1533" y="19"/>
                </a:lnTo>
                <a:lnTo>
                  <a:pt x="1536" y="19"/>
                </a:lnTo>
                <a:lnTo>
                  <a:pt x="1538" y="19"/>
                </a:lnTo>
                <a:lnTo>
                  <a:pt x="1544" y="19"/>
                </a:lnTo>
                <a:lnTo>
                  <a:pt x="1570" y="19"/>
                </a:lnTo>
                <a:lnTo>
                  <a:pt x="1578" y="19"/>
                </a:lnTo>
                <a:lnTo>
                  <a:pt x="1579" y="19"/>
                </a:lnTo>
                <a:lnTo>
                  <a:pt x="1582" y="19"/>
                </a:lnTo>
                <a:lnTo>
                  <a:pt x="1583" y="19"/>
                </a:lnTo>
                <a:lnTo>
                  <a:pt x="1587" y="19"/>
                </a:lnTo>
                <a:lnTo>
                  <a:pt x="1588" y="19"/>
                </a:lnTo>
                <a:lnTo>
                  <a:pt x="1589" y="19"/>
                </a:lnTo>
                <a:lnTo>
                  <a:pt x="1590" y="19"/>
                </a:lnTo>
                <a:lnTo>
                  <a:pt x="1592" y="19"/>
                </a:lnTo>
                <a:lnTo>
                  <a:pt x="1599" y="19"/>
                </a:lnTo>
                <a:lnTo>
                  <a:pt x="1602" y="19"/>
                </a:lnTo>
                <a:lnTo>
                  <a:pt x="1608" y="19"/>
                </a:lnTo>
                <a:lnTo>
                  <a:pt x="1625" y="19"/>
                </a:lnTo>
                <a:lnTo>
                  <a:pt x="1631" y="19"/>
                </a:lnTo>
                <a:lnTo>
                  <a:pt x="1632" y="19"/>
                </a:lnTo>
                <a:lnTo>
                  <a:pt x="1633" y="19"/>
                </a:lnTo>
                <a:lnTo>
                  <a:pt x="1636" y="19"/>
                </a:lnTo>
                <a:lnTo>
                  <a:pt x="1637" y="19"/>
                </a:lnTo>
                <a:lnTo>
                  <a:pt x="1642" y="19"/>
                </a:lnTo>
                <a:lnTo>
                  <a:pt x="1653" y="19"/>
                </a:lnTo>
                <a:lnTo>
                  <a:pt x="1656" y="19"/>
                </a:lnTo>
                <a:lnTo>
                  <a:pt x="1660" y="19"/>
                </a:lnTo>
                <a:lnTo>
                  <a:pt x="1661" y="19"/>
                </a:lnTo>
                <a:lnTo>
                  <a:pt x="1662" y="19"/>
                </a:lnTo>
                <a:lnTo>
                  <a:pt x="1663" y="19"/>
                </a:lnTo>
                <a:lnTo>
                  <a:pt x="1665" y="19"/>
                </a:lnTo>
                <a:lnTo>
                  <a:pt x="1667" y="19"/>
                </a:lnTo>
                <a:lnTo>
                  <a:pt x="1668" y="19"/>
                </a:lnTo>
                <a:lnTo>
                  <a:pt x="1669" y="19"/>
                </a:lnTo>
                <a:lnTo>
                  <a:pt x="1676" y="19"/>
                </a:lnTo>
                <a:lnTo>
                  <a:pt x="1678" y="19"/>
                </a:lnTo>
                <a:lnTo>
                  <a:pt x="1679" y="19"/>
                </a:lnTo>
                <a:lnTo>
                  <a:pt x="1680" y="19"/>
                </a:lnTo>
                <a:lnTo>
                  <a:pt x="1683" y="19"/>
                </a:lnTo>
                <a:lnTo>
                  <a:pt x="1684" y="19"/>
                </a:lnTo>
                <a:lnTo>
                  <a:pt x="1688" y="19"/>
                </a:lnTo>
                <a:lnTo>
                  <a:pt x="1690" y="19"/>
                </a:lnTo>
                <a:lnTo>
                  <a:pt x="1691" y="19"/>
                </a:lnTo>
                <a:lnTo>
                  <a:pt x="1695" y="19"/>
                </a:lnTo>
                <a:lnTo>
                  <a:pt x="1699" y="19"/>
                </a:lnTo>
                <a:lnTo>
                  <a:pt x="1701" y="19"/>
                </a:lnTo>
                <a:lnTo>
                  <a:pt x="1705" y="19"/>
                </a:lnTo>
                <a:lnTo>
                  <a:pt x="1706" y="19"/>
                </a:lnTo>
                <a:lnTo>
                  <a:pt x="1708" y="19"/>
                </a:lnTo>
                <a:lnTo>
                  <a:pt x="1709" y="19"/>
                </a:lnTo>
                <a:lnTo>
                  <a:pt x="1710" y="19"/>
                </a:lnTo>
                <a:lnTo>
                  <a:pt x="1713" y="19"/>
                </a:lnTo>
                <a:lnTo>
                  <a:pt x="1714" y="19"/>
                </a:lnTo>
                <a:lnTo>
                  <a:pt x="1716" y="19"/>
                </a:lnTo>
                <a:lnTo>
                  <a:pt x="1717" y="19"/>
                </a:lnTo>
                <a:lnTo>
                  <a:pt x="1718" y="19"/>
                </a:lnTo>
                <a:lnTo>
                  <a:pt x="1719" y="18"/>
                </a:lnTo>
                <a:lnTo>
                  <a:pt x="1720" y="18"/>
                </a:lnTo>
                <a:lnTo>
                  <a:pt x="1722" y="18"/>
                </a:lnTo>
                <a:lnTo>
                  <a:pt x="1723" y="18"/>
                </a:lnTo>
                <a:lnTo>
                  <a:pt x="1725" y="18"/>
                </a:lnTo>
                <a:lnTo>
                  <a:pt x="1727" y="18"/>
                </a:lnTo>
                <a:lnTo>
                  <a:pt x="1728" y="18"/>
                </a:lnTo>
                <a:lnTo>
                  <a:pt x="1729" y="18"/>
                </a:lnTo>
                <a:lnTo>
                  <a:pt x="1731" y="18"/>
                </a:lnTo>
                <a:lnTo>
                  <a:pt x="1734" y="18"/>
                </a:lnTo>
                <a:lnTo>
                  <a:pt x="1740" y="18"/>
                </a:lnTo>
                <a:lnTo>
                  <a:pt x="1742" y="18"/>
                </a:lnTo>
                <a:lnTo>
                  <a:pt x="1744" y="18"/>
                </a:lnTo>
                <a:lnTo>
                  <a:pt x="1745" y="18"/>
                </a:lnTo>
                <a:lnTo>
                  <a:pt x="1751" y="19"/>
                </a:lnTo>
                <a:lnTo>
                  <a:pt x="1786" y="18"/>
                </a:lnTo>
                <a:lnTo>
                  <a:pt x="1787" y="18"/>
                </a:lnTo>
                <a:lnTo>
                  <a:pt x="1788" y="18"/>
                </a:lnTo>
                <a:lnTo>
                  <a:pt x="1792" y="19"/>
                </a:lnTo>
                <a:lnTo>
                  <a:pt x="1794" y="19"/>
                </a:lnTo>
                <a:lnTo>
                  <a:pt x="1795" y="18"/>
                </a:lnTo>
                <a:lnTo>
                  <a:pt x="1796" y="18"/>
                </a:lnTo>
                <a:lnTo>
                  <a:pt x="1797" y="18"/>
                </a:lnTo>
                <a:lnTo>
                  <a:pt x="1798" y="18"/>
                </a:lnTo>
                <a:lnTo>
                  <a:pt x="1799" y="18"/>
                </a:lnTo>
                <a:lnTo>
                  <a:pt x="1800" y="18"/>
                </a:lnTo>
                <a:lnTo>
                  <a:pt x="1806" y="18"/>
                </a:lnTo>
                <a:lnTo>
                  <a:pt x="1811" y="18"/>
                </a:lnTo>
                <a:lnTo>
                  <a:pt x="1814" y="18"/>
                </a:lnTo>
                <a:lnTo>
                  <a:pt x="1818" y="18"/>
                </a:lnTo>
                <a:lnTo>
                  <a:pt x="1835" y="18"/>
                </a:lnTo>
                <a:lnTo>
                  <a:pt x="1841" y="18"/>
                </a:lnTo>
                <a:lnTo>
                  <a:pt x="1850" y="18"/>
                </a:lnTo>
                <a:lnTo>
                  <a:pt x="1881" y="18"/>
                </a:lnTo>
                <a:lnTo>
                  <a:pt x="1891" y="18"/>
                </a:lnTo>
                <a:lnTo>
                  <a:pt x="1892" y="18"/>
                </a:lnTo>
                <a:lnTo>
                  <a:pt x="1894" y="18"/>
                </a:lnTo>
                <a:lnTo>
                  <a:pt x="1895" y="18"/>
                </a:lnTo>
                <a:lnTo>
                  <a:pt x="1901" y="18"/>
                </a:lnTo>
                <a:lnTo>
                  <a:pt x="1910" y="18"/>
                </a:lnTo>
                <a:lnTo>
                  <a:pt x="1917" y="18"/>
                </a:lnTo>
                <a:lnTo>
                  <a:pt x="1918" y="19"/>
                </a:lnTo>
                <a:lnTo>
                  <a:pt x="1923" y="19"/>
                </a:lnTo>
                <a:lnTo>
                  <a:pt x="1925" y="19"/>
                </a:lnTo>
                <a:lnTo>
                  <a:pt x="1929" y="18"/>
                </a:lnTo>
                <a:lnTo>
                  <a:pt x="1930" y="18"/>
                </a:lnTo>
                <a:lnTo>
                  <a:pt x="1933" y="18"/>
                </a:lnTo>
                <a:lnTo>
                  <a:pt x="1934" y="18"/>
                </a:lnTo>
                <a:lnTo>
                  <a:pt x="1935" y="18"/>
                </a:lnTo>
                <a:lnTo>
                  <a:pt x="1937" y="18"/>
                </a:lnTo>
                <a:lnTo>
                  <a:pt x="1938" y="18"/>
                </a:lnTo>
                <a:lnTo>
                  <a:pt x="1942" y="18"/>
                </a:lnTo>
                <a:lnTo>
                  <a:pt x="1943" y="18"/>
                </a:lnTo>
                <a:lnTo>
                  <a:pt x="1945" y="18"/>
                </a:lnTo>
                <a:lnTo>
                  <a:pt x="1946" y="18"/>
                </a:lnTo>
                <a:lnTo>
                  <a:pt x="1950" y="18"/>
                </a:lnTo>
                <a:lnTo>
                  <a:pt x="1952" y="18"/>
                </a:lnTo>
                <a:lnTo>
                  <a:pt x="1956" y="18"/>
                </a:lnTo>
                <a:lnTo>
                  <a:pt x="1958" y="18"/>
                </a:lnTo>
                <a:lnTo>
                  <a:pt x="1978" y="18"/>
                </a:lnTo>
                <a:lnTo>
                  <a:pt x="1980" y="18"/>
                </a:lnTo>
                <a:lnTo>
                  <a:pt x="1997" y="18"/>
                </a:lnTo>
                <a:lnTo>
                  <a:pt x="1998" y="18"/>
                </a:lnTo>
                <a:lnTo>
                  <a:pt x="2033" y="18"/>
                </a:lnTo>
                <a:lnTo>
                  <a:pt x="2038" y="18"/>
                </a:lnTo>
                <a:lnTo>
                  <a:pt x="2041" y="18"/>
                </a:lnTo>
                <a:lnTo>
                  <a:pt x="2048" y="18"/>
                </a:lnTo>
                <a:lnTo>
                  <a:pt x="2048" y="16"/>
                </a:lnTo>
                <a:lnTo>
                  <a:pt x="2048" y="7"/>
                </a:lnTo>
                <a:lnTo>
                  <a:pt x="2048" y="6"/>
                </a:lnTo>
                <a:lnTo>
                  <a:pt x="2048" y="2"/>
                </a:lnTo>
                <a:lnTo>
                  <a:pt x="2048" y="1"/>
                </a:lnTo>
                <a:lnTo>
                  <a:pt x="2048" y="0"/>
                </a:lnTo>
                <a:lnTo>
                  <a:pt x="2049" y="0"/>
                </a:lnTo>
                <a:lnTo>
                  <a:pt x="2050" y="0"/>
                </a:lnTo>
                <a:lnTo>
                  <a:pt x="2051" y="0"/>
                </a:lnTo>
                <a:lnTo>
                  <a:pt x="2056" y="0"/>
                </a:lnTo>
                <a:lnTo>
                  <a:pt x="2057" y="0"/>
                </a:lnTo>
                <a:lnTo>
                  <a:pt x="2058" y="0"/>
                </a:lnTo>
                <a:lnTo>
                  <a:pt x="2064" y="0"/>
                </a:lnTo>
                <a:lnTo>
                  <a:pt x="2065" y="0"/>
                </a:lnTo>
                <a:lnTo>
                  <a:pt x="2070" y="0"/>
                </a:lnTo>
                <a:lnTo>
                  <a:pt x="2071" y="0"/>
                </a:lnTo>
                <a:lnTo>
                  <a:pt x="2074" y="0"/>
                </a:lnTo>
                <a:lnTo>
                  <a:pt x="2082" y="0"/>
                </a:lnTo>
                <a:lnTo>
                  <a:pt x="2085" y="0"/>
                </a:lnTo>
                <a:lnTo>
                  <a:pt x="2088" y="0"/>
                </a:lnTo>
                <a:lnTo>
                  <a:pt x="2090" y="0"/>
                </a:lnTo>
                <a:lnTo>
                  <a:pt x="2092" y="0"/>
                </a:lnTo>
                <a:lnTo>
                  <a:pt x="2093" y="0"/>
                </a:lnTo>
                <a:lnTo>
                  <a:pt x="2094" y="0"/>
                </a:lnTo>
                <a:lnTo>
                  <a:pt x="2097" y="0"/>
                </a:lnTo>
                <a:lnTo>
                  <a:pt x="2098" y="0"/>
                </a:lnTo>
                <a:lnTo>
                  <a:pt x="2102" y="0"/>
                </a:lnTo>
                <a:lnTo>
                  <a:pt x="2111" y="0"/>
                </a:lnTo>
                <a:lnTo>
                  <a:pt x="2117" y="0"/>
                </a:lnTo>
                <a:lnTo>
                  <a:pt x="2119" y="0"/>
                </a:lnTo>
                <a:lnTo>
                  <a:pt x="2120" y="0"/>
                </a:lnTo>
                <a:lnTo>
                  <a:pt x="2122" y="0"/>
                </a:lnTo>
                <a:lnTo>
                  <a:pt x="2123" y="0"/>
                </a:lnTo>
                <a:lnTo>
                  <a:pt x="2125" y="0"/>
                </a:lnTo>
                <a:lnTo>
                  <a:pt x="2128" y="0"/>
                </a:lnTo>
                <a:lnTo>
                  <a:pt x="2129" y="0"/>
                </a:lnTo>
                <a:lnTo>
                  <a:pt x="2132" y="0"/>
                </a:lnTo>
                <a:lnTo>
                  <a:pt x="2134" y="0"/>
                </a:lnTo>
                <a:lnTo>
                  <a:pt x="2135" y="0"/>
                </a:lnTo>
                <a:lnTo>
                  <a:pt x="2136" y="0"/>
                </a:lnTo>
                <a:lnTo>
                  <a:pt x="2137" y="1"/>
                </a:lnTo>
                <a:lnTo>
                  <a:pt x="2137" y="2"/>
                </a:lnTo>
                <a:lnTo>
                  <a:pt x="2140" y="3"/>
                </a:lnTo>
                <a:lnTo>
                  <a:pt x="2146" y="10"/>
                </a:lnTo>
                <a:lnTo>
                  <a:pt x="2148" y="11"/>
                </a:lnTo>
                <a:lnTo>
                  <a:pt x="2156" y="19"/>
                </a:lnTo>
                <a:lnTo>
                  <a:pt x="2157" y="20"/>
                </a:lnTo>
                <a:lnTo>
                  <a:pt x="2158" y="20"/>
                </a:lnTo>
                <a:lnTo>
                  <a:pt x="2162" y="25"/>
                </a:lnTo>
                <a:lnTo>
                  <a:pt x="2162" y="26"/>
                </a:lnTo>
                <a:lnTo>
                  <a:pt x="2174" y="36"/>
                </a:lnTo>
                <a:lnTo>
                  <a:pt x="2182" y="44"/>
                </a:lnTo>
                <a:lnTo>
                  <a:pt x="2185" y="48"/>
                </a:lnTo>
                <a:lnTo>
                  <a:pt x="2189" y="52"/>
                </a:lnTo>
                <a:lnTo>
                  <a:pt x="2192" y="53"/>
                </a:lnTo>
                <a:lnTo>
                  <a:pt x="2192" y="55"/>
                </a:lnTo>
                <a:lnTo>
                  <a:pt x="2193" y="56"/>
                </a:lnTo>
                <a:lnTo>
                  <a:pt x="2194" y="57"/>
                </a:lnTo>
                <a:lnTo>
                  <a:pt x="2195" y="58"/>
                </a:lnTo>
                <a:lnTo>
                  <a:pt x="2198" y="61"/>
                </a:lnTo>
                <a:lnTo>
                  <a:pt x="2209" y="70"/>
                </a:lnTo>
                <a:lnTo>
                  <a:pt x="2210" y="73"/>
                </a:lnTo>
                <a:lnTo>
                  <a:pt x="2226" y="87"/>
                </a:lnTo>
                <a:lnTo>
                  <a:pt x="2232" y="94"/>
                </a:lnTo>
                <a:lnTo>
                  <a:pt x="2241" y="103"/>
                </a:lnTo>
                <a:lnTo>
                  <a:pt x="2254" y="115"/>
                </a:lnTo>
                <a:lnTo>
                  <a:pt x="2257" y="117"/>
                </a:lnTo>
                <a:lnTo>
                  <a:pt x="2257" y="118"/>
                </a:lnTo>
                <a:lnTo>
                  <a:pt x="2258" y="119"/>
                </a:lnTo>
                <a:lnTo>
                  <a:pt x="2261" y="122"/>
                </a:lnTo>
                <a:lnTo>
                  <a:pt x="2265" y="125"/>
                </a:lnTo>
                <a:lnTo>
                  <a:pt x="2267" y="128"/>
                </a:lnTo>
                <a:lnTo>
                  <a:pt x="2272" y="133"/>
                </a:lnTo>
                <a:lnTo>
                  <a:pt x="2274" y="135"/>
                </a:lnTo>
                <a:lnTo>
                  <a:pt x="2275" y="136"/>
                </a:lnTo>
                <a:lnTo>
                  <a:pt x="2284" y="144"/>
                </a:lnTo>
                <a:lnTo>
                  <a:pt x="2297" y="157"/>
                </a:lnTo>
                <a:lnTo>
                  <a:pt x="2298" y="158"/>
                </a:lnTo>
                <a:lnTo>
                  <a:pt x="2300" y="159"/>
                </a:lnTo>
                <a:lnTo>
                  <a:pt x="2301" y="160"/>
                </a:lnTo>
                <a:lnTo>
                  <a:pt x="2309" y="168"/>
                </a:lnTo>
                <a:lnTo>
                  <a:pt x="2312" y="170"/>
                </a:lnTo>
                <a:lnTo>
                  <a:pt x="2320" y="178"/>
                </a:lnTo>
                <a:lnTo>
                  <a:pt x="2320" y="179"/>
                </a:lnTo>
                <a:lnTo>
                  <a:pt x="2324" y="183"/>
                </a:lnTo>
                <a:lnTo>
                  <a:pt x="2327" y="186"/>
                </a:lnTo>
                <a:lnTo>
                  <a:pt x="2332" y="191"/>
                </a:lnTo>
                <a:lnTo>
                  <a:pt x="2335" y="193"/>
                </a:lnTo>
                <a:lnTo>
                  <a:pt x="2338" y="195"/>
                </a:lnTo>
                <a:lnTo>
                  <a:pt x="2341" y="199"/>
                </a:lnTo>
                <a:lnTo>
                  <a:pt x="2342" y="201"/>
                </a:lnTo>
                <a:lnTo>
                  <a:pt x="2349" y="207"/>
                </a:lnTo>
                <a:lnTo>
                  <a:pt x="2352" y="210"/>
                </a:lnTo>
                <a:lnTo>
                  <a:pt x="2357" y="215"/>
                </a:lnTo>
                <a:lnTo>
                  <a:pt x="2361" y="219"/>
                </a:lnTo>
                <a:lnTo>
                  <a:pt x="2364" y="222"/>
                </a:lnTo>
                <a:lnTo>
                  <a:pt x="2373" y="231"/>
                </a:lnTo>
                <a:lnTo>
                  <a:pt x="2374" y="232"/>
                </a:lnTo>
                <a:lnTo>
                  <a:pt x="2376" y="233"/>
                </a:lnTo>
                <a:lnTo>
                  <a:pt x="2376" y="234"/>
                </a:lnTo>
                <a:lnTo>
                  <a:pt x="2377" y="234"/>
                </a:lnTo>
                <a:lnTo>
                  <a:pt x="2377" y="235"/>
                </a:lnTo>
                <a:lnTo>
                  <a:pt x="2378" y="236"/>
                </a:lnTo>
                <a:lnTo>
                  <a:pt x="2379" y="236"/>
                </a:lnTo>
                <a:lnTo>
                  <a:pt x="2381" y="237"/>
                </a:lnTo>
                <a:lnTo>
                  <a:pt x="2384" y="242"/>
                </a:lnTo>
                <a:lnTo>
                  <a:pt x="2385" y="243"/>
                </a:lnTo>
                <a:lnTo>
                  <a:pt x="2386" y="243"/>
                </a:lnTo>
                <a:lnTo>
                  <a:pt x="2387" y="244"/>
                </a:lnTo>
                <a:lnTo>
                  <a:pt x="2390" y="248"/>
                </a:lnTo>
                <a:lnTo>
                  <a:pt x="2391" y="248"/>
                </a:lnTo>
                <a:lnTo>
                  <a:pt x="2392" y="249"/>
                </a:lnTo>
                <a:lnTo>
                  <a:pt x="2392" y="250"/>
                </a:lnTo>
                <a:lnTo>
                  <a:pt x="2393" y="250"/>
                </a:lnTo>
                <a:lnTo>
                  <a:pt x="2395" y="252"/>
                </a:lnTo>
                <a:lnTo>
                  <a:pt x="2401" y="258"/>
                </a:lnTo>
                <a:lnTo>
                  <a:pt x="2403" y="260"/>
                </a:lnTo>
                <a:lnTo>
                  <a:pt x="2404" y="261"/>
                </a:lnTo>
                <a:lnTo>
                  <a:pt x="2405" y="262"/>
                </a:lnTo>
                <a:lnTo>
                  <a:pt x="2409" y="266"/>
                </a:lnTo>
                <a:lnTo>
                  <a:pt x="2410" y="267"/>
                </a:lnTo>
                <a:lnTo>
                  <a:pt x="2411" y="268"/>
                </a:lnTo>
                <a:lnTo>
                  <a:pt x="2412" y="268"/>
                </a:lnTo>
                <a:lnTo>
                  <a:pt x="2412" y="269"/>
                </a:lnTo>
                <a:lnTo>
                  <a:pt x="2415" y="271"/>
                </a:lnTo>
                <a:lnTo>
                  <a:pt x="2416" y="273"/>
                </a:lnTo>
                <a:lnTo>
                  <a:pt x="2420" y="276"/>
                </a:lnTo>
                <a:lnTo>
                  <a:pt x="2421" y="278"/>
                </a:lnTo>
                <a:lnTo>
                  <a:pt x="2425" y="281"/>
                </a:lnTo>
                <a:lnTo>
                  <a:pt x="2428" y="285"/>
                </a:lnTo>
                <a:lnTo>
                  <a:pt x="2435" y="291"/>
                </a:lnTo>
                <a:lnTo>
                  <a:pt x="2438" y="294"/>
                </a:lnTo>
                <a:lnTo>
                  <a:pt x="2444" y="300"/>
                </a:lnTo>
                <a:lnTo>
                  <a:pt x="2447" y="302"/>
                </a:lnTo>
                <a:lnTo>
                  <a:pt x="2450" y="306"/>
                </a:lnTo>
                <a:lnTo>
                  <a:pt x="2452" y="307"/>
                </a:lnTo>
                <a:lnTo>
                  <a:pt x="2452" y="308"/>
                </a:lnTo>
                <a:lnTo>
                  <a:pt x="2455" y="311"/>
                </a:lnTo>
                <a:lnTo>
                  <a:pt x="2456" y="312"/>
                </a:lnTo>
                <a:lnTo>
                  <a:pt x="2458" y="312"/>
                </a:lnTo>
                <a:lnTo>
                  <a:pt x="2460" y="315"/>
                </a:lnTo>
                <a:lnTo>
                  <a:pt x="2461" y="316"/>
                </a:lnTo>
                <a:lnTo>
                  <a:pt x="2465" y="321"/>
                </a:lnTo>
                <a:lnTo>
                  <a:pt x="2469" y="325"/>
                </a:lnTo>
                <a:lnTo>
                  <a:pt x="2471" y="326"/>
                </a:lnTo>
                <a:lnTo>
                  <a:pt x="2473" y="328"/>
                </a:lnTo>
                <a:lnTo>
                  <a:pt x="2476" y="331"/>
                </a:lnTo>
                <a:lnTo>
                  <a:pt x="2477" y="332"/>
                </a:lnTo>
                <a:lnTo>
                  <a:pt x="2496" y="351"/>
                </a:lnTo>
                <a:lnTo>
                  <a:pt x="2497" y="351"/>
                </a:lnTo>
                <a:lnTo>
                  <a:pt x="2498" y="353"/>
                </a:lnTo>
                <a:lnTo>
                  <a:pt x="2502" y="356"/>
                </a:lnTo>
                <a:lnTo>
                  <a:pt x="2504" y="359"/>
                </a:lnTo>
                <a:lnTo>
                  <a:pt x="2505" y="359"/>
                </a:lnTo>
                <a:lnTo>
                  <a:pt x="2508" y="363"/>
                </a:lnTo>
                <a:lnTo>
                  <a:pt x="2510" y="363"/>
                </a:lnTo>
                <a:lnTo>
                  <a:pt x="2511" y="365"/>
                </a:lnTo>
                <a:lnTo>
                  <a:pt x="2513" y="367"/>
                </a:lnTo>
                <a:lnTo>
                  <a:pt x="2514" y="368"/>
                </a:lnTo>
                <a:lnTo>
                  <a:pt x="2515" y="369"/>
                </a:lnTo>
                <a:lnTo>
                  <a:pt x="2519" y="373"/>
                </a:lnTo>
                <a:lnTo>
                  <a:pt x="2521" y="374"/>
                </a:lnTo>
                <a:lnTo>
                  <a:pt x="2522" y="376"/>
                </a:lnTo>
                <a:lnTo>
                  <a:pt x="2523" y="377"/>
                </a:lnTo>
                <a:lnTo>
                  <a:pt x="2527" y="379"/>
                </a:lnTo>
                <a:lnTo>
                  <a:pt x="2530" y="384"/>
                </a:lnTo>
                <a:lnTo>
                  <a:pt x="2532" y="386"/>
                </a:lnTo>
                <a:lnTo>
                  <a:pt x="2533" y="387"/>
                </a:lnTo>
                <a:lnTo>
                  <a:pt x="2536" y="388"/>
                </a:lnTo>
                <a:lnTo>
                  <a:pt x="2537" y="391"/>
                </a:lnTo>
                <a:lnTo>
                  <a:pt x="2538" y="392"/>
                </a:lnTo>
                <a:lnTo>
                  <a:pt x="2540" y="394"/>
                </a:lnTo>
                <a:lnTo>
                  <a:pt x="2542" y="396"/>
                </a:lnTo>
                <a:lnTo>
                  <a:pt x="2547" y="400"/>
                </a:lnTo>
                <a:lnTo>
                  <a:pt x="2548" y="401"/>
                </a:lnTo>
                <a:lnTo>
                  <a:pt x="2550" y="403"/>
                </a:lnTo>
                <a:lnTo>
                  <a:pt x="2551" y="404"/>
                </a:lnTo>
                <a:lnTo>
                  <a:pt x="2554" y="407"/>
                </a:lnTo>
                <a:lnTo>
                  <a:pt x="2555" y="408"/>
                </a:lnTo>
                <a:lnTo>
                  <a:pt x="2556" y="409"/>
                </a:lnTo>
                <a:lnTo>
                  <a:pt x="2557" y="411"/>
                </a:lnTo>
                <a:lnTo>
                  <a:pt x="2559" y="412"/>
                </a:lnTo>
                <a:lnTo>
                  <a:pt x="2560" y="413"/>
                </a:lnTo>
                <a:lnTo>
                  <a:pt x="2562" y="415"/>
                </a:lnTo>
                <a:lnTo>
                  <a:pt x="2565" y="418"/>
                </a:lnTo>
                <a:lnTo>
                  <a:pt x="2566" y="419"/>
                </a:lnTo>
                <a:lnTo>
                  <a:pt x="2567" y="420"/>
                </a:lnTo>
                <a:lnTo>
                  <a:pt x="2571" y="424"/>
                </a:lnTo>
                <a:lnTo>
                  <a:pt x="2575" y="428"/>
                </a:lnTo>
                <a:lnTo>
                  <a:pt x="2576" y="429"/>
                </a:lnTo>
                <a:lnTo>
                  <a:pt x="2582" y="435"/>
                </a:lnTo>
                <a:lnTo>
                  <a:pt x="2584" y="437"/>
                </a:lnTo>
                <a:lnTo>
                  <a:pt x="2585" y="438"/>
                </a:lnTo>
                <a:lnTo>
                  <a:pt x="2586" y="440"/>
                </a:lnTo>
                <a:lnTo>
                  <a:pt x="2589" y="442"/>
                </a:lnTo>
                <a:lnTo>
                  <a:pt x="2596" y="448"/>
                </a:lnTo>
                <a:lnTo>
                  <a:pt x="2599" y="451"/>
                </a:lnTo>
                <a:lnTo>
                  <a:pt x="2602" y="454"/>
                </a:lnTo>
                <a:lnTo>
                  <a:pt x="2602" y="455"/>
                </a:lnTo>
                <a:lnTo>
                  <a:pt x="2605" y="457"/>
                </a:lnTo>
                <a:lnTo>
                  <a:pt x="2610" y="462"/>
                </a:lnTo>
                <a:lnTo>
                  <a:pt x="2612" y="465"/>
                </a:lnTo>
                <a:lnTo>
                  <a:pt x="2614" y="466"/>
                </a:lnTo>
                <a:lnTo>
                  <a:pt x="2615" y="467"/>
                </a:lnTo>
                <a:lnTo>
                  <a:pt x="2617" y="470"/>
                </a:lnTo>
                <a:lnTo>
                  <a:pt x="2618" y="471"/>
                </a:lnTo>
                <a:lnTo>
                  <a:pt x="2619" y="471"/>
                </a:lnTo>
                <a:lnTo>
                  <a:pt x="2619" y="473"/>
                </a:lnTo>
                <a:lnTo>
                  <a:pt x="2622" y="475"/>
                </a:lnTo>
                <a:lnTo>
                  <a:pt x="2628" y="482"/>
                </a:lnTo>
                <a:lnTo>
                  <a:pt x="2631" y="484"/>
                </a:lnTo>
                <a:lnTo>
                  <a:pt x="2632" y="485"/>
                </a:lnTo>
                <a:lnTo>
                  <a:pt x="2633" y="485"/>
                </a:lnTo>
                <a:lnTo>
                  <a:pt x="2635" y="488"/>
                </a:lnTo>
                <a:lnTo>
                  <a:pt x="2637" y="490"/>
                </a:lnTo>
                <a:lnTo>
                  <a:pt x="2643" y="496"/>
                </a:lnTo>
                <a:lnTo>
                  <a:pt x="2646" y="499"/>
                </a:lnTo>
                <a:lnTo>
                  <a:pt x="2650" y="502"/>
                </a:lnTo>
                <a:lnTo>
                  <a:pt x="2655" y="508"/>
                </a:lnTo>
                <a:lnTo>
                  <a:pt x="2660" y="512"/>
                </a:lnTo>
                <a:lnTo>
                  <a:pt x="2663" y="516"/>
                </a:lnTo>
                <a:lnTo>
                  <a:pt x="2666" y="518"/>
                </a:lnTo>
                <a:lnTo>
                  <a:pt x="2667" y="519"/>
                </a:lnTo>
                <a:lnTo>
                  <a:pt x="2672" y="525"/>
                </a:lnTo>
                <a:lnTo>
                  <a:pt x="2675" y="527"/>
                </a:lnTo>
                <a:lnTo>
                  <a:pt x="2676" y="528"/>
                </a:lnTo>
                <a:lnTo>
                  <a:pt x="2678" y="530"/>
                </a:lnTo>
                <a:lnTo>
                  <a:pt x="2679" y="532"/>
                </a:lnTo>
                <a:lnTo>
                  <a:pt x="2680" y="533"/>
                </a:lnTo>
                <a:lnTo>
                  <a:pt x="2681" y="534"/>
                </a:lnTo>
                <a:lnTo>
                  <a:pt x="2683" y="535"/>
                </a:lnTo>
                <a:lnTo>
                  <a:pt x="2685" y="536"/>
                </a:lnTo>
                <a:lnTo>
                  <a:pt x="2686" y="537"/>
                </a:lnTo>
                <a:lnTo>
                  <a:pt x="2687" y="538"/>
                </a:lnTo>
                <a:lnTo>
                  <a:pt x="2689" y="541"/>
                </a:lnTo>
                <a:lnTo>
                  <a:pt x="2691" y="542"/>
                </a:lnTo>
                <a:lnTo>
                  <a:pt x="2692" y="542"/>
                </a:lnTo>
                <a:lnTo>
                  <a:pt x="2693" y="543"/>
                </a:lnTo>
                <a:lnTo>
                  <a:pt x="2694" y="544"/>
                </a:lnTo>
                <a:lnTo>
                  <a:pt x="2695" y="545"/>
                </a:lnTo>
                <a:lnTo>
                  <a:pt x="2698" y="549"/>
                </a:lnTo>
                <a:lnTo>
                  <a:pt x="2702" y="553"/>
                </a:lnTo>
                <a:lnTo>
                  <a:pt x="2707" y="559"/>
                </a:lnTo>
                <a:lnTo>
                  <a:pt x="2711" y="562"/>
                </a:lnTo>
                <a:lnTo>
                  <a:pt x="2715" y="567"/>
                </a:lnTo>
                <a:lnTo>
                  <a:pt x="2721" y="572"/>
                </a:lnTo>
                <a:lnTo>
                  <a:pt x="2726" y="576"/>
                </a:lnTo>
                <a:lnTo>
                  <a:pt x="2727" y="577"/>
                </a:lnTo>
                <a:lnTo>
                  <a:pt x="2729" y="580"/>
                </a:lnTo>
                <a:lnTo>
                  <a:pt x="2731" y="582"/>
                </a:lnTo>
                <a:lnTo>
                  <a:pt x="2734" y="584"/>
                </a:lnTo>
                <a:lnTo>
                  <a:pt x="2735" y="585"/>
                </a:lnTo>
                <a:lnTo>
                  <a:pt x="2736" y="585"/>
                </a:lnTo>
                <a:lnTo>
                  <a:pt x="2738" y="588"/>
                </a:lnTo>
                <a:lnTo>
                  <a:pt x="2739" y="588"/>
                </a:lnTo>
                <a:lnTo>
                  <a:pt x="2740" y="589"/>
                </a:lnTo>
                <a:lnTo>
                  <a:pt x="2740" y="591"/>
                </a:lnTo>
                <a:lnTo>
                  <a:pt x="2744" y="593"/>
                </a:lnTo>
                <a:lnTo>
                  <a:pt x="2746" y="596"/>
                </a:lnTo>
                <a:lnTo>
                  <a:pt x="2753" y="603"/>
                </a:lnTo>
                <a:lnTo>
                  <a:pt x="2756" y="607"/>
                </a:lnTo>
                <a:lnTo>
                  <a:pt x="2762" y="611"/>
                </a:lnTo>
                <a:lnTo>
                  <a:pt x="2766" y="616"/>
                </a:lnTo>
                <a:lnTo>
                  <a:pt x="2783" y="632"/>
                </a:lnTo>
                <a:lnTo>
                  <a:pt x="2788" y="636"/>
                </a:lnTo>
                <a:lnTo>
                  <a:pt x="2793" y="643"/>
                </a:lnTo>
                <a:lnTo>
                  <a:pt x="2796" y="644"/>
                </a:lnTo>
                <a:lnTo>
                  <a:pt x="2797" y="645"/>
                </a:lnTo>
                <a:lnTo>
                  <a:pt x="2806" y="655"/>
                </a:lnTo>
                <a:lnTo>
                  <a:pt x="2809" y="658"/>
                </a:lnTo>
                <a:lnTo>
                  <a:pt x="2818" y="666"/>
                </a:lnTo>
                <a:lnTo>
                  <a:pt x="2821" y="669"/>
                </a:lnTo>
                <a:lnTo>
                  <a:pt x="2822" y="669"/>
                </a:lnTo>
                <a:lnTo>
                  <a:pt x="2823" y="671"/>
                </a:lnTo>
                <a:lnTo>
                  <a:pt x="2824" y="671"/>
                </a:lnTo>
                <a:lnTo>
                  <a:pt x="2825" y="672"/>
                </a:lnTo>
                <a:lnTo>
                  <a:pt x="2829" y="676"/>
                </a:lnTo>
                <a:lnTo>
                  <a:pt x="2830" y="677"/>
                </a:lnTo>
                <a:lnTo>
                  <a:pt x="2830" y="678"/>
                </a:lnTo>
                <a:lnTo>
                  <a:pt x="2831" y="679"/>
                </a:lnTo>
                <a:lnTo>
                  <a:pt x="2834" y="683"/>
                </a:lnTo>
                <a:lnTo>
                  <a:pt x="2841" y="688"/>
                </a:lnTo>
                <a:lnTo>
                  <a:pt x="2847" y="694"/>
                </a:lnTo>
                <a:lnTo>
                  <a:pt x="2848" y="695"/>
                </a:lnTo>
                <a:lnTo>
                  <a:pt x="2852" y="700"/>
                </a:lnTo>
                <a:lnTo>
                  <a:pt x="2853" y="701"/>
                </a:lnTo>
                <a:lnTo>
                  <a:pt x="2855" y="702"/>
                </a:lnTo>
                <a:lnTo>
                  <a:pt x="2857" y="704"/>
                </a:lnTo>
                <a:lnTo>
                  <a:pt x="2859" y="706"/>
                </a:lnTo>
                <a:lnTo>
                  <a:pt x="2862" y="709"/>
                </a:lnTo>
                <a:lnTo>
                  <a:pt x="2864" y="711"/>
                </a:lnTo>
                <a:lnTo>
                  <a:pt x="2865" y="712"/>
                </a:lnTo>
                <a:lnTo>
                  <a:pt x="2868" y="714"/>
                </a:lnTo>
                <a:lnTo>
                  <a:pt x="2868" y="716"/>
                </a:lnTo>
                <a:lnTo>
                  <a:pt x="2870" y="717"/>
                </a:lnTo>
                <a:lnTo>
                  <a:pt x="2870" y="718"/>
                </a:lnTo>
                <a:lnTo>
                  <a:pt x="2872" y="718"/>
                </a:lnTo>
                <a:lnTo>
                  <a:pt x="2872" y="719"/>
                </a:lnTo>
                <a:lnTo>
                  <a:pt x="2873" y="719"/>
                </a:lnTo>
                <a:lnTo>
                  <a:pt x="2873" y="720"/>
                </a:lnTo>
                <a:lnTo>
                  <a:pt x="2875" y="721"/>
                </a:lnTo>
                <a:lnTo>
                  <a:pt x="2876" y="722"/>
                </a:lnTo>
                <a:lnTo>
                  <a:pt x="2879" y="726"/>
                </a:lnTo>
                <a:lnTo>
                  <a:pt x="2882" y="728"/>
                </a:lnTo>
                <a:lnTo>
                  <a:pt x="2883" y="730"/>
                </a:lnTo>
                <a:lnTo>
                  <a:pt x="2888" y="735"/>
                </a:lnTo>
                <a:lnTo>
                  <a:pt x="2890" y="737"/>
                </a:lnTo>
                <a:lnTo>
                  <a:pt x="2892" y="738"/>
                </a:lnTo>
                <a:lnTo>
                  <a:pt x="2898" y="745"/>
                </a:lnTo>
                <a:lnTo>
                  <a:pt x="2902" y="748"/>
                </a:lnTo>
                <a:lnTo>
                  <a:pt x="2903" y="750"/>
                </a:lnTo>
                <a:lnTo>
                  <a:pt x="2913" y="760"/>
                </a:lnTo>
                <a:lnTo>
                  <a:pt x="2914" y="762"/>
                </a:lnTo>
                <a:lnTo>
                  <a:pt x="2917" y="763"/>
                </a:lnTo>
                <a:lnTo>
                  <a:pt x="2922" y="770"/>
                </a:lnTo>
                <a:lnTo>
                  <a:pt x="2924" y="771"/>
                </a:lnTo>
                <a:lnTo>
                  <a:pt x="2927" y="773"/>
                </a:lnTo>
                <a:lnTo>
                  <a:pt x="2928" y="775"/>
                </a:lnTo>
                <a:lnTo>
                  <a:pt x="2930" y="777"/>
                </a:lnTo>
                <a:lnTo>
                  <a:pt x="2936" y="783"/>
                </a:lnTo>
                <a:lnTo>
                  <a:pt x="2938" y="784"/>
                </a:lnTo>
                <a:lnTo>
                  <a:pt x="2940" y="787"/>
                </a:lnTo>
                <a:lnTo>
                  <a:pt x="2944" y="789"/>
                </a:lnTo>
                <a:lnTo>
                  <a:pt x="2948" y="794"/>
                </a:lnTo>
                <a:lnTo>
                  <a:pt x="2950" y="795"/>
                </a:lnTo>
                <a:lnTo>
                  <a:pt x="2951" y="796"/>
                </a:lnTo>
                <a:lnTo>
                  <a:pt x="2952" y="797"/>
                </a:lnTo>
                <a:lnTo>
                  <a:pt x="2953" y="798"/>
                </a:lnTo>
                <a:lnTo>
                  <a:pt x="2956" y="802"/>
                </a:lnTo>
                <a:lnTo>
                  <a:pt x="2957" y="803"/>
                </a:lnTo>
                <a:lnTo>
                  <a:pt x="2962" y="806"/>
                </a:lnTo>
                <a:lnTo>
                  <a:pt x="2963" y="809"/>
                </a:lnTo>
                <a:lnTo>
                  <a:pt x="2964" y="810"/>
                </a:lnTo>
                <a:lnTo>
                  <a:pt x="2965" y="810"/>
                </a:lnTo>
                <a:lnTo>
                  <a:pt x="2965" y="811"/>
                </a:lnTo>
                <a:lnTo>
                  <a:pt x="2969" y="814"/>
                </a:lnTo>
                <a:lnTo>
                  <a:pt x="2970" y="815"/>
                </a:lnTo>
                <a:lnTo>
                  <a:pt x="2971" y="815"/>
                </a:lnTo>
                <a:lnTo>
                  <a:pt x="2971" y="817"/>
                </a:lnTo>
                <a:lnTo>
                  <a:pt x="2972" y="817"/>
                </a:lnTo>
                <a:lnTo>
                  <a:pt x="2972" y="818"/>
                </a:lnTo>
                <a:lnTo>
                  <a:pt x="2976" y="820"/>
                </a:lnTo>
                <a:lnTo>
                  <a:pt x="2979" y="823"/>
                </a:lnTo>
                <a:lnTo>
                  <a:pt x="2983" y="828"/>
                </a:lnTo>
                <a:lnTo>
                  <a:pt x="2985" y="829"/>
                </a:lnTo>
                <a:lnTo>
                  <a:pt x="2985" y="830"/>
                </a:lnTo>
                <a:lnTo>
                  <a:pt x="2987" y="833"/>
                </a:lnTo>
                <a:lnTo>
                  <a:pt x="2988" y="833"/>
                </a:lnTo>
                <a:lnTo>
                  <a:pt x="2988" y="834"/>
                </a:lnTo>
                <a:lnTo>
                  <a:pt x="2991" y="836"/>
                </a:lnTo>
                <a:lnTo>
                  <a:pt x="2993" y="837"/>
                </a:lnTo>
                <a:lnTo>
                  <a:pt x="2996" y="840"/>
                </a:lnTo>
                <a:lnTo>
                  <a:pt x="2997" y="842"/>
                </a:lnTo>
                <a:lnTo>
                  <a:pt x="3000" y="845"/>
                </a:lnTo>
                <a:lnTo>
                  <a:pt x="3003" y="847"/>
                </a:lnTo>
                <a:lnTo>
                  <a:pt x="3004" y="848"/>
                </a:lnTo>
                <a:lnTo>
                  <a:pt x="3005" y="850"/>
                </a:lnTo>
                <a:lnTo>
                  <a:pt x="3006" y="851"/>
                </a:lnTo>
                <a:lnTo>
                  <a:pt x="3011" y="855"/>
                </a:lnTo>
                <a:lnTo>
                  <a:pt x="3014" y="859"/>
                </a:lnTo>
                <a:lnTo>
                  <a:pt x="3017" y="861"/>
                </a:lnTo>
                <a:lnTo>
                  <a:pt x="3020" y="864"/>
                </a:lnTo>
                <a:lnTo>
                  <a:pt x="3026" y="871"/>
                </a:lnTo>
                <a:lnTo>
                  <a:pt x="3029" y="873"/>
                </a:lnTo>
                <a:lnTo>
                  <a:pt x="3030" y="875"/>
                </a:lnTo>
                <a:lnTo>
                  <a:pt x="3031" y="876"/>
                </a:lnTo>
                <a:lnTo>
                  <a:pt x="3032" y="877"/>
                </a:lnTo>
                <a:lnTo>
                  <a:pt x="3037" y="881"/>
                </a:lnTo>
                <a:lnTo>
                  <a:pt x="3038" y="883"/>
                </a:lnTo>
                <a:lnTo>
                  <a:pt x="3039" y="885"/>
                </a:lnTo>
                <a:lnTo>
                  <a:pt x="3040" y="885"/>
                </a:lnTo>
                <a:lnTo>
                  <a:pt x="3041" y="886"/>
                </a:lnTo>
                <a:lnTo>
                  <a:pt x="3042" y="887"/>
                </a:lnTo>
                <a:lnTo>
                  <a:pt x="3045" y="889"/>
                </a:lnTo>
                <a:lnTo>
                  <a:pt x="3046" y="890"/>
                </a:lnTo>
                <a:lnTo>
                  <a:pt x="3047" y="892"/>
                </a:lnTo>
                <a:lnTo>
                  <a:pt x="3048" y="893"/>
                </a:lnTo>
                <a:lnTo>
                  <a:pt x="3049" y="894"/>
                </a:lnTo>
                <a:lnTo>
                  <a:pt x="3050" y="895"/>
                </a:lnTo>
                <a:lnTo>
                  <a:pt x="3051" y="896"/>
                </a:lnTo>
                <a:lnTo>
                  <a:pt x="3054" y="898"/>
                </a:lnTo>
                <a:lnTo>
                  <a:pt x="3058" y="903"/>
                </a:lnTo>
                <a:lnTo>
                  <a:pt x="3060" y="905"/>
                </a:lnTo>
                <a:lnTo>
                  <a:pt x="3062" y="906"/>
                </a:lnTo>
                <a:lnTo>
                  <a:pt x="3063" y="907"/>
                </a:lnTo>
                <a:lnTo>
                  <a:pt x="3064" y="909"/>
                </a:lnTo>
                <a:lnTo>
                  <a:pt x="3066" y="911"/>
                </a:lnTo>
                <a:lnTo>
                  <a:pt x="3067" y="912"/>
                </a:lnTo>
                <a:lnTo>
                  <a:pt x="3068" y="912"/>
                </a:lnTo>
                <a:lnTo>
                  <a:pt x="3068" y="913"/>
                </a:lnTo>
                <a:lnTo>
                  <a:pt x="3073" y="917"/>
                </a:lnTo>
                <a:lnTo>
                  <a:pt x="3073" y="918"/>
                </a:lnTo>
                <a:lnTo>
                  <a:pt x="3080" y="925"/>
                </a:lnTo>
                <a:lnTo>
                  <a:pt x="3082" y="927"/>
                </a:lnTo>
                <a:lnTo>
                  <a:pt x="3085" y="930"/>
                </a:lnTo>
                <a:lnTo>
                  <a:pt x="3090" y="934"/>
                </a:lnTo>
                <a:lnTo>
                  <a:pt x="3090" y="935"/>
                </a:lnTo>
                <a:lnTo>
                  <a:pt x="3091" y="936"/>
                </a:lnTo>
                <a:lnTo>
                  <a:pt x="3092" y="936"/>
                </a:lnTo>
                <a:lnTo>
                  <a:pt x="3092" y="937"/>
                </a:lnTo>
                <a:lnTo>
                  <a:pt x="3094" y="938"/>
                </a:lnTo>
                <a:lnTo>
                  <a:pt x="3094" y="939"/>
                </a:lnTo>
                <a:lnTo>
                  <a:pt x="3095" y="939"/>
                </a:lnTo>
                <a:lnTo>
                  <a:pt x="3097" y="940"/>
                </a:lnTo>
                <a:lnTo>
                  <a:pt x="3097" y="942"/>
                </a:lnTo>
                <a:lnTo>
                  <a:pt x="3098" y="942"/>
                </a:lnTo>
                <a:lnTo>
                  <a:pt x="3099" y="944"/>
                </a:lnTo>
                <a:lnTo>
                  <a:pt x="3100" y="945"/>
                </a:lnTo>
                <a:lnTo>
                  <a:pt x="3101" y="946"/>
                </a:lnTo>
                <a:lnTo>
                  <a:pt x="3106" y="950"/>
                </a:lnTo>
                <a:lnTo>
                  <a:pt x="3107" y="951"/>
                </a:lnTo>
                <a:lnTo>
                  <a:pt x="3108" y="952"/>
                </a:lnTo>
                <a:lnTo>
                  <a:pt x="3110" y="955"/>
                </a:lnTo>
                <a:lnTo>
                  <a:pt x="3111" y="956"/>
                </a:lnTo>
                <a:lnTo>
                  <a:pt x="3114" y="957"/>
                </a:lnTo>
                <a:lnTo>
                  <a:pt x="3117" y="961"/>
                </a:lnTo>
                <a:lnTo>
                  <a:pt x="3117" y="962"/>
                </a:lnTo>
                <a:lnTo>
                  <a:pt x="3118" y="962"/>
                </a:lnTo>
                <a:lnTo>
                  <a:pt x="3119" y="963"/>
                </a:lnTo>
                <a:lnTo>
                  <a:pt x="3120" y="965"/>
                </a:lnTo>
                <a:lnTo>
                  <a:pt x="3121" y="965"/>
                </a:lnTo>
                <a:lnTo>
                  <a:pt x="3124" y="968"/>
                </a:lnTo>
                <a:lnTo>
                  <a:pt x="3129" y="973"/>
                </a:lnTo>
                <a:lnTo>
                  <a:pt x="3132" y="976"/>
                </a:lnTo>
                <a:lnTo>
                  <a:pt x="3132" y="977"/>
                </a:lnTo>
                <a:lnTo>
                  <a:pt x="3133" y="977"/>
                </a:lnTo>
                <a:lnTo>
                  <a:pt x="3134" y="978"/>
                </a:lnTo>
                <a:lnTo>
                  <a:pt x="3138" y="984"/>
                </a:lnTo>
                <a:lnTo>
                  <a:pt x="3141" y="985"/>
                </a:lnTo>
                <a:lnTo>
                  <a:pt x="3141" y="986"/>
                </a:lnTo>
                <a:lnTo>
                  <a:pt x="3142" y="986"/>
                </a:lnTo>
                <a:lnTo>
                  <a:pt x="3142" y="988"/>
                </a:lnTo>
                <a:lnTo>
                  <a:pt x="3143" y="989"/>
                </a:lnTo>
                <a:lnTo>
                  <a:pt x="3143" y="990"/>
                </a:lnTo>
                <a:lnTo>
                  <a:pt x="3145" y="995"/>
                </a:lnTo>
                <a:lnTo>
                  <a:pt x="3145" y="998"/>
                </a:lnTo>
                <a:lnTo>
                  <a:pt x="3145" y="1002"/>
                </a:lnTo>
                <a:lnTo>
                  <a:pt x="3146" y="1005"/>
                </a:lnTo>
                <a:lnTo>
                  <a:pt x="3145" y="1009"/>
                </a:lnTo>
                <a:lnTo>
                  <a:pt x="3145" y="1011"/>
                </a:lnTo>
                <a:lnTo>
                  <a:pt x="3144" y="1014"/>
                </a:lnTo>
                <a:lnTo>
                  <a:pt x="3143" y="1019"/>
                </a:lnTo>
                <a:lnTo>
                  <a:pt x="3142" y="1022"/>
                </a:lnTo>
                <a:lnTo>
                  <a:pt x="3141" y="1026"/>
                </a:lnTo>
                <a:lnTo>
                  <a:pt x="3141" y="1027"/>
                </a:lnTo>
                <a:lnTo>
                  <a:pt x="3140" y="1027"/>
                </a:lnTo>
                <a:lnTo>
                  <a:pt x="3140" y="1028"/>
                </a:lnTo>
                <a:lnTo>
                  <a:pt x="3140" y="1030"/>
                </a:lnTo>
                <a:lnTo>
                  <a:pt x="3140" y="1031"/>
                </a:lnTo>
                <a:lnTo>
                  <a:pt x="3140" y="1032"/>
                </a:lnTo>
                <a:lnTo>
                  <a:pt x="3140" y="1034"/>
                </a:lnTo>
                <a:lnTo>
                  <a:pt x="3140" y="1035"/>
                </a:lnTo>
                <a:lnTo>
                  <a:pt x="3140" y="1038"/>
                </a:lnTo>
                <a:lnTo>
                  <a:pt x="3141" y="1040"/>
                </a:lnTo>
                <a:lnTo>
                  <a:pt x="3141" y="1042"/>
                </a:lnTo>
                <a:lnTo>
                  <a:pt x="3143" y="1045"/>
                </a:lnTo>
                <a:lnTo>
                  <a:pt x="3143" y="1047"/>
                </a:lnTo>
                <a:lnTo>
                  <a:pt x="3145" y="1054"/>
                </a:lnTo>
                <a:lnTo>
                  <a:pt x="3145" y="1055"/>
                </a:lnTo>
                <a:lnTo>
                  <a:pt x="3145" y="1056"/>
                </a:lnTo>
                <a:lnTo>
                  <a:pt x="3145" y="1057"/>
                </a:lnTo>
                <a:lnTo>
                  <a:pt x="3145" y="1062"/>
                </a:lnTo>
                <a:lnTo>
                  <a:pt x="3145" y="1063"/>
                </a:lnTo>
                <a:lnTo>
                  <a:pt x="3145" y="1064"/>
                </a:lnTo>
                <a:lnTo>
                  <a:pt x="3144" y="1066"/>
                </a:lnTo>
                <a:lnTo>
                  <a:pt x="3144" y="1068"/>
                </a:lnTo>
                <a:lnTo>
                  <a:pt x="3144" y="1069"/>
                </a:lnTo>
                <a:lnTo>
                  <a:pt x="3144" y="1070"/>
                </a:lnTo>
                <a:lnTo>
                  <a:pt x="3143" y="1070"/>
                </a:lnTo>
                <a:lnTo>
                  <a:pt x="3143" y="1071"/>
                </a:lnTo>
                <a:lnTo>
                  <a:pt x="3143" y="1072"/>
                </a:lnTo>
                <a:lnTo>
                  <a:pt x="3143" y="1074"/>
                </a:lnTo>
                <a:lnTo>
                  <a:pt x="3142" y="1076"/>
                </a:lnTo>
                <a:lnTo>
                  <a:pt x="3142" y="1077"/>
                </a:lnTo>
                <a:lnTo>
                  <a:pt x="3142" y="1079"/>
                </a:lnTo>
                <a:lnTo>
                  <a:pt x="3142" y="1080"/>
                </a:lnTo>
                <a:lnTo>
                  <a:pt x="3142" y="1081"/>
                </a:lnTo>
                <a:lnTo>
                  <a:pt x="3142" y="1082"/>
                </a:lnTo>
                <a:lnTo>
                  <a:pt x="3142" y="1084"/>
                </a:lnTo>
                <a:lnTo>
                  <a:pt x="3142" y="1085"/>
                </a:lnTo>
                <a:lnTo>
                  <a:pt x="3143" y="1087"/>
                </a:lnTo>
                <a:lnTo>
                  <a:pt x="3143" y="1090"/>
                </a:lnTo>
                <a:lnTo>
                  <a:pt x="3144" y="1094"/>
                </a:lnTo>
                <a:lnTo>
                  <a:pt x="3144" y="1095"/>
                </a:lnTo>
                <a:lnTo>
                  <a:pt x="3144" y="1096"/>
                </a:lnTo>
                <a:lnTo>
                  <a:pt x="3144" y="1098"/>
                </a:lnTo>
                <a:lnTo>
                  <a:pt x="3144" y="1101"/>
                </a:lnTo>
                <a:lnTo>
                  <a:pt x="3143" y="1105"/>
                </a:lnTo>
                <a:lnTo>
                  <a:pt x="3143" y="1106"/>
                </a:lnTo>
                <a:lnTo>
                  <a:pt x="3142" y="1109"/>
                </a:lnTo>
                <a:lnTo>
                  <a:pt x="3141" y="1112"/>
                </a:lnTo>
                <a:lnTo>
                  <a:pt x="3141" y="1113"/>
                </a:lnTo>
                <a:lnTo>
                  <a:pt x="3140" y="1115"/>
                </a:lnTo>
                <a:lnTo>
                  <a:pt x="3140" y="1116"/>
                </a:lnTo>
                <a:lnTo>
                  <a:pt x="3138" y="1119"/>
                </a:lnTo>
                <a:lnTo>
                  <a:pt x="3138" y="1120"/>
                </a:lnTo>
                <a:lnTo>
                  <a:pt x="3138" y="1122"/>
                </a:lnTo>
                <a:lnTo>
                  <a:pt x="3138" y="1123"/>
                </a:lnTo>
                <a:lnTo>
                  <a:pt x="3138" y="1127"/>
                </a:lnTo>
                <a:lnTo>
                  <a:pt x="3138" y="1129"/>
                </a:lnTo>
                <a:lnTo>
                  <a:pt x="3138" y="1130"/>
                </a:lnTo>
                <a:lnTo>
                  <a:pt x="3138" y="1131"/>
                </a:lnTo>
                <a:lnTo>
                  <a:pt x="3140" y="1134"/>
                </a:lnTo>
                <a:lnTo>
                  <a:pt x="3140" y="1138"/>
                </a:lnTo>
                <a:lnTo>
                  <a:pt x="3140" y="1140"/>
                </a:lnTo>
                <a:lnTo>
                  <a:pt x="3141" y="1143"/>
                </a:lnTo>
                <a:lnTo>
                  <a:pt x="3142" y="1145"/>
                </a:lnTo>
                <a:lnTo>
                  <a:pt x="3142" y="1146"/>
                </a:lnTo>
                <a:lnTo>
                  <a:pt x="3143" y="1148"/>
                </a:lnTo>
                <a:lnTo>
                  <a:pt x="3144" y="1149"/>
                </a:lnTo>
                <a:lnTo>
                  <a:pt x="3144" y="1151"/>
                </a:lnTo>
                <a:lnTo>
                  <a:pt x="3145" y="1152"/>
                </a:lnTo>
                <a:lnTo>
                  <a:pt x="3146" y="1153"/>
                </a:lnTo>
                <a:lnTo>
                  <a:pt x="3146" y="1154"/>
                </a:lnTo>
                <a:lnTo>
                  <a:pt x="3147" y="1154"/>
                </a:lnTo>
                <a:lnTo>
                  <a:pt x="3147" y="1155"/>
                </a:lnTo>
                <a:lnTo>
                  <a:pt x="3149" y="1155"/>
                </a:lnTo>
                <a:lnTo>
                  <a:pt x="3149" y="1156"/>
                </a:lnTo>
                <a:lnTo>
                  <a:pt x="3150" y="1156"/>
                </a:lnTo>
                <a:lnTo>
                  <a:pt x="3150" y="1157"/>
                </a:lnTo>
                <a:lnTo>
                  <a:pt x="3151" y="1158"/>
                </a:lnTo>
                <a:lnTo>
                  <a:pt x="3153" y="1161"/>
                </a:lnTo>
                <a:lnTo>
                  <a:pt x="3154" y="1162"/>
                </a:lnTo>
                <a:lnTo>
                  <a:pt x="3155" y="1162"/>
                </a:lnTo>
                <a:lnTo>
                  <a:pt x="3157" y="1163"/>
                </a:lnTo>
                <a:lnTo>
                  <a:pt x="3158" y="1163"/>
                </a:lnTo>
                <a:lnTo>
                  <a:pt x="3158" y="1164"/>
                </a:lnTo>
                <a:lnTo>
                  <a:pt x="3160" y="1165"/>
                </a:lnTo>
                <a:lnTo>
                  <a:pt x="3161" y="1165"/>
                </a:lnTo>
                <a:lnTo>
                  <a:pt x="3162" y="1166"/>
                </a:lnTo>
                <a:lnTo>
                  <a:pt x="3163" y="1166"/>
                </a:lnTo>
                <a:lnTo>
                  <a:pt x="3164" y="1168"/>
                </a:lnTo>
                <a:lnTo>
                  <a:pt x="3166" y="1168"/>
                </a:lnTo>
                <a:lnTo>
                  <a:pt x="3166" y="1169"/>
                </a:lnTo>
                <a:lnTo>
                  <a:pt x="3167" y="1169"/>
                </a:lnTo>
                <a:lnTo>
                  <a:pt x="3169" y="1170"/>
                </a:lnTo>
                <a:lnTo>
                  <a:pt x="3170" y="1171"/>
                </a:lnTo>
                <a:lnTo>
                  <a:pt x="3171" y="1171"/>
                </a:lnTo>
                <a:lnTo>
                  <a:pt x="3171" y="1172"/>
                </a:lnTo>
                <a:lnTo>
                  <a:pt x="3172" y="1172"/>
                </a:lnTo>
                <a:lnTo>
                  <a:pt x="3175" y="1173"/>
                </a:lnTo>
                <a:lnTo>
                  <a:pt x="3176" y="1174"/>
                </a:lnTo>
                <a:lnTo>
                  <a:pt x="3176" y="1176"/>
                </a:lnTo>
                <a:lnTo>
                  <a:pt x="3177" y="1176"/>
                </a:lnTo>
                <a:lnTo>
                  <a:pt x="3179" y="1178"/>
                </a:lnTo>
                <a:lnTo>
                  <a:pt x="3180" y="1179"/>
                </a:lnTo>
                <a:lnTo>
                  <a:pt x="3181" y="1180"/>
                </a:lnTo>
                <a:lnTo>
                  <a:pt x="3183" y="1181"/>
                </a:lnTo>
                <a:lnTo>
                  <a:pt x="3185" y="1183"/>
                </a:lnTo>
                <a:lnTo>
                  <a:pt x="3186" y="1185"/>
                </a:lnTo>
                <a:lnTo>
                  <a:pt x="3187" y="1187"/>
                </a:lnTo>
                <a:lnTo>
                  <a:pt x="3188" y="1188"/>
                </a:lnTo>
                <a:lnTo>
                  <a:pt x="3189" y="1190"/>
                </a:lnTo>
                <a:lnTo>
                  <a:pt x="3190" y="1193"/>
                </a:lnTo>
                <a:lnTo>
                  <a:pt x="3190" y="1194"/>
                </a:lnTo>
                <a:lnTo>
                  <a:pt x="3190" y="1195"/>
                </a:lnTo>
                <a:lnTo>
                  <a:pt x="3192" y="1195"/>
                </a:lnTo>
                <a:lnTo>
                  <a:pt x="3192" y="1196"/>
                </a:lnTo>
                <a:lnTo>
                  <a:pt x="3193" y="1197"/>
                </a:lnTo>
                <a:lnTo>
                  <a:pt x="3194" y="1199"/>
                </a:lnTo>
                <a:lnTo>
                  <a:pt x="3195" y="1202"/>
                </a:lnTo>
                <a:lnTo>
                  <a:pt x="3196" y="1205"/>
                </a:lnTo>
                <a:lnTo>
                  <a:pt x="3197" y="1208"/>
                </a:lnTo>
                <a:lnTo>
                  <a:pt x="3197" y="1210"/>
                </a:lnTo>
                <a:lnTo>
                  <a:pt x="3197" y="1211"/>
                </a:lnTo>
                <a:lnTo>
                  <a:pt x="3198" y="1212"/>
                </a:lnTo>
                <a:lnTo>
                  <a:pt x="3198" y="1214"/>
                </a:lnTo>
                <a:lnTo>
                  <a:pt x="3198" y="1215"/>
                </a:lnTo>
                <a:lnTo>
                  <a:pt x="3200" y="1219"/>
                </a:lnTo>
                <a:lnTo>
                  <a:pt x="3200" y="1221"/>
                </a:lnTo>
                <a:lnTo>
                  <a:pt x="3200" y="1222"/>
                </a:lnTo>
                <a:lnTo>
                  <a:pt x="3200" y="1224"/>
                </a:lnTo>
                <a:lnTo>
                  <a:pt x="3200" y="1225"/>
                </a:lnTo>
                <a:lnTo>
                  <a:pt x="3201" y="1227"/>
                </a:lnTo>
                <a:lnTo>
                  <a:pt x="3201" y="1229"/>
                </a:lnTo>
                <a:lnTo>
                  <a:pt x="3202" y="1232"/>
                </a:lnTo>
                <a:lnTo>
                  <a:pt x="3203" y="1236"/>
                </a:lnTo>
                <a:lnTo>
                  <a:pt x="3203" y="1238"/>
                </a:lnTo>
                <a:lnTo>
                  <a:pt x="3204" y="1239"/>
                </a:lnTo>
                <a:lnTo>
                  <a:pt x="3205" y="1240"/>
                </a:lnTo>
                <a:lnTo>
                  <a:pt x="3205" y="1241"/>
                </a:lnTo>
                <a:lnTo>
                  <a:pt x="3207" y="1244"/>
                </a:lnTo>
                <a:lnTo>
                  <a:pt x="3209" y="1246"/>
                </a:lnTo>
                <a:lnTo>
                  <a:pt x="3209" y="1247"/>
                </a:lnTo>
                <a:lnTo>
                  <a:pt x="3210" y="1248"/>
                </a:lnTo>
                <a:lnTo>
                  <a:pt x="3210" y="1249"/>
                </a:lnTo>
                <a:lnTo>
                  <a:pt x="3211" y="1252"/>
                </a:lnTo>
                <a:lnTo>
                  <a:pt x="3212" y="1254"/>
                </a:lnTo>
                <a:lnTo>
                  <a:pt x="3212" y="1255"/>
                </a:lnTo>
                <a:lnTo>
                  <a:pt x="3212" y="1256"/>
                </a:lnTo>
                <a:lnTo>
                  <a:pt x="3213" y="1256"/>
                </a:lnTo>
                <a:lnTo>
                  <a:pt x="3213" y="1257"/>
                </a:lnTo>
                <a:lnTo>
                  <a:pt x="3214" y="1258"/>
                </a:lnTo>
                <a:lnTo>
                  <a:pt x="3214" y="1260"/>
                </a:lnTo>
                <a:lnTo>
                  <a:pt x="3215" y="1263"/>
                </a:lnTo>
                <a:lnTo>
                  <a:pt x="3218" y="1265"/>
                </a:lnTo>
                <a:lnTo>
                  <a:pt x="3220" y="1269"/>
                </a:lnTo>
                <a:lnTo>
                  <a:pt x="3222" y="1271"/>
                </a:lnTo>
                <a:lnTo>
                  <a:pt x="3223" y="1272"/>
                </a:lnTo>
                <a:lnTo>
                  <a:pt x="3224" y="1273"/>
                </a:lnTo>
                <a:lnTo>
                  <a:pt x="3226" y="1274"/>
                </a:lnTo>
                <a:lnTo>
                  <a:pt x="3228" y="1277"/>
                </a:lnTo>
                <a:lnTo>
                  <a:pt x="3230" y="1280"/>
                </a:lnTo>
                <a:lnTo>
                  <a:pt x="3233" y="1282"/>
                </a:lnTo>
                <a:lnTo>
                  <a:pt x="3238" y="1286"/>
                </a:lnTo>
                <a:lnTo>
                  <a:pt x="3240" y="1288"/>
                </a:lnTo>
                <a:lnTo>
                  <a:pt x="3241" y="1288"/>
                </a:lnTo>
                <a:lnTo>
                  <a:pt x="3243" y="1289"/>
                </a:lnTo>
                <a:lnTo>
                  <a:pt x="3244" y="1290"/>
                </a:lnTo>
                <a:lnTo>
                  <a:pt x="3245" y="1290"/>
                </a:lnTo>
                <a:lnTo>
                  <a:pt x="3245" y="1291"/>
                </a:lnTo>
                <a:lnTo>
                  <a:pt x="3246" y="1293"/>
                </a:lnTo>
                <a:lnTo>
                  <a:pt x="3247" y="1294"/>
                </a:lnTo>
                <a:lnTo>
                  <a:pt x="3248" y="1295"/>
                </a:lnTo>
                <a:lnTo>
                  <a:pt x="3250" y="1297"/>
                </a:lnTo>
                <a:lnTo>
                  <a:pt x="3252" y="1299"/>
                </a:lnTo>
                <a:lnTo>
                  <a:pt x="3252" y="1300"/>
                </a:lnTo>
                <a:lnTo>
                  <a:pt x="3253" y="1302"/>
                </a:lnTo>
                <a:lnTo>
                  <a:pt x="3254" y="1304"/>
                </a:lnTo>
                <a:lnTo>
                  <a:pt x="3256" y="1306"/>
                </a:lnTo>
                <a:lnTo>
                  <a:pt x="3257" y="1307"/>
                </a:lnTo>
                <a:lnTo>
                  <a:pt x="3258" y="1308"/>
                </a:lnTo>
                <a:lnTo>
                  <a:pt x="3259" y="1310"/>
                </a:lnTo>
                <a:lnTo>
                  <a:pt x="3262" y="1311"/>
                </a:lnTo>
                <a:lnTo>
                  <a:pt x="3264" y="1312"/>
                </a:lnTo>
                <a:lnTo>
                  <a:pt x="3265" y="1312"/>
                </a:lnTo>
                <a:lnTo>
                  <a:pt x="3267" y="1313"/>
                </a:lnTo>
                <a:lnTo>
                  <a:pt x="3270" y="1314"/>
                </a:lnTo>
                <a:lnTo>
                  <a:pt x="3271" y="1314"/>
                </a:lnTo>
                <a:lnTo>
                  <a:pt x="3273" y="1315"/>
                </a:lnTo>
                <a:lnTo>
                  <a:pt x="3274" y="1316"/>
                </a:lnTo>
                <a:lnTo>
                  <a:pt x="3275" y="1316"/>
                </a:lnTo>
                <a:lnTo>
                  <a:pt x="3275" y="1317"/>
                </a:lnTo>
                <a:lnTo>
                  <a:pt x="3276" y="1317"/>
                </a:lnTo>
                <a:lnTo>
                  <a:pt x="3278" y="1317"/>
                </a:lnTo>
                <a:lnTo>
                  <a:pt x="3278" y="1319"/>
                </a:lnTo>
                <a:lnTo>
                  <a:pt x="3279" y="1319"/>
                </a:lnTo>
                <a:lnTo>
                  <a:pt x="3281" y="1320"/>
                </a:lnTo>
                <a:lnTo>
                  <a:pt x="3281" y="1321"/>
                </a:lnTo>
                <a:lnTo>
                  <a:pt x="3282" y="1321"/>
                </a:lnTo>
                <a:lnTo>
                  <a:pt x="3282" y="1322"/>
                </a:lnTo>
                <a:lnTo>
                  <a:pt x="3283" y="1322"/>
                </a:lnTo>
                <a:lnTo>
                  <a:pt x="3283" y="1323"/>
                </a:lnTo>
                <a:lnTo>
                  <a:pt x="3284" y="1328"/>
                </a:lnTo>
                <a:lnTo>
                  <a:pt x="3284" y="1329"/>
                </a:lnTo>
                <a:lnTo>
                  <a:pt x="3285" y="1329"/>
                </a:lnTo>
                <a:lnTo>
                  <a:pt x="3285" y="1330"/>
                </a:lnTo>
                <a:lnTo>
                  <a:pt x="3285" y="1331"/>
                </a:lnTo>
                <a:lnTo>
                  <a:pt x="3287" y="1331"/>
                </a:lnTo>
                <a:lnTo>
                  <a:pt x="3287" y="1332"/>
                </a:lnTo>
                <a:lnTo>
                  <a:pt x="3288" y="1332"/>
                </a:lnTo>
                <a:lnTo>
                  <a:pt x="3289" y="1333"/>
                </a:lnTo>
                <a:lnTo>
                  <a:pt x="3291" y="1335"/>
                </a:lnTo>
                <a:lnTo>
                  <a:pt x="3293" y="1335"/>
                </a:lnTo>
                <a:lnTo>
                  <a:pt x="3295" y="1335"/>
                </a:lnTo>
                <a:lnTo>
                  <a:pt x="3297" y="1335"/>
                </a:lnTo>
                <a:lnTo>
                  <a:pt x="3298" y="1335"/>
                </a:lnTo>
                <a:lnTo>
                  <a:pt x="3299" y="1335"/>
                </a:lnTo>
                <a:lnTo>
                  <a:pt x="3300" y="1336"/>
                </a:lnTo>
                <a:lnTo>
                  <a:pt x="3301" y="1336"/>
                </a:lnTo>
                <a:lnTo>
                  <a:pt x="3302" y="1337"/>
                </a:lnTo>
                <a:lnTo>
                  <a:pt x="3304" y="1338"/>
                </a:lnTo>
                <a:lnTo>
                  <a:pt x="3304" y="1340"/>
                </a:lnTo>
                <a:lnTo>
                  <a:pt x="3305" y="1341"/>
                </a:lnTo>
                <a:lnTo>
                  <a:pt x="3305" y="1342"/>
                </a:lnTo>
                <a:lnTo>
                  <a:pt x="3305" y="1345"/>
                </a:lnTo>
                <a:lnTo>
                  <a:pt x="3306" y="1345"/>
                </a:lnTo>
                <a:lnTo>
                  <a:pt x="3306" y="1347"/>
                </a:lnTo>
                <a:lnTo>
                  <a:pt x="3306" y="1348"/>
                </a:lnTo>
                <a:lnTo>
                  <a:pt x="3306" y="1349"/>
                </a:lnTo>
                <a:lnTo>
                  <a:pt x="3306" y="1352"/>
                </a:lnTo>
                <a:lnTo>
                  <a:pt x="3306" y="1353"/>
                </a:lnTo>
                <a:lnTo>
                  <a:pt x="3307" y="1354"/>
                </a:lnTo>
                <a:lnTo>
                  <a:pt x="3307" y="1355"/>
                </a:lnTo>
                <a:lnTo>
                  <a:pt x="3307" y="1356"/>
                </a:lnTo>
                <a:lnTo>
                  <a:pt x="3307" y="1357"/>
                </a:lnTo>
                <a:lnTo>
                  <a:pt x="3307" y="1360"/>
                </a:lnTo>
                <a:lnTo>
                  <a:pt x="3308" y="1361"/>
                </a:lnTo>
                <a:lnTo>
                  <a:pt x="3308" y="1362"/>
                </a:lnTo>
                <a:lnTo>
                  <a:pt x="3308" y="1363"/>
                </a:lnTo>
                <a:lnTo>
                  <a:pt x="3309" y="1364"/>
                </a:lnTo>
                <a:lnTo>
                  <a:pt x="3309" y="1366"/>
                </a:lnTo>
                <a:lnTo>
                  <a:pt x="3310" y="1366"/>
                </a:lnTo>
                <a:lnTo>
                  <a:pt x="3310" y="1367"/>
                </a:lnTo>
                <a:lnTo>
                  <a:pt x="3310" y="1369"/>
                </a:lnTo>
                <a:lnTo>
                  <a:pt x="3311" y="1369"/>
                </a:lnTo>
                <a:lnTo>
                  <a:pt x="3311" y="1370"/>
                </a:lnTo>
                <a:lnTo>
                  <a:pt x="3314" y="1372"/>
                </a:lnTo>
                <a:lnTo>
                  <a:pt x="3314" y="1373"/>
                </a:lnTo>
                <a:lnTo>
                  <a:pt x="3315" y="1373"/>
                </a:lnTo>
                <a:lnTo>
                  <a:pt x="3315" y="1374"/>
                </a:lnTo>
                <a:lnTo>
                  <a:pt x="3317" y="1378"/>
                </a:lnTo>
                <a:lnTo>
                  <a:pt x="3318" y="1380"/>
                </a:lnTo>
                <a:lnTo>
                  <a:pt x="3318" y="1381"/>
                </a:lnTo>
                <a:lnTo>
                  <a:pt x="3318" y="1383"/>
                </a:lnTo>
                <a:lnTo>
                  <a:pt x="3318" y="1384"/>
                </a:lnTo>
                <a:lnTo>
                  <a:pt x="3318" y="1386"/>
                </a:lnTo>
                <a:lnTo>
                  <a:pt x="3319" y="1387"/>
                </a:lnTo>
                <a:lnTo>
                  <a:pt x="3321" y="1388"/>
                </a:lnTo>
                <a:lnTo>
                  <a:pt x="3322" y="1390"/>
                </a:lnTo>
                <a:lnTo>
                  <a:pt x="3323" y="1391"/>
                </a:lnTo>
                <a:lnTo>
                  <a:pt x="3323" y="1392"/>
                </a:lnTo>
                <a:lnTo>
                  <a:pt x="3323" y="1394"/>
                </a:lnTo>
                <a:lnTo>
                  <a:pt x="3323" y="1395"/>
                </a:lnTo>
                <a:lnTo>
                  <a:pt x="3322" y="1396"/>
                </a:lnTo>
                <a:lnTo>
                  <a:pt x="3321" y="1397"/>
                </a:lnTo>
                <a:lnTo>
                  <a:pt x="3319" y="1398"/>
                </a:lnTo>
                <a:lnTo>
                  <a:pt x="3317" y="1400"/>
                </a:lnTo>
                <a:lnTo>
                  <a:pt x="3316" y="1400"/>
                </a:lnTo>
                <a:lnTo>
                  <a:pt x="3316" y="1402"/>
                </a:lnTo>
                <a:lnTo>
                  <a:pt x="3315" y="1402"/>
                </a:lnTo>
                <a:lnTo>
                  <a:pt x="3315" y="1403"/>
                </a:lnTo>
                <a:lnTo>
                  <a:pt x="3316" y="1404"/>
                </a:lnTo>
                <a:lnTo>
                  <a:pt x="3316" y="1405"/>
                </a:lnTo>
                <a:lnTo>
                  <a:pt x="3318" y="1406"/>
                </a:lnTo>
                <a:lnTo>
                  <a:pt x="3319" y="1407"/>
                </a:lnTo>
                <a:lnTo>
                  <a:pt x="3321" y="1408"/>
                </a:lnTo>
                <a:lnTo>
                  <a:pt x="3323" y="1409"/>
                </a:lnTo>
                <a:lnTo>
                  <a:pt x="3324" y="1411"/>
                </a:lnTo>
                <a:lnTo>
                  <a:pt x="3325" y="1412"/>
                </a:lnTo>
                <a:lnTo>
                  <a:pt x="3326" y="1413"/>
                </a:lnTo>
                <a:lnTo>
                  <a:pt x="3326" y="1414"/>
                </a:lnTo>
                <a:lnTo>
                  <a:pt x="3327" y="1415"/>
                </a:lnTo>
                <a:lnTo>
                  <a:pt x="3330" y="1416"/>
                </a:lnTo>
                <a:lnTo>
                  <a:pt x="3330" y="1419"/>
                </a:lnTo>
                <a:lnTo>
                  <a:pt x="3331" y="1420"/>
                </a:lnTo>
                <a:lnTo>
                  <a:pt x="3332" y="1421"/>
                </a:lnTo>
                <a:lnTo>
                  <a:pt x="3332" y="1422"/>
                </a:lnTo>
                <a:lnTo>
                  <a:pt x="3332" y="1423"/>
                </a:lnTo>
                <a:lnTo>
                  <a:pt x="3333" y="1424"/>
                </a:lnTo>
                <a:lnTo>
                  <a:pt x="3333" y="1427"/>
                </a:lnTo>
                <a:lnTo>
                  <a:pt x="3333" y="1429"/>
                </a:lnTo>
                <a:lnTo>
                  <a:pt x="3333" y="1431"/>
                </a:lnTo>
                <a:lnTo>
                  <a:pt x="3332" y="1433"/>
                </a:lnTo>
                <a:lnTo>
                  <a:pt x="3332" y="1434"/>
                </a:lnTo>
                <a:lnTo>
                  <a:pt x="3332" y="1436"/>
                </a:lnTo>
                <a:lnTo>
                  <a:pt x="3332" y="1437"/>
                </a:lnTo>
                <a:lnTo>
                  <a:pt x="3333" y="1438"/>
                </a:lnTo>
                <a:lnTo>
                  <a:pt x="3333" y="1439"/>
                </a:lnTo>
                <a:lnTo>
                  <a:pt x="3333" y="1440"/>
                </a:lnTo>
                <a:lnTo>
                  <a:pt x="3334" y="1441"/>
                </a:lnTo>
                <a:lnTo>
                  <a:pt x="3334" y="1442"/>
                </a:lnTo>
                <a:lnTo>
                  <a:pt x="3334" y="1444"/>
                </a:lnTo>
                <a:lnTo>
                  <a:pt x="3334" y="1445"/>
                </a:lnTo>
                <a:lnTo>
                  <a:pt x="3334" y="1446"/>
                </a:lnTo>
                <a:lnTo>
                  <a:pt x="3334" y="1447"/>
                </a:lnTo>
                <a:lnTo>
                  <a:pt x="3335" y="1448"/>
                </a:lnTo>
                <a:lnTo>
                  <a:pt x="3339" y="1450"/>
                </a:lnTo>
                <a:lnTo>
                  <a:pt x="3344" y="1455"/>
                </a:lnTo>
                <a:lnTo>
                  <a:pt x="3345" y="1457"/>
                </a:lnTo>
                <a:lnTo>
                  <a:pt x="3348" y="1458"/>
                </a:lnTo>
                <a:lnTo>
                  <a:pt x="3349" y="1461"/>
                </a:lnTo>
                <a:lnTo>
                  <a:pt x="3349" y="1464"/>
                </a:lnTo>
                <a:lnTo>
                  <a:pt x="3349" y="1465"/>
                </a:lnTo>
                <a:lnTo>
                  <a:pt x="3349" y="1466"/>
                </a:lnTo>
                <a:lnTo>
                  <a:pt x="3349" y="1469"/>
                </a:lnTo>
                <a:lnTo>
                  <a:pt x="3349" y="1470"/>
                </a:lnTo>
                <a:lnTo>
                  <a:pt x="3349" y="1471"/>
                </a:lnTo>
                <a:lnTo>
                  <a:pt x="3348" y="1472"/>
                </a:lnTo>
                <a:lnTo>
                  <a:pt x="3345" y="1474"/>
                </a:lnTo>
                <a:lnTo>
                  <a:pt x="3338" y="1476"/>
                </a:lnTo>
                <a:lnTo>
                  <a:pt x="3336" y="1478"/>
                </a:lnTo>
                <a:lnTo>
                  <a:pt x="3336" y="1479"/>
                </a:lnTo>
                <a:lnTo>
                  <a:pt x="3338" y="1481"/>
                </a:lnTo>
                <a:lnTo>
                  <a:pt x="3339" y="1482"/>
                </a:lnTo>
                <a:lnTo>
                  <a:pt x="3351" y="1496"/>
                </a:lnTo>
                <a:lnTo>
                  <a:pt x="3351" y="1497"/>
                </a:lnTo>
                <a:lnTo>
                  <a:pt x="3367" y="1509"/>
                </a:lnTo>
                <a:lnTo>
                  <a:pt x="3368" y="1509"/>
                </a:lnTo>
                <a:lnTo>
                  <a:pt x="3368" y="1511"/>
                </a:lnTo>
                <a:lnTo>
                  <a:pt x="3371" y="1517"/>
                </a:lnTo>
                <a:lnTo>
                  <a:pt x="3374" y="1521"/>
                </a:lnTo>
                <a:lnTo>
                  <a:pt x="3374" y="1522"/>
                </a:lnTo>
                <a:lnTo>
                  <a:pt x="3376" y="1526"/>
                </a:lnTo>
                <a:lnTo>
                  <a:pt x="3376" y="1528"/>
                </a:lnTo>
                <a:lnTo>
                  <a:pt x="3377" y="1528"/>
                </a:lnTo>
                <a:lnTo>
                  <a:pt x="3377" y="1529"/>
                </a:lnTo>
                <a:lnTo>
                  <a:pt x="3378" y="1531"/>
                </a:lnTo>
                <a:lnTo>
                  <a:pt x="3379" y="1533"/>
                </a:lnTo>
                <a:lnTo>
                  <a:pt x="3380" y="1537"/>
                </a:lnTo>
                <a:lnTo>
                  <a:pt x="3383" y="1541"/>
                </a:lnTo>
                <a:lnTo>
                  <a:pt x="3384" y="1542"/>
                </a:lnTo>
                <a:lnTo>
                  <a:pt x="3384" y="1544"/>
                </a:lnTo>
                <a:lnTo>
                  <a:pt x="3391" y="1556"/>
                </a:lnTo>
                <a:lnTo>
                  <a:pt x="3392" y="1558"/>
                </a:lnTo>
                <a:lnTo>
                  <a:pt x="3393" y="1562"/>
                </a:lnTo>
                <a:lnTo>
                  <a:pt x="3393" y="1567"/>
                </a:lnTo>
                <a:lnTo>
                  <a:pt x="3394" y="1574"/>
                </a:lnTo>
                <a:lnTo>
                  <a:pt x="3395" y="1584"/>
                </a:lnTo>
                <a:lnTo>
                  <a:pt x="3395" y="1586"/>
                </a:lnTo>
                <a:lnTo>
                  <a:pt x="3393" y="1590"/>
                </a:lnTo>
                <a:lnTo>
                  <a:pt x="3393" y="1591"/>
                </a:lnTo>
                <a:lnTo>
                  <a:pt x="3392" y="1592"/>
                </a:lnTo>
                <a:lnTo>
                  <a:pt x="3392" y="1593"/>
                </a:lnTo>
                <a:lnTo>
                  <a:pt x="3392" y="1595"/>
                </a:lnTo>
                <a:lnTo>
                  <a:pt x="3391" y="1596"/>
                </a:lnTo>
                <a:lnTo>
                  <a:pt x="3391" y="1597"/>
                </a:lnTo>
                <a:lnTo>
                  <a:pt x="3391" y="1599"/>
                </a:lnTo>
                <a:lnTo>
                  <a:pt x="3391" y="1600"/>
                </a:lnTo>
                <a:lnTo>
                  <a:pt x="3391" y="1601"/>
                </a:lnTo>
                <a:lnTo>
                  <a:pt x="3390" y="1604"/>
                </a:lnTo>
                <a:lnTo>
                  <a:pt x="3390" y="1605"/>
                </a:lnTo>
                <a:lnTo>
                  <a:pt x="3390" y="1607"/>
                </a:lnTo>
                <a:lnTo>
                  <a:pt x="3390" y="1608"/>
                </a:lnTo>
                <a:lnTo>
                  <a:pt x="3390" y="1609"/>
                </a:lnTo>
                <a:lnTo>
                  <a:pt x="3391" y="1612"/>
                </a:lnTo>
                <a:lnTo>
                  <a:pt x="3391" y="1615"/>
                </a:lnTo>
                <a:lnTo>
                  <a:pt x="3391" y="1617"/>
                </a:lnTo>
                <a:lnTo>
                  <a:pt x="3391" y="1618"/>
                </a:lnTo>
                <a:lnTo>
                  <a:pt x="3391" y="1620"/>
                </a:lnTo>
                <a:lnTo>
                  <a:pt x="3392" y="1621"/>
                </a:lnTo>
                <a:lnTo>
                  <a:pt x="3391" y="1623"/>
                </a:lnTo>
                <a:lnTo>
                  <a:pt x="3391" y="1626"/>
                </a:lnTo>
                <a:lnTo>
                  <a:pt x="3391" y="1628"/>
                </a:lnTo>
                <a:lnTo>
                  <a:pt x="3390" y="1628"/>
                </a:lnTo>
                <a:lnTo>
                  <a:pt x="3390" y="1630"/>
                </a:lnTo>
                <a:lnTo>
                  <a:pt x="3388" y="1633"/>
                </a:lnTo>
                <a:lnTo>
                  <a:pt x="3387" y="1635"/>
                </a:lnTo>
                <a:lnTo>
                  <a:pt x="3386" y="1637"/>
                </a:lnTo>
                <a:lnTo>
                  <a:pt x="3386" y="1638"/>
                </a:lnTo>
                <a:lnTo>
                  <a:pt x="3386" y="1639"/>
                </a:lnTo>
                <a:lnTo>
                  <a:pt x="3386" y="1640"/>
                </a:lnTo>
                <a:lnTo>
                  <a:pt x="3385" y="1641"/>
                </a:lnTo>
                <a:lnTo>
                  <a:pt x="3385" y="1642"/>
                </a:lnTo>
                <a:lnTo>
                  <a:pt x="3386" y="1643"/>
                </a:lnTo>
                <a:lnTo>
                  <a:pt x="3386" y="1645"/>
                </a:lnTo>
                <a:lnTo>
                  <a:pt x="3387" y="1647"/>
                </a:lnTo>
                <a:lnTo>
                  <a:pt x="3388" y="1648"/>
                </a:lnTo>
                <a:lnTo>
                  <a:pt x="3390" y="1649"/>
                </a:lnTo>
                <a:lnTo>
                  <a:pt x="3394" y="1654"/>
                </a:lnTo>
                <a:lnTo>
                  <a:pt x="3397" y="1657"/>
                </a:lnTo>
                <a:lnTo>
                  <a:pt x="3399" y="1658"/>
                </a:lnTo>
                <a:lnTo>
                  <a:pt x="3400" y="1658"/>
                </a:lnTo>
                <a:lnTo>
                  <a:pt x="3402" y="1658"/>
                </a:lnTo>
                <a:lnTo>
                  <a:pt x="3405" y="1657"/>
                </a:lnTo>
                <a:lnTo>
                  <a:pt x="3408" y="1657"/>
                </a:lnTo>
                <a:lnTo>
                  <a:pt x="3409" y="1657"/>
                </a:lnTo>
                <a:lnTo>
                  <a:pt x="3410" y="1657"/>
                </a:lnTo>
                <a:lnTo>
                  <a:pt x="3412" y="1656"/>
                </a:lnTo>
                <a:lnTo>
                  <a:pt x="3413" y="1656"/>
                </a:lnTo>
                <a:lnTo>
                  <a:pt x="3414" y="1655"/>
                </a:lnTo>
                <a:lnTo>
                  <a:pt x="3416" y="1655"/>
                </a:lnTo>
                <a:lnTo>
                  <a:pt x="3417" y="1655"/>
                </a:lnTo>
                <a:lnTo>
                  <a:pt x="3419" y="1655"/>
                </a:lnTo>
                <a:lnTo>
                  <a:pt x="3421" y="1655"/>
                </a:lnTo>
                <a:lnTo>
                  <a:pt x="3423" y="1654"/>
                </a:lnTo>
                <a:lnTo>
                  <a:pt x="3426" y="1654"/>
                </a:lnTo>
                <a:lnTo>
                  <a:pt x="3428" y="1653"/>
                </a:lnTo>
                <a:lnTo>
                  <a:pt x="3430" y="1653"/>
                </a:lnTo>
                <a:lnTo>
                  <a:pt x="3431" y="1653"/>
                </a:lnTo>
                <a:lnTo>
                  <a:pt x="3433" y="1653"/>
                </a:lnTo>
                <a:lnTo>
                  <a:pt x="3434" y="1653"/>
                </a:lnTo>
                <a:lnTo>
                  <a:pt x="3435" y="1653"/>
                </a:lnTo>
                <a:lnTo>
                  <a:pt x="3435" y="1654"/>
                </a:lnTo>
                <a:lnTo>
                  <a:pt x="3436" y="1654"/>
                </a:lnTo>
                <a:lnTo>
                  <a:pt x="3437" y="1654"/>
                </a:lnTo>
                <a:lnTo>
                  <a:pt x="3437" y="1655"/>
                </a:lnTo>
                <a:lnTo>
                  <a:pt x="3438" y="1655"/>
                </a:lnTo>
                <a:lnTo>
                  <a:pt x="3439" y="1657"/>
                </a:lnTo>
                <a:lnTo>
                  <a:pt x="3440" y="1658"/>
                </a:lnTo>
                <a:lnTo>
                  <a:pt x="3442" y="1659"/>
                </a:lnTo>
                <a:lnTo>
                  <a:pt x="3442" y="1660"/>
                </a:lnTo>
                <a:lnTo>
                  <a:pt x="3444" y="1664"/>
                </a:lnTo>
                <a:lnTo>
                  <a:pt x="3444" y="1665"/>
                </a:lnTo>
                <a:lnTo>
                  <a:pt x="3444" y="1666"/>
                </a:lnTo>
                <a:lnTo>
                  <a:pt x="3445" y="1667"/>
                </a:lnTo>
                <a:lnTo>
                  <a:pt x="3445" y="1668"/>
                </a:lnTo>
                <a:lnTo>
                  <a:pt x="3446" y="1668"/>
                </a:lnTo>
                <a:lnTo>
                  <a:pt x="3446" y="1670"/>
                </a:lnTo>
                <a:lnTo>
                  <a:pt x="3447" y="1670"/>
                </a:lnTo>
                <a:lnTo>
                  <a:pt x="3448" y="1670"/>
                </a:lnTo>
                <a:lnTo>
                  <a:pt x="3449" y="1671"/>
                </a:lnTo>
                <a:lnTo>
                  <a:pt x="3452" y="1671"/>
                </a:lnTo>
                <a:lnTo>
                  <a:pt x="3453" y="1672"/>
                </a:lnTo>
                <a:lnTo>
                  <a:pt x="3455" y="1672"/>
                </a:lnTo>
                <a:lnTo>
                  <a:pt x="3457" y="1673"/>
                </a:lnTo>
                <a:lnTo>
                  <a:pt x="3459" y="1674"/>
                </a:lnTo>
                <a:lnTo>
                  <a:pt x="3460" y="1675"/>
                </a:lnTo>
                <a:lnTo>
                  <a:pt x="3462" y="1676"/>
                </a:lnTo>
                <a:lnTo>
                  <a:pt x="3463" y="1678"/>
                </a:lnTo>
                <a:lnTo>
                  <a:pt x="3468" y="1680"/>
                </a:lnTo>
                <a:lnTo>
                  <a:pt x="3470" y="1681"/>
                </a:lnTo>
                <a:lnTo>
                  <a:pt x="3470" y="1682"/>
                </a:lnTo>
                <a:lnTo>
                  <a:pt x="3471" y="1682"/>
                </a:lnTo>
                <a:lnTo>
                  <a:pt x="3472" y="1683"/>
                </a:lnTo>
                <a:lnTo>
                  <a:pt x="3473" y="1684"/>
                </a:lnTo>
                <a:lnTo>
                  <a:pt x="3478" y="1689"/>
                </a:lnTo>
                <a:lnTo>
                  <a:pt x="3479" y="1691"/>
                </a:lnTo>
                <a:lnTo>
                  <a:pt x="3480" y="1693"/>
                </a:lnTo>
                <a:lnTo>
                  <a:pt x="3480" y="1695"/>
                </a:lnTo>
                <a:lnTo>
                  <a:pt x="3480" y="1696"/>
                </a:lnTo>
                <a:lnTo>
                  <a:pt x="3480" y="1697"/>
                </a:lnTo>
                <a:lnTo>
                  <a:pt x="3480" y="1700"/>
                </a:lnTo>
                <a:lnTo>
                  <a:pt x="3480" y="1701"/>
                </a:lnTo>
                <a:lnTo>
                  <a:pt x="3481" y="1703"/>
                </a:lnTo>
                <a:lnTo>
                  <a:pt x="3482" y="1705"/>
                </a:lnTo>
                <a:lnTo>
                  <a:pt x="3483" y="1707"/>
                </a:lnTo>
                <a:lnTo>
                  <a:pt x="3486" y="1708"/>
                </a:lnTo>
                <a:lnTo>
                  <a:pt x="3487" y="1708"/>
                </a:lnTo>
                <a:lnTo>
                  <a:pt x="3488" y="1709"/>
                </a:lnTo>
                <a:lnTo>
                  <a:pt x="3490" y="1710"/>
                </a:lnTo>
                <a:lnTo>
                  <a:pt x="3491" y="1710"/>
                </a:lnTo>
                <a:lnTo>
                  <a:pt x="3494" y="1710"/>
                </a:lnTo>
                <a:lnTo>
                  <a:pt x="3495" y="1712"/>
                </a:lnTo>
                <a:lnTo>
                  <a:pt x="3499" y="1712"/>
                </a:lnTo>
                <a:lnTo>
                  <a:pt x="3502" y="1712"/>
                </a:lnTo>
                <a:lnTo>
                  <a:pt x="3504" y="1712"/>
                </a:lnTo>
                <a:lnTo>
                  <a:pt x="3505" y="1712"/>
                </a:lnTo>
                <a:lnTo>
                  <a:pt x="3506" y="1713"/>
                </a:lnTo>
                <a:lnTo>
                  <a:pt x="3507" y="1713"/>
                </a:lnTo>
                <a:lnTo>
                  <a:pt x="3509" y="1714"/>
                </a:lnTo>
                <a:lnTo>
                  <a:pt x="3511" y="1716"/>
                </a:lnTo>
                <a:lnTo>
                  <a:pt x="3512" y="1717"/>
                </a:lnTo>
                <a:lnTo>
                  <a:pt x="3514" y="1721"/>
                </a:lnTo>
                <a:lnTo>
                  <a:pt x="3516" y="1724"/>
                </a:lnTo>
                <a:lnTo>
                  <a:pt x="3517" y="1725"/>
                </a:lnTo>
                <a:lnTo>
                  <a:pt x="3518" y="1726"/>
                </a:lnTo>
                <a:lnTo>
                  <a:pt x="3520" y="1727"/>
                </a:lnTo>
                <a:lnTo>
                  <a:pt x="3521" y="1727"/>
                </a:lnTo>
                <a:lnTo>
                  <a:pt x="3523" y="1729"/>
                </a:lnTo>
                <a:lnTo>
                  <a:pt x="3524" y="1730"/>
                </a:lnTo>
                <a:lnTo>
                  <a:pt x="3526" y="1732"/>
                </a:lnTo>
                <a:lnTo>
                  <a:pt x="3529" y="1734"/>
                </a:lnTo>
                <a:lnTo>
                  <a:pt x="3531" y="1735"/>
                </a:lnTo>
                <a:lnTo>
                  <a:pt x="3532" y="1737"/>
                </a:lnTo>
                <a:lnTo>
                  <a:pt x="3533" y="1738"/>
                </a:lnTo>
                <a:lnTo>
                  <a:pt x="3534" y="1740"/>
                </a:lnTo>
                <a:lnTo>
                  <a:pt x="3535" y="1741"/>
                </a:lnTo>
                <a:lnTo>
                  <a:pt x="3538" y="1742"/>
                </a:lnTo>
                <a:lnTo>
                  <a:pt x="3538" y="1745"/>
                </a:lnTo>
                <a:lnTo>
                  <a:pt x="3539" y="1745"/>
                </a:lnTo>
                <a:lnTo>
                  <a:pt x="3539" y="1746"/>
                </a:lnTo>
                <a:lnTo>
                  <a:pt x="3540" y="1748"/>
                </a:lnTo>
                <a:lnTo>
                  <a:pt x="3541" y="1750"/>
                </a:lnTo>
                <a:lnTo>
                  <a:pt x="3542" y="1752"/>
                </a:lnTo>
                <a:lnTo>
                  <a:pt x="3545" y="1755"/>
                </a:lnTo>
                <a:lnTo>
                  <a:pt x="3546" y="1756"/>
                </a:lnTo>
                <a:lnTo>
                  <a:pt x="3551" y="1758"/>
                </a:lnTo>
                <a:lnTo>
                  <a:pt x="3558" y="1760"/>
                </a:lnTo>
                <a:lnTo>
                  <a:pt x="3559" y="1760"/>
                </a:lnTo>
                <a:lnTo>
                  <a:pt x="3565" y="1760"/>
                </a:lnTo>
                <a:lnTo>
                  <a:pt x="3568" y="1760"/>
                </a:lnTo>
                <a:lnTo>
                  <a:pt x="3571" y="1762"/>
                </a:lnTo>
                <a:lnTo>
                  <a:pt x="3572" y="1762"/>
                </a:lnTo>
                <a:lnTo>
                  <a:pt x="3575" y="1764"/>
                </a:lnTo>
                <a:lnTo>
                  <a:pt x="3576" y="1765"/>
                </a:lnTo>
                <a:lnTo>
                  <a:pt x="3577" y="1765"/>
                </a:lnTo>
                <a:lnTo>
                  <a:pt x="3578" y="1766"/>
                </a:lnTo>
                <a:lnTo>
                  <a:pt x="3581" y="1767"/>
                </a:lnTo>
                <a:lnTo>
                  <a:pt x="3585" y="1770"/>
                </a:lnTo>
                <a:lnTo>
                  <a:pt x="3590" y="1772"/>
                </a:lnTo>
                <a:lnTo>
                  <a:pt x="3592" y="1774"/>
                </a:lnTo>
                <a:lnTo>
                  <a:pt x="3594" y="1776"/>
                </a:lnTo>
                <a:lnTo>
                  <a:pt x="3595" y="1777"/>
                </a:lnTo>
                <a:lnTo>
                  <a:pt x="3597" y="1779"/>
                </a:lnTo>
                <a:lnTo>
                  <a:pt x="3599" y="1781"/>
                </a:lnTo>
                <a:lnTo>
                  <a:pt x="3602" y="1788"/>
                </a:lnTo>
                <a:lnTo>
                  <a:pt x="3604" y="1792"/>
                </a:lnTo>
                <a:lnTo>
                  <a:pt x="3607" y="1798"/>
                </a:lnTo>
                <a:lnTo>
                  <a:pt x="3608" y="1801"/>
                </a:lnTo>
                <a:lnTo>
                  <a:pt x="3609" y="1801"/>
                </a:lnTo>
                <a:lnTo>
                  <a:pt x="3609" y="1802"/>
                </a:lnTo>
                <a:lnTo>
                  <a:pt x="3610" y="1806"/>
                </a:lnTo>
                <a:lnTo>
                  <a:pt x="3614" y="1810"/>
                </a:lnTo>
                <a:lnTo>
                  <a:pt x="3614" y="1814"/>
                </a:lnTo>
                <a:lnTo>
                  <a:pt x="3615" y="1814"/>
                </a:lnTo>
                <a:lnTo>
                  <a:pt x="3615" y="1815"/>
                </a:lnTo>
                <a:lnTo>
                  <a:pt x="3617" y="1816"/>
                </a:lnTo>
                <a:lnTo>
                  <a:pt x="3618" y="1817"/>
                </a:lnTo>
                <a:lnTo>
                  <a:pt x="3621" y="1821"/>
                </a:lnTo>
                <a:lnTo>
                  <a:pt x="3624" y="1822"/>
                </a:lnTo>
                <a:lnTo>
                  <a:pt x="3625" y="1823"/>
                </a:lnTo>
                <a:lnTo>
                  <a:pt x="3627" y="1825"/>
                </a:lnTo>
                <a:lnTo>
                  <a:pt x="3629" y="1827"/>
                </a:lnTo>
                <a:lnTo>
                  <a:pt x="3629" y="1829"/>
                </a:lnTo>
                <a:lnTo>
                  <a:pt x="3630" y="1829"/>
                </a:lnTo>
                <a:lnTo>
                  <a:pt x="3632" y="1831"/>
                </a:lnTo>
                <a:lnTo>
                  <a:pt x="3633" y="1831"/>
                </a:lnTo>
                <a:lnTo>
                  <a:pt x="3633" y="1834"/>
                </a:lnTo>
                <a:lnTo>
                  <a:pt x="3632" y="1838"/>
                </a:lnTo>
                <a:lnTo>
                  <a:pt x="3632" y="1839"/>
                </a:lnTo>
                <a:lnTo>
                  <a:pt x="3632" y="1840"/>
                </a:lnTo>
                <a:lnTo>
                  <a:pt x="3632" y="1841"/>
                </a:lnTo>
                <a:lnTo>
                  <a:pt x="3632" y="1843"/>
                </a:lnTo>
                <a:lnTo>
                  <a:pt x="3632" y="1844"/>
                </a:lnTo>
                <a:lnTo>
                  <a:pt x="3633" y="1849"/>
                </a:lnTo>
                <a:lnTo>
                  <a:pt x="3634" y="1855"/>
                </a:lnTo>
                <a:lnTo>
                  <a:pt x="3635" y="1858"/>
                </a:lnTo>
                <a:lnTo>
                  <a:pt x="3634" y="1860"/>
                </a:lnTo>
                <a:lnTo>
                  <a:pt x="3634" y="1863"/>
                </a:lnTo>
                <a:lnTo>
                  <a:pt x="3634" y="1866"/>
                </a:lnTo>
                <a:lnTo>
                  <a:pt x="3635" y="1868"/>
                </a:lnTo>
                <a:lnTo>
                  <a:pt x="3636" y="1873"/>
                </a:lnTo>
                <a:lnTo>
                  <a:pt x="3638" y="1877"/>
                </a:lnTo>
                <a:lnTo>
                  <a:pt x="3640" y="1879"/>
                </a:lnTo>
                <a:lnTo>
                  <a:pt x="3640" y="1880"/>
                </a:lnTo>
                <a:lnTo>
                  <a:pt x="3640" y="1881"/>
                </a:lnTo>
                <a:lnTo>
                  <a:pt x="3640" y="1883"/>
                </a:lnTo>
                <a:lnTo>
                  <a:pt x="3638" y="1884"/>
                </a:lnTo>
                <a:lnTo>
                  <a:pt x="3637" y="1885"/>
                </a:lnTo>
                <a:lnTo>
                  <a:pt x="3635" y="1886"/>
                </a:lnTo>
                <a:lnTo>
                  <a:pt x="3633" y="1885"/>
                </a:lnTo>
                <a:lnTo>
                  <a:pt x="3629" y="1884"/>
                </a:lnTo>
                <a:lnTo>
                  <a:pt x="3626" y="1884"/>
                </a:lnTo>
                <a:lnTo>
                  <a:pt x="3624" y="1884"/>
                </a:lnTo>
                <a:lnTo>
                  <a:pt x="3620" y="1884"/>
                </a:lnTo>
                <a:lnTo>
                  <a:pt x="3618" y="1885"/>
                </a:lnTo>
                <a:lnTo>
                  <a:pt x="3615" y="1885"/>
                </a:lnTo>
                <a:lnTo>
                  <a:pt x="3610" y="1884"/>
                </a:lnTo>
                <a:lnTo>
                  <a:pt x="3607" y="1884"/>
                </a:lnTo>
                <a:lnTo>
                  <a:pt x="3606" y="1884"/>
                </a:lnTo>
                <a:lnTo>
                  <a:pt x="3606" y="1885"/>
                </a:lnTo>
                <a:lnTo>
                  <a:pt x="3607" y="1886"/>
                </a:lnTo>
                <a:lnTo>
                  <a:pt x="3607" y="1889"/>
                </a:lnTo>
                <a:lnTo>
                  <a:pt x="3607" y="1891"/>
                </a:lnTo>
                <a:lnTo>
                  <a:pt x="3607" y="1893"/>
                </a:lnTo>
                <a:lnTo>
                  <a:pt x="3604" y="1896"/>
                </a:lnTo>
                <a:lnTo>
                  <a:pt x="3602" y="1897"/>
                </a:lnTo>
                <a:lnTo>
                  <a:pt x="3600" y="1898"/>
                </a:lnTo>
                <a:lnTo>
                  <a:pt x="3598" y="1898"/>
                </a:lnTo>
                <a:lnTo>
                  <a:pt x="3597" y="1899"/>
                </a:lnTo>
                <a:lnTo>
                  <a:pt x="3595" y="1900"/>
                </a:lnTo>
                <a:lnTo>
                  <a:pt x="3595" y="1901"/>
                </a:lnTo>
                <a:lnTo>
                  <a:pt x="3595" y="1902"/>
                </a:lnTo>
                <a:lnTo>
                  <a:pt x="3595" y="1905"/>
                </a:lnTo>
                <a:lnTo>
                  <a:pt x="3594" y="1906"/>
                </a:lnTo>
                <a:lnTo>
                  <a:pt x="3593" y="1908"/>
                </a:lnTo>
                <a:lnTo>
                  <a:pt x="3581" y="1918"/>
                </a:lnTo>
                <a:lnTo>
                  <a:pt x="3573" y="1927"/>
                </a:lnTo>
                <a:lnTo>
                  <a:pt x="3567" y="1933"/>
                </a:lnTo>
                <a:lnTo>
                  <a:pt x="3565" y="1935"/>
                </a:lnTo>
                <a:lnTo>
                  <a:pt x="3563" y="1936"/>
                </a:lnTo>
                <a:lnTo>
                  <a:pt x="3559" y="1942"/>
                </a:lnTo>
                <a:lnTo>
                  <a:pt x="3556" y="1944"/>
                </a:lnTo>
                <a:lnTo>
                  <a:pt x="3548" y="1949"/>
                </a:lnTo>
                <a:lnTo>
                  <a:pt x="3547" y="1951"/>
                </a:lnTo>
                <a:lnTo>
                  <a:pt x="3546" y="1954"/>
                </a:lnTo>
                <a:lnTo>
                  <a:pt x="3546" y="1957"/>
                </a:lnTo>
                <a:lnTo>
                  <a:pt x="3547" y="1959"/>
                </a:lnTo>
                <a:lnTo>
                  <a:pt x="3547" y="1960"/>
                </a:lnTo>
                <a:lnTo>
                  <a:pt x="3547" y="1963"/>
                </a:lnTo>
                <a:lnTo>
                  <a:pt x="3546" y="1966"/>
                </a:lnTo>
                <a:lnTo>
                  <a:pt x="3545" y="1969"/>
                </a:lnTo>
                <a:lnTo>
                  <a:pt x="3542" y="1971"/>
                </a:lnTo>
                <a:lnTo>
                  <a:pt x="3542" y="1972"/>
                </a:lnTo>
                <a:lnTo>
                  <a:pt x="3537" y="1974"/>
                </a:lnTo>
                <a:lnTo>
                  <a:pt x="3532" y="1975"/>
                </a:lnTo>
                <a:lnTo>
                  <a:pt x="3531" y="1976"/>
                </a:lnTo>
                <a:lnTo>
                  <a:pt x="3530" y="1977"/>
                </a:lnTo>
                <a:lnTo>
                  <a:pt x="3528" y="1981"/>
                </a:lnTo>
                <a:lnTo>
                  <a:pt x="3521" y="1985"/>
                </a:lnTo>
                <a:lnTo>
                  <a:pt x="3520" y="1986"/>
                </a:lnTo>
                <a:lnTo>
                  <a:pt x="3518" y="1986"/>
                </a:lnTo>
                <a:lnTo>
                  <a:pt x="3517" y="1988"/>
                </a:lnTo>
                <a:lnTo>
                  <a:pt x="3516" y="1988"/>
                </a:lnTo>
                <a:lnTo>
                  <a:pt x="3515" y="1989"/>
                </a:lnTo>
                <a:lnTo>
                  <a:pt x="3514" y="1989"/>
                </a:lnTo>
                <a:lnTo>
                  <a:pt x="3513" y="1989"/>
                </a:lnTo>
                <a:lnTo>
                  <a:pt x="3512" y="1989"/>
                </a:lnTo>
                <a:lnTo>
                  <a:pt x="3511" y="1990"/>
                </a:lnTo>
                <a:lnTo>
                  <a:pt x="3509" y="1990"/>
                </a:lnTo>
                <a:lnTo>
                  <a:pt x="3508" y="1990"/>
                </a:lnTo>
                <a:lnTo>
                  <a:pt x="3504" y="1991"/>
                </a:lnTo>
                <a:lnTo>
                  <a:pt x="3504" y="1992"/>
                </a:lnTo>
                <a:lnTo>
                  <a:pt x="3503" y="1991"/>
                </a:lnTo>
                <a:lnTo>
                  <a:pt x="3497" y="1990"/>
                </a:lnTo>
                <a:lnTo>
                  <a:pt x="3497" y="1989"/>
                </a:lnTo>
                <a:lnTo>
                  <a:pt x="3492" y="1990"/>
                </a:lnTo>
                <a:lnTo>
                  <a:pt x="3486" y="1991"/>
                </a:lnTo>
                <a:lnTo>
                  <a:pt x="3485" y="1991"/>
                </a:lnTo>
                <a:lnTo>
                  <a:pt x="3485" y="1992"/>
                </a:lnTo>
                <a:lnTo>
                  <a:pt x="3482" y="1993"/>
                </a:lnTo>
                <a:lnTo>
                  <a:pt x="3481" y="1994"/>
                </a:lnTo>
                <a:lnTo>
                  <a:pt x="3480" y="1996"/>
                </a:lnTo>
                <a:lnTo>
                  <a:pt x="3479" y="1996"/>
                </a:lnTo>
                <a:lnTo>
                  <a:pt x="3479" y="1997"/>
                </a:lnTo>
                <a:lnTo>
                  <a:pt x="3474" y="2002"/>
                </a:lnTo>
                <a:lnTo>
                  <a:pt x="3474" y="2003"/>
                </a:lnTo>
                <a:lnTo>
                  <a:pt x="3473" y="2003"/>
                </a:lnTo>
                <a:lnTo>
                  <a:pt x="3473" y="2005"/>
                </a:lnTo>
                <a:lnTo>
                  <a:pt x="3472" y="2005"/>
                </a:lnTo>
                <a:lnTo>
                  <a:pt x="3472" y="2006"/>
                </a:lnTo>
                <a:lnTo>
                  <a:pt x="3471" y="2007"/>
                </a:lnTo>
                <a:lnTo>
                  <a:pt x="3471" y="2008"/>
                </a:lnTo>
                <a:lnTo>
                  <a:pt x="3470" y="2008"/>
                </a:lnTo>
                <a:lnTo>
                  <a:pt x="3470" y="2009"/>
                </a:lnTo>
                <a:lnTo>
                  <a:pt x="3469" y="2010"/>
                </a:lnTo>
                <a:lnTo>
                  <a:pt x="3468" y="2010"/>
                </a:lnTo>
                <a:lnTo>
                  <a:pt x="3468" y="2011"/>
                </a:lnTo>
                <a:lnTo>
                  <a:pt x="3466" y="2013"/>
                </a:lnTo>
                <a:lnTo>
                  <a:pt x="3465" y="2014"/>
                </a:lnTo>
                <a:lnTo>
                  <a:pt x="3464" y="2015"/>
                </a:lnTo>
                <a:lnTo>
                  <a:pt x="3464" y="2016"/>
                </a:lnTo>
                <a:lnTo>
                  <a:pt x="3463" y="2017"/>
                </a:lnTo>
                <a:lnTo>
                  <a:pt x="3463" y="2018"/>
                </a:lnTo>
                <a:lnTo>
                  <a:pt x="3462" y="2018"/>
                </a:lnTo>
                <a:lnTo>
                  <a:pt x="3461" y="2021"/>
                </a:lnTo>
                <a:lnTo>
                  <a:pt x="3461" y="2022"/>
                </a:lnTo>
                <a:lnTo>
                  <a:pt x="3460" y="2022"/>
                </a:lnTo>
                <a:lnTo>
                  <a:pt x="3460" y="2023"/>
                </a:lnTo>
                <a:lnTo>
                  <a:pt x="3454" y="2027"/>
                </a:lnTo>
                <a:lnTo>
                  <a:pt x="3453" y="2028"/>
                </a:lnTo>
                <a:lnTo>
                  <a:pt x="3452" y="2030"/>
                </a:lnTo>
                <a:lnTo>
                  <a:pt x="3451" y="2031"/>
                </a:lnTo>
                <a:lnTo>
                  <a:pt x="3448" y="2032"/>
                </a:lnTo>
                <a:lnTo>
                  <a:pt x="3447" y="2032"/>
                </a:lnTo>
                <a:lnTo>
                  <a:pt x="3446" y="2032"/>
                </a:lnTo>
                <a:lnTo>
                  <a:pt x="3443" y="2033"/>
                </a:lnTo>
                <a:lnTo>
                  <a:pt x="3442" y="2034"/>
                </a:lnTo>
                <a:lnTo>
                  <a:pt x="3440" y="2034"/>
                </a:lnTo>
                <a:lnTo>
                  <a:pt x="3439" y="2034"/>
                </a:lnTo>
                <a:lnTo>
                  <a:pt x="3438" y="2034"/>
                </a:lnTo>
                <a:lnTo>
                  <a:pt x="3436" y="2035"/>
                </a:lnTo>
                <a:lnTo>
                  <a:pt x="3434" y="2035"/>
                </a:lnTo>
                <a:lnTo>
                  <a:pt x="3433" y="2035"/>
                </a:lnTo>
                <a:lnTo>
                  <a:pt x="3431" y="2035"/>
                </a:lnTo>
                <a:lnTo>
                  <a:pt x="3429" y="2035"/>
                </a:lnTo>
                <a:lnTo>
                  <a:pt x="3428" y="2035"/>
                </a:lnTo>
                <a:lnTo>
                  <a:pt x="3427" y="2034"/>
                </a:lnTo>
                <a:lnTo>
                  <a:pt x="3425" y="2034"/>
                </a:lnTo>
                <a:lnTo>
                  <a:pt x="3423" y="2035"/>
                </a:lnTo>
                <a:lnTo>
                  <a:pt x="3422" y="2035"/>
                </a:lnTo>
                <a:lnTo>
                  <a:pt x="3421" y="2035"/>
                </a:lnTo>
                <a:lnTo>
                  <a:pt x="3420" y="2036"/>
                </a:lnTo>
                <a:lnTo>
                  <a:pt x="3419" y="2036"/>
                </a:lnTo>
                <a:lnTo>
                  <a:pt x="3419" y="2038"/>
                </a:lnTo>
                <a:lnTo>
                  <a:pt x="3418" y="2038"/>
                </a:lnTo>
                <a:lnTo>
                  <a:pt x="3417" y="2039"/>
                </a:lnTo>
                <a:lnTo>
                  <a:pt x="3417" y="2040"/>
                </a:lnTo>
                <a:lnTo>
                  <a:pt x="3416" y="2041"/>
                </a:lnTo>
                <a:lnTo>
                  <a:pt x="3416" y="2042"/>
                </a:lnTo>
                <a:lnTo>
                  <a:pt x="3414" y="2043"/>
                </a:lnTo>
                <a:lnTo>
                  <a:pt x="3414" y="2044"/>
                </a:lnTo>
                <a:lnTo>
                  <a:pt x="3413" y="2044"/>
                </a:lnTo>
                <a:lnTo>
                  <a:pt x="3413" y="2045"/>
                </a:lnTo>
                <a:lnTo>
                  <a:pt x="3413" y="2047"/>
                </a:lnTo>
                <a:lnTo>
                  <a:pt x="3412" y="2048"/>
                </a:lnTo>
                <a:lnTo>
                  <a:pt x="3411" y="2049"/>
                </a:lnTo>
                <a:lnTo>
                  <a:pt x="3410" y="2050"/>
                </a:lnTo>
                <a:lnTo>
                  <a:pt x="3408" y="2052"/>
                </a:lnTo>
                <a:lnTo>
                  <a:pt x="3407" y="2053"/>
                </a:lnTo>
                <a:lnTo>
                  <a:pt x="3405" y="2055"/>
                </a:lnTo>
                <a:lnTo>
                  <a:pt x="3403" y="2055"/>
                </a:lnTo>
                <a:lnTo>
                  <a:pt x="3401" y="2056"/>
                </a:lnTo>
                <a:lnTo>
                  <a:pt x="3399" y="2056"/>
                </a:lnTo>
                <a:lnTo>
                  <a:pt x="3397" y="2056"/>
                </a:lnTo>
                <a:lnTo>
                  <a:pt x="3394" y="2057"/>
                </a:lnTo>
                <a:lnTo>
                  <a:pt x="3392" y="2058"/>
                </a:lnTo>
                <a:lnTo>
                  <a:pt x="3388" y="2060"/>
                </a:lnTo>
                <a:lnTo>
                  <a:pt x="3387" y="2061"/>
                </a:lnTo>
                <a:lnTo>
                  <a:pt x="3386" y="2061"/>
                </a:lnTo>
                <a:lnTo>
                  <a:pt x="3385" y="2063"/>
                </a:lnTo>
                <a:lnTo>
                  <a:pt x="3384" y="2064"/>
                </a:lnTo>
                <a:lnTo>
                  <a:pt x="3383" y="2064"/>
                </a:lnTo>
                <a:lnTo>
                  <a:pt x="3380" y="2064"/>
                </a:lnTo>
                <a:lnTo>
                  <a:pt x="3377" y="2063"/>
                </a:lnTo>
                <a:lnTo>
                  <a:pt x="3376" y="2063"/>
                </a:lnTo>
                <a:lnTo>
                  <a:pt x="3375" y="2063"/>
                </a:lnTo>
                <a:lnTo>
                  <a:pt x="3374" y="2063"/>
                </a:lnTo>
                <a:lnTo>
                  <a:pt x="3373" y="2063"/>
                </a:lnTo>
                <a:lnTo>
                  <a:pt x="3371" y="2063"/>
                </a:lnTo>
                <a:lnTo>
                  <a:pt x="3370" y="2063"/>
                </a:lnTo>
                <a:lnTo>
                  <a:pt x="3368" y="2063"/>
                </a:lnTo>
                <a:lnTo>
                  <a:pt x="3367" y="2063"/>
                </a:lnTo>
                <a:lnTo>
                  <a:pt x="3366" y="2063"/>
                </a:lnTo>
                <a:lnTo>
                  <a:pt x="3365" y="2063"/>
                </a:lnTo>
                <a:lnTo>
                  <a:pt x="3364" y="2064"/>
                </a:lnTo>
                <a:lnTo>
                  <a:pt x="3362" y="2064"/>
                </a:lnTo>
                <a:lnTo>
                  <a:pt x="3361" y="2064"/>
                </a:lnTo>
                <a:lnTo>
                  <a:pt x="3359" y="2066"/>
                </a:lnTo>
                <a:lnTo>
                  <a:pt x="3358" y="2066"/>
                </a:lnTo>
                <a:lnTo>
                  <a:pt x="3357" y="2067"/>
                </a:lnTo>
                <a:lnTo>
                  <a:pt x="3356" y="2069"/>
                </a:lnTo>
                <a:lnTo>
                  <a:pt x="3352" y="2072"/>
                </a:lnTo>
                <a:lnTo>
                  <a:pt x="3351" y="2074"/>
                </a:lnTo>
                <a:lnTo>
                  <a:pt x="3351" y="2075"/>
                </a:lnTo>
                <a:lnTo>
                  <a:pt x="3350" y="2076"/>
                </a:lnTo>
                <a:lnTo>
                  <a:pt x="3349" y="2077"/>
                </a:lnTo>
                <a:lnTo>
                  <a:pt x="3348" y="2078"/>
                </a:lnTo>
                <a:lnTo>
                  <a:pt x="3348" y="2080"/>
                </a:lnTo>
                <a:lnTo>
                  <a:pt x="3347" y="2080"/>
                </a:lnTo>
                <a:lnTo>
                  <a:pt x="3347" y="2081"/>
                </a:lnTo>
                <a:lnTo>
                  <a:pt x="3347" y="2082"/>
                </a:lnTo>
                <a:lnTo>
                  <a:pt x="3345" y="2084"/>
                </a:lnTo>
                <a:lnTo>
                  <a:pt x="3342" y="2089"/>
                </a:lnTo>
                <a:lnTo>
                  <a:pt x="3340" y="2090"/>
                </a:lnTo>
                <a:lnTo>
                  <a:pt x="3339" y="2091"/>
                </a:lnTo>
                <a:lnTo>
                  <a:pt x="3339" y="2092"/>
                </a:lnTo>
                <a:lnTo>
                  <a:pt x="3338" y="2100"/>
                </a:lnTo>
                <a:lnTo>
                  <a:pt x="3336" y="2100"/>
                </a:lnTo>
                <a:lnTo>
                  <a:pt x="3334" y="2100"/>
                </a:lnTo>
                <a:lnTo>
                  <a:pt x="3326" y="2100"/>
                </a:lnTo>
                <a:lnTo>
                  <a:pt x="3323" y="2100"/>
                </a:lnTo>
                <a:lnTo>
                  <a:pt x="3322" y="2100"/>
                </a:lnTo>
                <a:lnTo>
                  <a:pt x="3321" y="2100"/>
                </a:lnTo>
                <a:lnTo>
                  <a:pt x="3319" y="2100"/>
                </a:lnTo>
                <a:lnTo>
                  <a:pt x="3318" y="2100"/>
                </a:lnTo>
                <a:lnTo>
                  <a:pt x="3317" y="2100"/>
                </a:lnTo>
                <a:lnTo>
                  <a:pt x="3316" y="2100"/>
                </a:lnTo>
                <a:lnTo>
                  <a:pt x="3315" y="2100"/>
                </a:lnTo>
                <a:lnTo>
                  <a:pt x="3314" y="2100"/>
                </a:lnTo>
                <a:lnTo>
                  <a:pt x="3313" y="2100"/>
                </a:lnTo>
                <a:lnTo>
                  <a:pt x="3310" y="2100"/>
                </a:lnTo>
                <a:lnTo>
                  <a:pt x="3309" y="2100"/>
                </a:lnTo>
                <a:lnTo>
                  <a:pt x="3306" y="2100"/>
                </a:lnTo>
                <a:lnTo>
                  <a:pt x="3296" y="2100"/>
                </a:lnTo>
                <a:lnTo>
                  <a:pt x="3292" y="2100"/>
                </a:lnTo>
                <a:lnTo>
                  <a:pt x="3291" y="2100"/>
                </a:lnTo>
                <a:lnTo>
                  <a:pt x="3287" y="2100"/>
                </a:lnTo>
                <a:lnTo>
                  <a:pt x="3284" y="2100"/>
                </a:lnTo>
                <a:lnTo>
                  <a:pt x="3283" y="2100"/>
                </a:lnTo>
                <a:lnTo>
                  <a:pt x="3282" y="2100"/>
                </a:lnTo>
                <a:lnTo>
                  <a:pt x="3281" y="2100"/>
                </a:lnTo>
                <a:lnTo>
                  <a:pt x="3278" y="2100"/>
                </a:lnTo>
                <a:lnTo>
                  <a:pt x="3276" y="2100"/>
                </a:lnTo>
                <a:lnTo>
                  <a:pt x="3274" y="2100"/>
                </a:lnTo>
                <a:lnTo>
                  <a:pt x="3273" y="2100"/>
                </a:lnTo>
                <a:lnTo>
                  <a:pt x="3271" y="2100"/>
                </a:lnTo>
                <a:lnTo>
                  <a:pt x="3270" y="2100"/>
                </a:lnTo>
                <a:lnTo>
                  <a:pt x="3267" y="2100"/>
                </a:lnTo>
                <a:lnTo>
                  <a:pt x="3266" y="2100"/>
                </a:lnTo>
                <a:lnTo>
                  <a:pt x="3265" y="2100"/>
                </a:lnTo>
                <a:lnTo>
                  <a:pt x="3259" y="2100"/>
                </a:lnTo>
                <a:lnTo>
                  <a:pt x="3257" y="2100"/>
                </a:lnTo>
                <a:lnTo>
                  <a:pt x="3256" y="2100"/>
                </a:lnTo>
                <a:lnTo>
                  <a:pt x="3255" y="2100"/>
                </a:lnTo>
                <a:lnTo>
                  <a:pt x="3248" y="2100"/>
                </a:lnTo>
                <a:lnTo>
                  <a:pt x="3246" y="2100"/>
                </a:lnTo>
                <a:lnTo>
                  <a:pt x="3244" y="2100"/>
                </a:lnTo>
                <a:lnTo>
                  <a:pt x="3236" y="2100"/>
                </a:lnTo>
                <a:lnTo>
                  <a:pt x="3233" y="2100"/>
                </a:lnTo>
                <a:lnTo>
                  <a:pt x="3232" y="2100"/>
                </a:lnTo>
                <a:lnTo>
                  <a:pt x="3230" y="2100"/>
                </a:lnTo>
                <a:lnTo>
                  <a:pt x="3229" y="2100"/>
                </a:lnTo>
                <a:lnTo>
                  <a:pt x="3227" y="2100"/>
                </a:lnTo>
                <a:lnTo>
                  <a:pt x="3226" y="2100"/>
                </a:lnTo>
                <a:lnTo>
                  <a:pt x="3222" y="2100"/>
                </a:lnTo>
                <a:lnTo>
                  <a:pt x="3213" y="2100"/>
                </a:lnTo>
                <a:lnTo>
                  <a:pt x="3210" y="2100"/>
                </a:lnTo>
                <a:lnTo>
                  <a:pt x="3209" y="2100"/>
                </a:lnTo>
                <a:lnTo>
                  <a:pt x="3205" y="2100"/>
                </a:lnTo>
                <a:lnTo>
                  <a:pt x="3204" y="2100"/>
                </a:lnTo>
                <a:lnTo>
                  <a:pt x="3203" y="2100"/>
                </a:lnTo>
                <a:lnTo>
                  <a:pt x="3201" y="2100"/>
                </a:lnTo>
                <a:lnTo>
                  <a:pt x="3200" y="2100"/>
                </a:lnTo>
                <a:lnTo>
                  <a:pt x="3195" y="2100"/>
                </a:lnTo>
                <a:lnTo>
                  <a:pt x="3194" y="2100"/>
                </a:lnTo>
                <a:lnTo>
                  <a:pt x="3192" y="2100"/>
                </a:lnTo>
                <a:lnTo>
                  <a:pt x="3189" y="2100"/>
                </a:lnTo>
                <a:lnTo>
                  <a:pt x="3188" y="2100"/>
                </a:lnTo>
                <a:lnTo>
                  <a:pt x="3179" y="2100"/>
                </a:lnTo>
                <a:lnTo>
                  <a:pt x="3178" y="2100"/>
                </a:lnTo>
                <a:lnTo>
                  <a:pt x="3175" y="2100"/>
                </a:lnTo>
                <a:lnTo>
                  <a:pt x="3174" y="2100"/>
                </a:lnTo>
                <a:lnTo>
                  <a:pt x="3172" y="2100"/>
                </a:lnTo>
                <a:lnTo>
                  <a:pt x="3171" y="2100"/>
                </a:lnTo>
                <a:lnTo>
                  <a:pt x="3170" y="2100"/>
                </a:lnTo>
                <a:lnTo>
                  <a:pt x="3167" y="2100"/>
                </a:lnTo>
                <a:lnTo>
                  <a:pt x="3164" y="2100"/>
                </a:lnTo>
                <a:lnTo>
                  <a:pt x="3163" y="2100"/>
                </a:lnTo>
                <a:lnTo>
                  <a:pt x="3162" y="2100"/>
                </a:lnTo>
                <a:lnTo>
                  <a:pt x="3159" y="2100"/>
                </a:lnTo>
                <a:lnTo>
                  <a:pt x="3149" y="2101"/>
                </a:lnTo>
                <a:lnTo>
                  <a:pt x="3145" y="2101"/>
                </a:lnTo>
                <a:lnTo>
                  <a:pt x="3143" y="2101"/>
                </a:lnTo>
                <a:lnTo>
                  <a:pt x="3137" y="2101"/>
                </a:lnTo>
                <a:lnTo>
                  <a:pt x="3136" y="2101"/>
                </a:lnTo>
                <a:lnTo>
                  <a:pt x="3128" y="2101"/>
                </a:lnTo>
                <a:lnTo>
                  <a:pt x="3124" y="2101"/>
                </a:lnTo>
                <a:lnTo>
                  <a:pt x="3108" y="2101"/>
                </a:lnTo>
                <a:lnTo>
                  <a:pt x="3103" y="2101"/>
                </a:lnTo>
                <a:lnTo>
                  <a:pt x="3101" y="2101"/>
                </a:lnTo>
                <a:lnTo>
                  <a:pt x="3100" y="2101"/>
                </a:lnTo>
                <a:lnTo>
                  <a:pt x="3099" y="2101"/>
                </a:lnTo>
                <a:lnTo>
                  <a:pt x="3097" y="2101"/>
                </a:lnTo>
                <a:lnTo>
                  <a:pt x="3090" y="2101"/>
                </a:lnTo>
                <a:lnTo>
                  <a:pt x="3088" y="2101"/>
                </a:lnTo>
                <a:lnTo>
                  <a:pt x="3082" y="2101"/>
                </a:lnTo>
                <a:lnTo>
                  <a:pt x="3074" y="2101"/>
                </a:lnTo>
                <a:lnTo>
                  <a:pt x="3064" y="2101"/>
                </a:lnTo>
                <a:lnTo>
                  <a:pt x="3058" y="2101"/>
                </a:lnTo>
                <a:lnTo>
                  <a:pt x="3057" y="2101"/>
                </a:lnTo>
                <a:lnTo>
                  <a:pt x="3055" y="2101"/>
                </a:lnTo>
                <a:lnTo>
                  <a:pt x="3054" y="2101"/>
                </a:lnTo>
                <a:lnTo>
                  <a:pt x="3043" y="2101"/>
                </a:lnTo>
                <a:lnTo>
                  <a:pt x="3041" y="2101"/>
                </a:lnTo>
                <a:lnTo>
                  <a:pt x="3040" y="2101"/>
                </a:lnTo>
                <a:lnTo>
                  <a:pt x="3039" y="2101"/>
                </a:lnTo>
                <a:lnTo>
                  <a:pt x="3038" y="2101"/>
                </a:lnTo>
                <a:lnTo>
                  <a:pt x="3033" y="2101"/>
                </a:lnTo>
                <a:lnTo>
                  <a:pt x="3031" y="2101"/>
                </a:lnTo>
                <a:lnTo>
                  <a:pt x="3030" y="2101"/>
                </a:lnTo>
                <a:lnTo>
                  <a:pt x="3029" y="2101"/>
                </a:lnTo>
                <a:lnTo>
                  <a:pt x="3025" y="2101"/>
                </a:lnTo>
                <a:lnTo>
                  <a:pt x="3024" y="2101"/>
                </a:lnTo>
                <a:lnTo>
                  <a:pt x="3023" y="2101"/>
                </a:lnTo>
                <a:lnTo>
                  <a:pt x="3022" y="2101"/>
                </a:lnTo>
                <a:lnTo>
                  <a:pt x="3021" y="2101"/>
                </a:lnTo>
                <a:lnTo>
                  <a:pt x="3020" y="2101"/>
                </a:lnTo>
                <a:lnTo>
                  <a:pt x="3017" y="2101"/>
                </a:lnTo>
                <a:lnTo>
                  <a:pt x="3016" y="2101"/>
                </a:lnTo>
                <a:lnTo>
                  <a:pt x="3015" y="2101"/>
                </a:lnTo>
                <a:lnTo>
                  <a:pt x="3014" y="2101"/>
                </a:lnTo>
                <a:lnTo>
                  <a:pt x="3013" y="2101"/>
                </a:lnTo>
                <a:lnTo>
                  <a:pt x="3012" y="2101"/>
                </a:lnTo>
                <a:lnTo>
                  <a:pt x="3011" y="2101"/>
                </a:lnTo>
                <a:lnTo>
                  <a:pt x="3008" y="2101"/>
                </a:lnTo>
                <a:lnTo>
                  <a:pt x="3006" y="2101"/>
                </a:lnTo>
                <a:lnTo>
                  <a:pt x="3005" y="2101"/>
                </a:lnTo>
                <a:lnTo>
                  <a:pt x="3004" y="2101"/>
                </a:lnTo>
                <a:lnTo>
                  <a:pt x="3003" y="2101"/>
                </a:lnTo>
                <a:lnTo>
                  <a:pt x="3002" y="2101"/>
                </a:lnTo>
                <a:lnTo>
                  <a:pt x="3000" y="2101"/>
                </a:lnTo>
                <a:lnTo>
                  <a:pt x="2999" y="2101"/>
                </a:lnTo>
                <a:lnTo>
                  <a:pt x="2998" y="2101"/>
                </a:lnTo>
                <a:lnTo>
                  <a:pt x="2997" y="2101"/>
                </a:lnTo>
                <a:lnTo>
                  <a:pt x="2995" y="2101"/>
                </a:lnTo>
                <a:lnTo>
                  <a:pt x="2994" y="2100"/>
                </a:lnTo>
                <a:lnTo>
                  <a:pt x="2993" y="2100"/>
                </a:lnTo>
                <a:lnTo>
                  <a:pt x="2991" y="2100"/>
                </a:lnTo>
                <a:lnTo>
                  <a:pt x="2991" y="2101"/>
                </a:lnTo>
                <a:lnTo>
                  <a:pt x="2990" y="2101"/>
                </a:lnTo>
                <a:lnTo>
                  <a:pt x="2987" y="2100"/>
                </a:lnTo>
                <a:lnTo>
                  <a:pt x="2986" y="2100"/>
                </a:lnTo>
                <a:lnTo>
                  <a:pt x="2985" y="2100"/>
                </a:lnTo>
                <a:lnTo>
                  <a:pt x="2983" y="2100"/>
                </a:lnTo>
                <a:lnTo>
                  <a:pt x="2982" y="2100"/>
                </a:lnTo>
                <a:lnTo>
                  <a:pt x="2981" y="2100"/>
                </a:lnTo>
                <a:lnTo>
                  <a:pt x="2980" y="2100"/>
                </a:lnTo>
                <a:lnTo>
                  <a:pt x="2979" y="2100"/>
                </a:lnTo>
                <a:lnTo>
                  <a:pt x="2976" y="2100"/>
                </a:lnTo>
                <a:lnTo>
                  <a:pt x="2967" y="2100"/>
                </a:lnTo>
                <a:lnTo>
                  <a:pt x="2963" y="2100"/>
                </a:lnTo>
                <a:lnTo>
                  <a:pt x="2960" y="2100"/>
                </a:lnTo>
                <a:lnTo>
                  <a:pt x="2955" y="2100"/>
                </a:lnTo>
                <a:lnTo>
                  <a:pt x="2950" y="2100"/>
                </a:lnTo>
                <a:lnTo>
                  <a:pt x="2947" y="2100"/>
                </a:lnTo>
                <a:lnTo>
                  <a:pt x="2946" y="2100"/>
                </a:lnTo>
                <a:lnTo>
                  <a:pt x="2945" y="2100"/>
                </a:lnTo>
                <a:lnTo>
                  <a:pt x="2943" y="2100"/>
                </a:lnTo>
                <a:lnTo>
                  <a:pt x="2939" y="2100"/>
                </a:lnTo>
                <a:lnTo>
                  <a:pt x="2931" y="2100"/>
                </a:lnTo>
                <a:lnTo>
                  <a:pt x="2925" y="2100"/>
                </a:lnTo>
                <a:lnTo>
                  <a:pt x="2914" y="2100"/>
                </a:lnTo>
                <a:lnTo>
                  <a:pt x="2911" y="2100"/>
                </a:lnTo>
                <a:lnTo>
                  <a:pt x="2902" y="2100"/>
                </a:lnTo>
                <a:lnTo>
                  <a:pt x="2901" y="2100"/>
                </a:lnTo>
                <a:lnTo>
                  <a:pt x="2900" y="2100"/>
                </a:lnTo>
                <a:lnTo>
                  <a:pt x="2891" y="2100"/>
                </a:lnTo>
                <a:lnTo>
                  <a:pt x="2877" y="2100"/>
                </a:lnTo>
                <a:lnTo>
                  <a:pt x="2865" y="2100"/>
                </a:lnTo>
                <a:lnTo>
                  <a:pt x="2856" y="2100"/>
                </a:lnTo>
                <a:lnTo>
                  <a:pt x="2852" y="2100"/>
                </a:lnTo>
                <a:lnTo>
                  <a:pt x="2850" y="2100"/>
                </a:lnTo>
                <a:lnTo>
                  <a:pt x="2844" y="2100"/>
                </a:lnTo>
                <a:lnTo>
                  <a:pt x="2841" y="2100"/>
                </a:lnTo>
                <a:lnTo>
                  <a:pt x="2799" y="2100"/>
                </a:lnTo>
                <a:lnTo>
                  <a:pt x="2798" y="2100"/>
                </a:lnTo>
                <a:lnTo>
                  <a:pt x="2795" y="2100"/>
                </a:lnTo>
                <a:lnTo>
                  <a:pt x="2790" y="2100"/>
                </a:lnTo>
                <a:lnTo>
                  <a:pt x="2774" y="2100"/>
                </a:lnTo>
                <a:lnTo>
                  <a:pt x="2744" y="2101"/>
                </a:lnTo>
                <a:lnTo>
                  <a:pt x="2740" y="2100"/>
                </a:lnTo>
                <a:lnTo>
                  <a:pt x="2737" y="2100"/>
                </a:lnTo>
                <a:lnTo>
                  <a:pt x="2723" y="2100"/>
                </a:lnTo>
                <a:lnTo>
                  <a:pt x="2718" y="2100"/>
                </a:lnTo>
                <a:lnTo>
                  <a:pt x="2706" y="2100"/>
                </a:lnTo>
                <a:lnTo>
                  <a:pt x="2697" y="2100"/>
                </a:lnTo>
                <a:lnTo>
                  <a:pt x="2689" y="2100"/>
                </a:lnTo>
                <a:lnTo>
                  <a:pt x="2687" y="2100"/>
                </a:lnTo>
                <a:lnTo>
                  <a:pt x="2686" y="2100"/>
                </a:lnTo>
                <a:lnTo>
                  <a:pt x="2679" y="2100"/>
                </a:lnTo>
                <a:lnTo>
                  <a:pt x="2678" y="2100"/>
                </a:lnTo>
                <a:lnTo>
                  <a:pt x="2671" y="2100"/>
                </a:lnTo>
                <a:lnTo>
                  <a:pt x="2668" y="2100"/>
                </a:lnTo>
                <a:lnTo>
                  <a:pt x="2665" y="2100"/>
                </a:lnTo>
                <a:lnTo>
                  <a:pt x="2658" y="2100"/>
                </a:lnTo>
                <a:lnTo>
                  <a:pt x="2653" y="2100"/>
                </a:lnTo>
                <a:lnTo>
                  <a:pt x="2652" y="2100"/>
                </a:lnTo>
                <a:lnTo>
                  <a:pt x="2643" y="2100"/>
                </a:lnTo>
                <a:lnTo>
                  <a:pt x="2641" y="2100"/>
                </a:lnTo>
                <a:lnTo>
                  <a:pt x="2633" y="2100"/>
                </a:lnTo>
                <a:lnTo>
                  <a:pt x="2632" y="2100"/>
                </a:lnTo>
                <a:lnTo>
                  <a:pt x="2629" y="2100"/>
                </a:lnTo>
                <a:lnTo>
                  <a:pt x="2623" y="2100"/>
                </a:lnTo>
                <a:lnTo>
                  <a:pt x="2601" y="2101"/>
                </a:lnTo>
                <a:lnTo>
                  <a:pt x="2594" y="2101"/>
                </a:lnTo>
                <a:lnTo>
                  <a:pt x="2591" y="2101"/>
                </a:lnTo>
                <a:lnTo>
                  <a:pt x="2589" y="2101"/>
                </a:lnTo>
                <a:lnTo>
                  <a:pt x="2588" y="2101"/>
                </a:lnTo>
                <a:lnTo>
                  <a:pt x="2588" y="2102"/>
                </a:lnTo>
                <a:lnTo>
                  <a:pt x="2581" y="2102"/>
                </a:lnTo>
                <a:lnTo>
                  <a:pt x="2572" y="2102"/>
                </a:lnTo>
                <a:lnTo>
                  <a:pt x="2568" y="2102"/>
                </a:lnTo>
                <a:lnTo>
                  <a:pt x="2553" y="2102"/>
                </a:lnTo>
                <a:lnTo>
                  <a:pt x="2551" y="2102"/>
                </a:lnTo>
                <a:lnTo>
                  <a:pt x="2546" y="2102"/>
                </a:lnTo>
                <a:lnTo>
                  <a:pt x="2530" y="2102"/>
                </a:lnTo>
                <a:lnTo>
                  <a:pt x="2522" y="2102"/>
                </a:lnTo>
                <a:lnTo>
                  <a:pt x="2519" y="2102"/>
                </a:lnTo>
                <a:lnTo>
                  <a:pt x="2517" y="2102"/>
                </a:lnTo>
                <a:lnTo>
                  <a:pt x="2516" y="2102"/>
                </a:lnTo>
                <a:lnTo>
                  <a:pt x="2505" y="2102"/>
                </a:lnTo>
                <a:lnTo>
                  <a:pt x="2496" y="2102"/>
                </a:lnTo>
                <a:lnTo>
                  <a:pt x="2494" y="2102"/>
                </a:lnTo>
                <a:lnTo>
                  <a:pt x="2490" y="2102"/>
                </a:lnTo>
                <a:lnTo>
                  <a:pt x="2482" y="2102"/>
                </a:lnTo>
                <a:lnTo>
                  <a:pt x="2477" y="2102"/>
                </a:lnTo>
                <a:lnTo>
                  <a:pt x="2474" y="2102"/>
                </a:lnTo>
                <a:lnTo>
                  <a:pt x="2471" y="2102"/>
                </a:lnTo>
                <a:lnTo>
                  <a:pt x="2468" y="2102"/>
                </a:lnTo>
                <a:lnTo>
                  <a:pt x="2464" y="2102"/>
                </a:lnTo>
                <a:lnTo>
                  <a:pt x="2464" y="2106"/>
                </a:lnTo>
                <a:lnTo>
                  <a:pt x="2464" y="2109"/>
                </a:lnTo>
                <a:lnTo>
                  <a:pt x="2464" y="2113"/>
                </a:lnTo>
                <a:lnTo>
                  <a:pt x="2464" y="2115"/>
                </a:lnTo>
                <a:lnTo>
                  <a:pt x="2464" y="2117"/>
                </a:lnTo>
                <a:lnTo>
                  <a:pt x="2464" y="2122"/>
                </a:lnTo>
                <a:lnTo>
                  <a:pt x="2464" y="2123"/>
                </a:lnTo>
                <a:lnTo>
                  <a:pt x="2464" y="2125"/>
                </a:lnTo>
                <a:lnTo>
                  <a:pt x="2464" y="2126"/>
                </a:lnTo>
                <a:lnTo>
                  <a:pt x="2464" y="2141"/>
                </a:lnTo>
                <a:lnTo>
                  <a:pt x="2464" y="2156"/>
                </a:lnTo>
                <a:lnTo>
                  <a:pt x="2462" y="2156"/>
                </a:lnTo>
                <a:lnTo>
                  <a:pt x="2442" y="2155"/>
                </a:lnTo>
                <a:lnTo>
                  <a:pt x="2437" y="2155"/>
                </a:lnTo>
                <a:lnTo>
                  <a:pt x="2435" y="2155"/>
                </a:lnTo>
                <a:lnTo>
                  <a:pt x="2426" y="2155"/>
                </a:lnTo>
                <a:lnTo>
                  <a:pt x="2425" y="2155"/>
                </a:lnTo>
                <a:lnTo>
                  <a:pt x="2424" y="2155"/>
                </a:lnTo>
                <a:lnTo>
                  <a:pt x="2422" y="2155"/>
                </a:lnTo>
                <a:lnTo>
                  <a:pt x="2413" y="2155"/>
                </a:lnTo>
                <a:lnTo>
                  <a:pt x="2410" y="2155"/>
                </a:lnTo>
                <a:lnTo>
                  <a:pt x="2408" y="2155"/>
                </a:lnTo>
                <a:lnTo>
                  <a:pt x="2405" y="2155"/>
                </a:lnTo>
                <a:lnTo>
                  <a:pt x="2400" y="2155"/>
                </a:lnTo>
                <a:lnTo>
                  <a:pt x="2399" y="2155"/>
                </a:lnTo>
                <a:lnTo>
                  <a:pt x="2395" y="2155"/>
                </a:lnTo>
                <a:lnTo>
                  <a:pt x="2358" y="2155"/>
                </a:lnTo>
                <a:lnTo>
                  <a:pt x="2330" y="2155"/>
                </a:lnTo>
                <a:lnTo>
                  <a:pt x="2307" y="2155"/>
                </a:lnTo>
                <a:lnTo>
                  <a:pt x="2304" y="2155"/>
                </a:lnTo>
                <a:lnTo>
                  <a:pt x="2294" y="2155"/>
                </a:lnTo>
                <a:lnTo>
                  <a:pt x="2290" y="2155"/>
                </a:lnTo>
                <a:lnTo>
                  <a:pt x="2287" y="2155"/>
                </a:lnTo>
                <a:lnTo>
                  <a:pt x="2281" y="2153"/>
                </a:lnTo>
                <a:lnTo>
                  <a:pt x="2275" y="2153"/>
                </a:lnTo>
                <a:lnTo>
                  <a:pt x="2273" y="2153"/>
                </a:lnTo>
                <a:lnTo>
                  <a:pt x="2272" y="2153"/>
                </a:lnTo>
                <a:lnTo>
                  <a:pt x="2269" y="2153"/>
                </a:lnTo>
                <a:lnTo>
                  <a:pt x="2258" y="2153"/>
                </a:lnTo>
                <a:lnTo>
                  <a:pt x="2257" y="2153"/>
                </a:lnTo>
                <a:lnTo>
                  <a:pt x="2255" y="2153"/>
                </a:lnTo>
                <a:lnTo>
                  <a:pt x="2254" y="2153"/>
                </a:lnTo>
                <a:lnTo>
                  <a:pt x="2252" y="2153"/>
                </a:lnTo>
                <a:lnTo>
                  <a:pt x="2251" y="2153"/>
                </a:lnTo>
                <a:lnTo>
                  <a:pt x="2239" y="2153"/>
                </a:lnTo>
                <a:lnTo>
                  <a:pt x="2209" y="2153"/>
                </a:lnTo>
                <a:lnTo>
                  <a:pt x="2208" y="2153"/>
                </a:lnTo>
                <a:lnTo>
                  <a:pt x="2202" y="2153"/>
                </a:lnTo>
                <a:lnTo>
                  <a:pt x="2200" y="2153"/>
                </a:lnTo>
                <a:lnTo>
                  <a:pt x="2197" y="2153"/>
                </a:lnTo>
                <a:lnTo>
                  <a:pt x="2196" y="2153"/>
                </a:lnTo>
                <a:lnTo>
                  <a:pt x="2195" y="2153"/>
                </a:lnTo>
                <a:lnTo>
                  <a:pt x="2189" y="2153"/>
                </a:lnTo>
                <a:lnTo>
                  <a:pt x="2187" y="2153"/>
                </a:lnTo>
                <a:lnTo>
                  <a:pt x="2185" y="2153"/>
                </a:lnTo>
                <a:lnTo>
                  <a:pt x="2182" y="2153"/>
                </a:lnTo>
                <a:lnTo>
                  <a:pt x="2165" y="2153"/>
                </a:lnTo>
                <a:lnTo>
                  <a:pt x="2162" y="2153"/>
                </a:lnTo>
                <a:lnTo>
                  <a:pt x="2159" y="2153"/>
                </a:lnTo>
                <a:lnTo>
                  <a:pt x="2158" y="2153"/>
                </a:lnTo>
                <a:lnTo>
                  <a:pt x="2154" y="2153"/>
                </a:lnTo>
                <a:lnTo>
                  <a:pt x="2153" y="2153"/>
                </a:lnTo>
                <a:lnTo>
                  <a:pt x="2152" y="2153"/>
                </a:lnTo>
                <a:lnTo>
                  <a:pt x="2151" y="2153"/>
                </a:lnTo>
                <a:lnTo>
                  <a:pt x="2146" y="2153"/>
                </a:lnTo>
                <a:lnTo>
                  <a:pt x="2145" y="2153"/>
                </a:lnTo>
                <a:lnTo>
                  <a:pt x="2139" y="2153"/>
                </a:lnTo>
                <a:lnTo>
                  <a:pt x="2137" y="2153"/>
                </a:lnTo>
                <a:lnTo>
                  <a:pt x="2134" y="2153"/>
                </a:lnTo>
                <a:lnTo>
                  <a:pt x="2131" y="2153"/>
                </a:lnTo>
                <a:lnTo>
                  <a:pt x="2129" y="2153"/>
                </a:lnTo>
                <a:lnTo>
                  <a:pt x="2127" y="2153"/>
                </a:lnTo>
                <a:lnTo>
                  <a:pt x="2123" y="2153"/>
                </a:lnTo>
                <a:lnTo>
                  <a:pt x="2120" y="2153"/>
                </a:lnTo>
                <a:lnTo>
                  <a:pt x="2118" y="2153"/>
                </a:lnTo>
                <a:lnTo>
                  <a:pt x="2117" y="2153"/>
                </a:lnTo>
                <a:lnTo>
                  <a:pt x="2116" y="2153"/>
                </a:lnTo>
                <a:lnTo>
                  <a:pt x="2115" y="2153"/>
                </a:lnTo>
                <a:lnTo>
                  <a:pt x="2114" y="2153"/>
                </a:lnTo>
                <a:lnTo>
                  <a:pt x="2106" y="2153"/>
                </a:lnTo>
                <a:lnTo>
                  <a:pt x="2105" y="2153"/>
                </a:lnTo>
                <a:lnTo>
                  <a:pt x="2101" y="2153"/>
                </a:lnTo>
                <a:lnTo>
                  <a:pt x="2098" y="2153"/>
                </a:lnTo>
                <a:lnTo>
                  <a:pt x="2097" y="2153"/>
                </a:lnTo>
                <a:lnTo>
                  <a:pt x="2092" y="2153"/>
                </a:lnTo>
                <a:lnTo>
                  <a:pt x="2091" y="2153"/>
                </a:lnTo>
                <a:lnTo>
                  <a:pt x="2089" y="2153"/>
                </a:lnTo>
                <a:lnTo>
                  <a:pt x="2088" y="2153"/>
                </a:lnTo>
                <a:lnTo>
                  <a:pt x="2087" y="2153"/>
                </a:lnTo>
                <a:lnTo>
                  <a:pt x="2085" y="2153"/>
                </a:lnTo>
                <a:lnTo>
                  <a:pt x="2076" y="2153"/>
                </a:lnTo>
                <a:lnTo>
                  <a:pt x="2073" y="2153"/>
                </a:lnTo>
                <a:lnTo>
                  <a:pt x="2066" y="2153"/>
                </a:lnTo>
                <a:lnTo>
                  <a:pt x="2064" y="2153"/>
                </a:lnTo>
                <a:lnTo>
                  <a:pt x="2050" y="2153"/>
                </a:lnTo>
                <a:lnTo>
                  <a:pt x="2042" y="2153"/>
                </a:lnTo>
                <a:lnTo>
                  <a:pt x="2041" y="2153"/>
                </a:lnTo>
                <a:lnTo>
                  <a:pt x="2040" y="2153"/>
                </a:lnTo>
                <a:lnTo>
                  <a:pt x="2039" y="2153"/>
                </a:lnTo>
                <a:lnTo>
                  <a:pt x="2037" y="2153"/>
                </a:lnTo>
                <a:lnTo>
                  <a:pt x="2036" y="2153"/>
                </a:lnTo>
                <a:lnTo>
                  <a:pt x="2034" y="2153"/>
                </a:lnTo>
                <a:lnTo>
                  <a:pt x="2033" y="2153"/>
                </a:lnTo>
                <a:lnTo>
                  <a:pt x="2023" y="2153"/>
                </a:lnTo>
                <a:lnTo>
                  <a:pt x="2022" y="2153"/>
                </a:lnTo>
                <a:lnTo>
                  <a:pt x="2014" y="2153"/>
                </a:lnTo>
                <a:lnTo>
                  <a:pt x="1995" y="2153"/>
                </a:lnTo>
                <a:lnTo>
                  <a:pt x="1994" y="2153"/>
                </a:lnTo>
                <a:lnTo>
                  <a:pt x="1989" y="2153"/>
                </a:lnTo>
                <a:lnTo>
                  <a:pt x="1985" y="2153"/>
                </a:lnTo>
                <a:lnTo>
                  <a:pt x="1978" y="2153"/>
                </a:lnTo>
                <a:lnTo>
                  <a:pt x="1977" y="2153"/>
                </a:lnTo>
                <a:lnTo>
                  <a:pt x="1973" y="2153"/>
                </a:lnTo>
                <a:lnTo>
                  <a:pt x="1972" y="2153"/>
                </a:lnTo>
                <a:lnTo>
                  <a:pt x="1970" y="2153"/>
                </a:lnTo>
                <a:lnTo>
                  <a:pt x="1967" y="2153"/>
                </a:lnTo>
                <a:lnTo>
                  <a:pt x="1962" y="2153"/>
                </a:lnTo>
                <a:lnTo>
                  <a:pt x="1960" y="2153"/>
                </a:lnTo>
                <a:lnTo>
                  <a:pt x="1959" y="2153"/>
                </a:lnTo>
                <a:lnTo>
                  <a:pt x="1956" y="2153"/>
                </a:lnTo>
                <a:lnTo>
                  <a:pt x="1953" y="2153"/>
                </a:lnTo>
                <a:lnTo>
                  <a:pt x="1950" y="2153"/>
                </a:lnTo>
                <a:lnTo>
                  <a:pt x="1947" y="2153"/>
                </a:lnTo>
                <a:lnTo>
                  <a:pt x="1944" y="2153"/>
                </a:lnTo>
                <a:lnTo>
                  <a:pt x="1937" y="2153"/>
                </a:lnTo>
                <a:lnTo>
                  <a:pt x="1934" y="2153"/>
                </a:lnTo>
                <a:lnTo>
                  <a:pt x="1929" y="2153"/>
                </a:lnTo>
                <a:lnTo>
                  <a:pt x="1918" y="2153"/>
                </a:lnTo>
                <a:lnTo>
                  <a:pt x="1911" y="2153"/>
                </a:lnTo>
                <a:lnTo>
                  <a:pt x="1910" y="2153"/>
                </a:lnTo>
                <a:lnTo>
                  <a:pt x="1899" y="2153"/>
                </a:lnTo>
                <a:lnTo>
                  <a:pt x="1889" y="2153"/>
                </a:lnTo>
                <a:lnTo>
                  <a:pt x="1876" y="2153"/>
                </a:lnTo>
                <a:lnTo>
                  <a:pt x="1873" y="2153"/>
                </a:lnTo>
                <a:lnTo>
                  <a:pt x="1870" y="2153"/>
                </a:lnTo>
                <a:lnTo>
                  <a:pt x="1863" y="2153"/>
                </a:lnTo>
                <a:lnTo>
                  <a:pt x="1858" y="2153"/>
                </a:lnTo>
                <a:lnTo>
                  <a:pt x="1852" y="2153"/>
                </a:lnTo>
                <a:lnTo>
                  <a:pt x="1841" y="2153"/>
                </a:lnTo>
                <a:lnTo>
                  <a:pt x="1823" y="2153"/>
                </a:lnTo>
                <a:lnTo>
                  <a:pt x="1818" y="2153"/>
                </a:lnTo>
                <a:lnTo>
                  <a:pt x="1803" y="2153"/>
                </a:lnTo>
                <a:lnTo>
                  <a:pt x="1801" y="2153"/>
                </a:lnTo>
                <a:lnTo>
                  <a:pt x="1801" y="2155"/>
                </a:lnTo>
                <a:lnTo>
                  <a:pt x="1798" y="2155"/>
                </a:lnTo>
                <a:lnTo>
                  <a:pt x="1790" y="2155"/>
                </a:lnTo>
                <a:lnTo>
                  <a:pt x="1789" y="2155"/>
                </a:lnTo>
                <a:lnTo>
                  <a:pt x="1787" y="2155"/>
                </a:lnTo>
                <a:lnTo>
                  <a:pt x="1786" y="2155"/>
                </a:lnTo>
                <a:lnTo>
                  <a:pt x="1783" y="2155"/>
                </a:lnTo>
                <a:lnTo>
                  <a:pt x="1778" y="2155"/>
                </a:lnTo>
                <a:lnTo>
                  <a:pt x="1777" y="2155"/>
                </a:lnTo>
                <a:lnTo>
                  <a:pt x="1775" y="2155"/>
                </a:lnTo>
                <a:lnTo>
                  <a:pt x="1774" y="2155"/>
                </a:lnTo>
                <a:lnTo>
                  <a:pt x="1771" y="2155"/>
                </a:lnTo>
                <a:lnTo>
                  <a:pt x="1770" y="2155"/>
                </a:lnTo>
                <a:lnTo>
                  <a:pt x="1769" y="2155"/>
                </a:lnTo>
                <a:lnTo>
                  <a:pt x="1765" y="2155"/>
                </a:lnTo>
                <a:lnTo>
                  <a:pt x="1764" y="2155"/>
                </a:lnTo>
                <a:lnTo>
                  <a:pt x="1760" y="2155"/>
                </a:lnTo>
                <a:lnTo>
                  <a:pt x="1758" y="2155"/>
                </a:lnTo>
                <a:lnTo>
                  <a:pt x="1755" y="2155"/>
                </a:lnTo>
                <a:lnTo>
                  <a:pt x="1744" y="2155"/>
                </a:lnTo>
                <a:lnTo>
                  <a:pt x="1740" y="2155"/>
                </a:lnTo>
                <a:lnTo>
                  <a:pt x="1735" y="2155"/>
                </a:lnTo>
                <a:lnTo>
                  <a:pt x="1726" y="2155"/>
                </a:lnTo>
                <a:lnTo>
                  <a:pt x="1717" y="2156"/>
                </a:lnTo>
                <a:lnTo>
                  <a:pt x="1710" y="2156"/>
                </a:lnTo>
                <a:lnTo>
                  <a:pt x="1708" y="2156"/>
                </a:lnTo>
                <a:lnTo>
                  <a:pt x="1704" y="2156"/>
                </a:lnTo>
                <a:lnTo>
                  <a:pt x="1701" y="2156"/>
                </a:lnTo>
                <a:lnTo>
                  <a:pt x="1697" y="2156"/>
                </a:lnTo>
                <a:lnTo>
                  <a:pt x="1696" y="2156"/>
                </a:lnTo>
                <a:lnTo>
                  <a:pt x="1691" y="2156"/>
                </a:lnTo>
                <a:lnTo>
                  <a:pt x="1688" y="2156"/>
                </a:lnTo>
                <a:lnTo>
                  <a:pt x="1687" y="2156"/>
                </a:lnTo>
                <a:lnTo>
                  <a:pt x="1684" y="2156"/>
                </a:lnTo>
                <a:lnTo>
                  <a:pt x="1683" y="2156"/>
                </a:lnTo>
                <a:lnTo>
                  <a:pt x="1682" y="2156"/>
                </a:lnTo>
                <a:lnTo>
                  <a:pt x="1680" y="2156"/>
                </a:lnTo>
                <a:lnTo>
                  <a:pt x="1677" y="2156"/>
                </a:lnTo>
                <a:lnTo>
                  <a:pt x="1670" y="2156"/>
                </a:lnTo>
                <a:lnTo>
                  <a:pt x="1668" y="2156"/>
                </a:lnTo>
                <a:lnTo>
                  <a:pt x="1666" y="2156"/>
                </a:lnTo>
                <a:lnTo>
                  <a:pt x="1662" y="2156"/>
                </a:lnTo>
                <a:lnTo>
                  <a:pt x="1660" y="2156"/>
                </a:lnTo>
                <a:lnTo>
                  <a:pt x="1659" y="2156"/>
                </a:lnTo>
                <a:lnTo>
                  <a:pt x="1658" y="2156"/>
                </a:lnTo>
                <a:lnTo>
                  <a:pt x="1656" y="2156"/>
                </a:lnTo>
                <a:lnTo>
                  <a:pt x="1654" y="2156"/>
                </a:lnTo>
                <a:lnTo>
                  <a:pt x="1650" y="2156"/>
                </a:lnTo>
                <a:lnTo>
                  <a:pt x="1648" y="2156"/>
                </a:lnTo>
                <a:lnTo>
                  <a:pt x="1647" y="2156"/>
                </a:lnTo>
                <a:lnTo>
                  <a:pt x="1628" y="2156"/>
                </a:lnTo>
                <a:lnTo>
                  <a:pt x="1623" y="2156"/>
                </a:lnTo>
                <a:lnTo>
                  <a:pt x="1622" y="2156"/>
                </a:lnTo>
                <a:lnTo>
                  <a:pt x="1621" y="2156"/>
                </a:lnTo>
                <a:lnTo>
                  <a:pt x="1618" y="2156"/>
                </a:lnTo>
                <a:lnTo>
                  <a:pt x="1609" y="2156"/>
                </a:lnTo>
                <a:lnTo>
                  <a:pt x="1606" y="2156"/>
                </a:lnTo>
                <a:lnTo>
                  <a:pt x="1604" y="2156"/>
                </a:lnTo>
                <a:lnTo>
                  <a:pt x="1597" y="2156"/>
                </a:lnTo>
                <a:lnTo>
                  <a:pt x="1596" y="2156"/>
                </a:lnTo>
                <a:lnTo>
                  <a:pt x="1594" y="2156"/>
                </a:lnTo>
                <a:lnTo>
                  <a:pt x="1593" y="2156"/>
                </a:lnTo>
                <a:lnTo>
                  <a:pt x="1592" y="2156"/>
                </a:lnTo>
                <a:lnTo>
                  <a:pt x="1592" y="2155"/>
                </a:lnTo>
                <a:lnTo>
                  <a:pt x="1590" y="2155"/>
                </a:lnTo>
                <a:lnTo>
                  <a:pt x="1587" y="2155"/>
                </a:lnTo>
                <a:lnTo>
                  <a:pt x="1583" y="2155"/>
                </a:lnTo>
                <a:lnTo>
                  <a:pt x="1567" y="2155"/>
                </a:lnTo>
                <a:lnTo>
                  <a:pt x="1561" y="2155"/>
                </a:lnTo>
                <a:lnTo>
                  <a:pt x="1557" y="2155"/>
                </a:lnTo>
                <a:lnTo>
                  <a:pt x="1554" y="2155"/>
                </a:lnTo>
                <a:lnTo>
                  <a:pt x="1550" y="2155"/>
                </a:lnTo>
                <a:lnTo>
                  <a:pt x="1548" y="2155"/>
                </a:lnTo>
                <a:lnTo>
                  <a:pt x="1547" y="2155"/>
                </a:lnTo>
                <a:lnTo>
                  <a:pt x="1546" y="2155"/>
                </a:lnTo>
                <a:lnTo>
                  <a:pt x="1545" y="2155"/>
                </a:lnTo>
                <a:lnTo>
                  <a:pt x="1542" y="2155"/>
                </a:lnTo>
                <a:lnTo>
                  <a:pt x="1538" y="2155"/>
                </a:lnTo>
                <a:lnTo>
                  <a:pt x="1537" y="2155"/>
                </a:lnTo>
                <a:lnTo>
                  <a:pt x="1535" y="2155"/>
                </a:lnTo>
                <a:lnTo>
                  <a:pt x="1530" y="2155"/>
                </a:lnTo>
                <a:lnTo>
                  <a:pt x="1529" y="2155"/>
                </a:lnTo>
                <a:lnTo>
                  <a:pt x="1523" y="2155"/>
                </a:lnTo>
                <a:lnTo>
                  <a:pt x="1519" y="2155"/>
                </a:lnTo>
                <a:lnTo>
                  <a:pt x="1515" y="2155"/>
                </a:lnTo>
                <a:lnTo>
                  <a:pt x="1509" y="2155"/>
                </a:lnTo>
                <a:lnTo>
                  <a:pt x="1506" y="2155"/>
                </a:lnTo>
                <a:lnTo>
                  <a:pt x="1489" y="2155"/>
                </a:lnTo>
                <a:lnTo>
                  <a:pt x="1488" y="2155"/>
                </a:lnTo>
                <a:lnTo>
                  <a:pt x="1488" y="2157"/>
                </a:lnTo>
                <a:lnTo>
                  <a:pt x="1485" y="2157"/>
                </a:lnTo>
                <a:lnTo>
                  <a:pt x="1484" y="2157"/>
                </a:lnTo>
                <a:lnTo>
                  <a:pt x="1481" y="2157"/>
                </a:lnTo>
                <a:lnTo>
                  <a:pt x="1480" y="2157"/>
                </a:lnTo>
                <a:lnTo>
                  <a:pt x="1473" y="2157"/>
                </a:lnTo>
                <a:lnTo>
                  <a:pt x="1471" y="2157"/>
                </a:lnTo>
                <a:lnTo>
                  <a:pt x="1454" y="2157"/>
                </a:lnTo>
                <a:lnTo>
                  <a:pt x="1451" y="2157"/>
                </a:lnTo>
                <a:lnTo>
                  <a:pt x="1436" y="2157"/>
                </a:lnTo>
                <a:lnTo>
                  <a:pt x="1430" y="2157"/>
                </a:lnTo>
                <a:lnTo>
                  <a:pt x="1425" y="2157"/>
                </a:lnTo>
                <a:lnTo>
                  <a:pt x="1415" y="2157"/>
                </a:lnTo>
                <a:lnTo>
                  <a:pt x="1404" y="2157"/>
                </a:lnTo>
                <a:lnTo>
                  <a:pt x="1401" y="2157"/>
                </a:lnTo>
                <a:lnTo>
                  <a:pt x="1400" y="2157"/>
                </a:lnTo>
                <a:lnTo>
                  <a:pt x="1398" y="2157"/>
                </a:lnTo>
                <a:lnTo>
                  <a:pt x="1394" y="2157"/>
                </a:lnTo>
                <a:lnTo>
                  <a:pt x="1391" y="2157"/>
                </a:lnTo>
                <a:lnTo>
                  <a:pt x="1384" y="2157"/>
                </a:lnTo>
                <a:lnTo>
                  <a:pt x="1368" y="2157"/>
                </a:lnTo>
                <a:lnTo>
                  <a:pt x="1361" y="2157"/>
                </a:lnTo>
                <a:lnTo>
                  <a:pt x="1347" y="2157"/>
                </a:lnTo>
                <a:lnTo>
                  <a:pt x="1346" y="2157"/>
                </a:lnTo>
                <a:lnTo>
                  <a:pt x="1343" y="2157"/>
                </a:lnTo>
                <a:lnTo>
                  <a:pt x="1341" y="2157"/>
                </a:lnTo>
                <a:lnTo>
                  <a:pt x="1335" y="2157"/>
                </a:lnTo>
                <a:lnTo>
                  <a:pt x="1334" y="2157"/>
                </a:lnTo>
                <a:lnTo>
                  <a:pt x="1333" y="2157"/>
                </a:lnTo>
                <a:lnTo>
                  <a:pt x="1332" y="2157"/>
                </a:lnTo>
                <a:lnTo>
                  <a:pt x="1324" y="2157"/>
                </a:lnTo>
                <a:lnTo>
                  <a:pt x="1312" y="2157"/>
                </a:lnTo>
                <a:lnTo>
                  <a:pt x="1302" y="2157"/>
                </a:lnTo>
                <a:lnTo>
                  <a:pt x="1298" y="2157"/>
                </a:lnTo>
                <a:lnTo>
                  <a:pt x="1290" y="2157"/>
                </a:lnTo>
                <a:lnTo>
                  <a:pt x="1288" y="2157"/>
                </a:lnTo>
                <a:lnTo>
                  <a:pt x="1281" y="2157"/>
                </a:lnTo>
                <a:lnTo>
                  <a:pt x="1279" y="2157"/>
                </a:lnTo>
                <a:lnTo>
                  <a:pt x="1276" y="2157"/>
                </a:lnTo>
                <a:lnTo>
                  <a:pt x="1268" y="2157"/>
                </a:lnTo>
                <a:lnTo>
                  <a:pt x="1264" y="2157"/>
                </a:lnTo>
                <a:lnTo>
                  <a:pt x="1263" y="2157"/>
                </a:lnTo>
                <a:lnTo>
                  <a:pt x="1257" y="2157"/>
                </a:lnTo>
                <a:lnTo>
                  <a:pt x="1255" y="2157"/>
                </a:lnTo>
                <a:lnTo>
                  <a:pt x="1252" y="2157"/>
                </a:lnTo>
                <a:lnTo>
                  <a:pt x="1242" y="2157"/>
                </a:lnTo>
                <a:lnTo>
                  <a:pt x="1238" y="2157"/>
                </a:lnTo>
                <a:lnTo>
                  <a:pt x="1237" y="2157"/>
                </a:lnTo>
                <a:lnTo>
                  <a:pt x="1233" y="2157"/>
                </a:lnTo>
                <a:lnTo>
                  <a:pt x="1228" y="2157"/>
                </a:lnTo>
                <a:lnTo>
                  <a:pt x="1221" y="2157"/>
                </a:lnTo>
                <a:lnTo>
                  <a:pt x="1218" y="2157"/>
                </a:lnTo>
                <a:lnTo>
                  <a:pt x="1216" y="2157"/>
                </a:lnTo>
                <a:lnTo>
                  <a:pt x="1209" y="2157"/>
                </a:lnTo>
                <a:lnTo>
                  <a:pt x="1207" y="2157"/>
                </a:lnTo>
                <a:lnTo>
                  <a:pt x="1205" y="2157"/>
                </a:lnTo>
                <a:lnTo>
                  <a:pt x="1202" y="2157"/>
                </a:lnTo>
                <a:lnTo>
                  <a:pt x="1201" y="2157"/>
                </a:lnTo>
                <a:lnTo>
                  <a:pt x="1200" y="2157"/>
                </a:lnTo>
                <a:lnTo>
                  <a:pt x="1199" y="2157"/>
                </a:lnTo>
                <a:lnTo>
                  <a:pt x="1196" y="2157"/>
                </a:lnTo>
                <a:lnTo>
                  <a:pt x="1195" y="2157"/>
                </a:lnTo>
                <a:lnTo>
                  <a:pt x="1194" y="2157"/>
                </a:lnTo>
                <a:lnTo>
                  <a:pt x="1193" y="2157"/>
                </a:lnTo>
                <a:lnTo>
                  <a:pt x="1192" y="2157"/>
                </a:lnTo>
                <a:lnTo>
                  <a:pt x="1191" y="2157"/>
                </a:lnTo>
                <a:lnTo>
                  <a:pt x="1190" y="2157"/>
                </a:lnTo>
                <a:lnTo>
                  <a:pt x="1188" y="2157"/>
                </a:lnTo>
                <a:lnTo>
                  <a:pt x="1187" y="2157"/>
                </a:lnTo>
                <a:lnTo>
                  <a:pt x="1184" y="2157"/>
                </a:lnTo>
                <a:lnTo>
                  <a:pt x="1183" y="2157"/>
                </a:lnTo>
                <a:lnTo>
                  <a:pt x="1182" y="2157"/>
                </a:lnTo>
                <a:lnTo>
                  <a:pt x="1178" y="2157"/>
                </a:lnTo>
                <a:lnTo>
                  <a:pt x="1176" y="2157"/>
                </a:lnTo>
                <a:lnTo>
                  <a:pt x="1176" y="2156"/>
                </a:lnTo>
                <a:lnTo>
                  <a:pt x="1173" y="2156"/>
                </a:lnTo>
                <a:lnTo>
                  <a:pt x="1168" y="2156"/>
                </a:lnTo>
                <a:lnTo>
                  <a:pt x="1166" y="2156"/>
                </a:lnTo>
                <a:lnTo>
                  <a:pt x="1158" y="2156"/>
                </a:lnTo>
                <a:lnTo>
                  <a:pt x="1154" y="2156"/>
                </a:lnTo>
                <a:lnTo>
                  <a:pt x="1152" y="2156"/>
                </a:lnTo>
                <a:lnTo>
                  <a:pt x="1151" y="2156"/>
                </a:lnTo>
                <a:lnTo>
                  <a:pt x="1147" y="2156"/>
                </a:lnTo>
                <a:lnTo>
                  <a:pt x="1143" y="2156"/>
                </a:lnTo>
                <a:lnTo>
                  <a:pt x="1134" y="2156"/>
                </a:lnTo>
                <a:lnTo>
                  <a:pt x="1130" y="2156"/>
                </a:lnTo>
                <a:lnTo>
                  <a:pt x="1128" y="2156"/>
                </a:lnTo>
                <a:lnTo>
                  <a:pt x="1126" y="2156"/>
                </a:lnTo>
                <a:lnTo>
                  <a:pt x="1125" y="2156"/>
                </a:lnTo>
                <a:lnTo>
                  <a:pt x="1124" y="2156"/>
                </a:lnTo>
                <a:lnTo>
                  <a:pt x="1121" y="2156"/>
                </a:lnTo>
                <a:lnTo>
                  <a:pt x="1113" y="2156"/>
                </a:lnTo>
                <a:lnTo>
                  <a:pt x="1110" y="2156"/>
                </a:lnTo>
                <a:lnTo>
                  <a:pt x="1109" y="2156"/>
                </a:lnTo>
                <a:lnTo>
                  <a:pt x="1108" y="2156"/>
                </a:lnTo>
                <a:lnTo>
                  <a:pt x="1105" y="2156"/>
                </a:lnTo>
                <a:lnTo>
                  <a:pt x="1102" y="2156"/>
                </a:lnTo>
                <a:lnTo>
                  <a:pt x="1097" y="2156"/>
                </a:lnTo>
                <a:lnTo>
                  <a:pt x="1093" y="2156"/>
                </a:lnTo>
                <a:lnTo>
                  <a:pt x="1092" y="2156"/>
                </a:lnTo>
                <a:lnTo>
                  <a:pt x="1087" y="2156"/>
                </a:lnTo>
                <a:lnTo>
                  <a:pt x="1085" y="2156"/>
                </a:lnTo>
                <a:lnTo>
                  <a:pt x="1083" y="2156"/>
                </a:lnTo>
                <a:lnTo>
                  <a:pt x="1078" y="2156"/>
                </a:lnTo>
                <a:lnTo>
                  <a:pt x="1076" y="2156"/>
                </a:lnTo>
                <a:lnTo>
                  <a:pt x="1075" y="2156"/>
                </a:lnTo>
                <a:lnTo>
                  <a:pt x="1074" y="2156"/>
                </a:lnTo>
                <a:lnTo>
                  <a:pt x="1073" y="2156"/>
                </a:lnTo>
                <a:lnTo>
                  <a:pt x="1071" y="2156"/>
                </a:lnTo>
                <a:lnTo>
                  <a:pt x="1063" y="2156"/>
                </a:lnTo>
                <a:lnTo>
                  <a:pt x="1061" y="2156"/>
                </a:lnTo>
                <a:lnTo>
                  <a:pt x="1057" y="2156"/>
                </a:lnTo>
                <a:lnTo>
                  <a:pt x="1049" y="2156"/>
                </a:lnTo>
                <a:lnTo>
                  <a:pt x="1047" y="2156"/>
                </a:lnTo>
                <a:lnTo>
                  <a:pt x="1046" y="2156"/>
                </a:lnTo>
                <a:lnTo>
                  <a:pt x="1045" y="2156"/>
                </a:lnTo>
                <a:lnTo>
                  <a:pt x="1043" y="2156"/>
                </a:lnTo>
                <a:lnTo>
                  <a:pt x="1038" y="2156"/>
                </a:lnTo>
                <a:lnTo>
                  <a:pt x="1036" y="2156"/>
                </a:lnTo>
                <a:lnTo>
                  <a:pt x="1028" y="2156"/>
                </a:lnTo>
                <a:lnTo>
                  <a:pt x="1003" y="2156"/>
                </a:lnTo>
                <a:lnTo>
                  <a:pt x="995" y="2156"/>
                </a:lnTo>
                <a:lnTo>
                  <a:pt x="990" y="2156"/>
                </a:lnTo>
                <a:lnTo>
                  <a:pt x="977" y="2156"/>
                </a:lnTo>
                <a:lnTo>
                  <a:pt x="972" y="2156"/>
                </a:lnTo>
                <a:lnTo>
                  <a:pt x="971" y="2156"/>
                </a:lnTo>
                <a:lnTo>
                  <a:pt x="969" y="2156"/>
                </a:lnTo>
                <a:lnTo>
                  <a:pt x="968" y="2156"/>
                </a:lnTo>
                <a:lnTo>
                  <a:pt x="967" y="2156"/>
                </a:lnTo>
                <a:lnTo>
                  <a:pt x="966" y="2156"/>
                </a:lnTo>
                <a:lnTo>
                  <a:pt x="963" y="2156"/>
                </a:lnTo>
                <a:lnTo>
                  <a:pt x="957" y="2156"/>
                </a:lnTo>
                <a:lnTo>
                  <a:pt x="954" y="2156"/>
                </a:lnTo>
                <a:lnTo>
                  <a:pt x="953" y="2156"/>
                </a:lnTo>
                <a:lnTo>
                  <a:pt x="952" y="2156"/>
                </a:lnTo>
                <a:lnTo>
                  <a:pt x="951" y="2156"/>
                </a:lnTo>
                <a:lnTo>
                  <a:pt x="950" y="2156"/>
                </a:lnTo>
                <a:lnTo>
                  <a:pt x="947" y="2156"/>
                </a:lnTo>
                <a:lnTo>
                  <a:pt x="942" y="2156"/>
                </a:lnTo>
                <a:lnTo>
                  <a:pt x="938" y="2156"/>
                </a:lnTo>
                <a:lnTo>
                  <a:pt x="935" y="2156"/>
                </a:lnTo>
                <a:lnTo>
                  <a:pt x="934" y="2156"/>
                </a:lnTo>
                <a:lnTo>
                  <a:pt x="933" y="2156"/>
                </a:lnTo>
                <a:lnTo>
                  <a:pt x="929" y="2156"/>
                </a:lnTo>
                <a:lnTo>
                  <a:pt x="928" y="2156"/>
                </a:lnTo>
                <a:lnTo>
                  <a:pt x="926" y="2156"/>
                </a:lnTo>
                <a:lnTo>
                  <a:pt x="920" y="2156"/>
                </a:lnTo>
                <a:lnTo>
                  <a:pt x="919" y="2156"/>
                </a:lnTo>
                <a:lnTo>
                  <a:pt x="918" y="2156"/>
                </a:lnTo>
                <a:lnTo>
                  <a:pt x="917" y="2156"/>
                </a:lnTo>
                <a:lnTo>
                  <a:pt x="914" y="2156"/>
                </a:lnTo>
                <a:lnTo>
                  <a:pt x="907" y="2156"/>
                </a:lnTo>
                <a:lnTo>
                  <a:pt x="903" y="2156"/>
                </a:lnTo>
                <a:lnTo>
                  <a:pt x="900" y="2156"/>
                </a:lnTo>
                <a:lnTo>
                  <a:pt x="898" y="2156"/>
                </a:lnTo>
                <a:lnTo>
                  <a:pt x="891" y="2156"/>
                </a:lnTo>
                <a:lnTo>
                  <a:pt x="889" y="2156"/>
                </a:lnTo>
                <a:lnTo>
                  <a:pt x="888" y="2156"/>
                </a:lnTo>
                <a:lnTo>
                  <a:pt x="886" y="2156"/>
                </a:lnTo>
                <a:lnTo>
                  <a:pt x="883" y="2156"/>
                </a:lnTo>
                <a:lnTo>
                  <a:pt x="874" y="2156"/>
                </a:lnTo>
                <a:lnTo>
                  <a:pt x="872" y="2156"/>
                </a:lnTo>
                <a:lnTo>
                  <a:pt x="868" y="2156"/>
                </a:lnTo>
                <a:lnTo>
                  <a:pt x="867" y="2156"/>
                </a:lnTo>
                <a:lnTo>
                  <a:pt x="866" y="2156"/>
                </a:lnTo>
                <a:lnTo>
                  <a:pt x="865" y="2156"/>
                </a:lnTo>
                <a:lnTo>
                  <a:pt x="865" y="2158"/>
                </a:lnTo>
                <a:lnTo>
                  <a:pt x="865" y="2164"/>
                </a:lnTo>
                <a:lnTo>
                  <a:pt x="865" y="2166"/>
                </a:lnTo>
                <a:lnTo>
                  <a:pt x="865" y="2169"/>
                </a:lnTo>
                <a:lnTo>
                  <a:pt x="865" y="2170"/>
                </a:lnTo>
                <a:lnTo>
                  <a:pt x="865" y="2174"/>
                </a:lnTo>
                <a:lnTo>
                  <a:pt x="865" y="2175"/>
                </a:lnTo>
                <a:lnTo>
                  <a:pt x="865" y="2176"/>
                </a:lnTo>
                <a:lnTo>
                  <a:pt x="865" y="2177"/>
                </a:lnTo>
                <a:lnTo>
                  <a:pt x="865" y="2180"/>
                </a:lnTo>
                <a:lnTo>
                  <a:pt x="865" y="2186"/>
                </a:lnTo>
                <a:lnTo>
                  <a:pt x="865" y="2187"/>
                </a:lnTo>
                <a:lnTo>
                  <a:pt x="865" y="2190"/>
                </a:lnTo>
                <a:lnTo>
                  <a:pt x="864" y="2190"/>
                </a:lnTo>
                <a:lnTo>
                  <a:pt x="862" y="2190"/>
                </a:lnTo>
                <a:lnTo>
                  <a:pt x="860" y="2190"/>
                </a:lnTo>
                <a:lnTo>
                  <a:pt x="858" y="2190"/>
                </a:lnTo>
                <a:lnTo>
                  <a:pt x="857" y="2190"/>
                </a:lnTo>
                <a:lnTo>
                  <a:pt x="856" y="2190"/>
                </a:lnTo>
                <a:lnTo>
                  <a:pt x="855" y="2190"/>
                </a:lnTo>
                <a:lnTo>
                  <a:pt x="850" y="2191"/>
                </a:lnTo>
                <a:lnTo>
                  <a:pt x="848" y="2191"/>
                </a:lnTo>
                <a:lnTo>
                  <a:pt x="846" y="2191"/>
                </a:lnTo>
                <a:lnTo>
                  <a:pt x="845" y="2191"/>
                </a:lnTo>
                <a:lnTo>
                  <a:pt x="843" y="2191"/>
                </a:lnTo>
                <a:lnTo>
                  <a:pt x="841" y="2191"/>
                </a:lnTo>
                <a:lnTo>
                  <a:pt x="840" y="2191"/>
                </a:lnTo>
                <a:lnTo>
                  <a:pt x="838" y="2191"/>
                </a:lnTo>
                <a:lnTo>
                  <a:pt x="837" y="2191"/>
                </a:lnTo>
                <a:lnTo>
                  <a:pt x="836" y="2191"/>
                </a:lnTo>
                <a:lnTo>
                  <a:pt x="834" y="2191"/>
                </a:lnTo>
                <a:lnTo>
                  <a:pt x="833" y="2191"/>
                </a:lnTo>
                <a:lnTo>
                  <a:pt x="832" y="2191"/>
                </a:lnTo>
                <a:lnTo>
                  <a:pt x="831" y="2191"/>
                </a:lnTo>
                <a:lnTo>
                  <a:pt x="828" y="2191"/>
                </a:lnTo>
                <a:lnTo>
                  <a:pt x="826" y="2191"/>
                </a:lnTo>
                <a:lnTo>
                  <a:pt x="825" y="2191"/>
                </a:lnTo>
                <a:lnTo>
                  <a:pt x="824" y="2191"/>
                </a:lnTo>
                <a:lnTo>
                  <a:pt x="823" y="2191"/>
                </a:lnTo>
                <a:lnTo>
                  <a:pt x="822" y="2191"/>
                </a:lnTo>
                <a:lnTo>
                  <a:pt x="821" y="2191"/>
                </a:lnTo>
                <a:lnTo>
                  <a:pt x="819" y="2191"/>
                </a:lnTo>
                <a:lnTo>
                  <a:pt x="817" y="2191"/>
                </a:lnTo>
                <a:lnTo>
                  <a:pt x="814" y="2191"/>
                </a:lnTo>
                <a:lnTo>
                  <a:pt x="813" y="2191"/>
                </a:lnTo>
                <a:lnTo>
                  <a:pt x="811" y="2191"/>
                </a:lnTo>
                <a:lnTo>
                  <a:pt x="810" y="2191"/>
                </a:lnTo>
                <a:lnTo>
                  <a:pt x="808" y="2191"/>
                </a:lnTo>
                <a:lnTo>
                  <a:pt x="807" y="2191"/>
                </a:lnTo>
                <a:lnTo>
                  <a:pt x="806" y="2191"/>
                </a:lnTo>
                <a:lnTo>
                  <a:pt x="805" y="2191"/>
                </a:lnTo>
                <a:lnTo>
                  <a:pt x="804" y="2191"/>
                </a:lnTo>
                <a:lnTo>
                  <a:pt x="803" y="2191"/>
                </a:lnTo>
                <a:lnTo>
                  <a:pt x="802" y="2191"/>
                </a:lnTo>
                <a:lnTo>
                  <a:pt x="800" y="2191"/>
                </a:lnTo>
                <a:lnTo>
                  <a:pt x="796" y="2191"/>
                </a:lnTo>
                <a:lnTo>
                  <a:pt x="794" y="2191"/>
                </a:lnTo>
                <a:lnTo>
                  <a:pt x="787" y="2191"/>
                </a:lnTo>
                <a:lnTo>
                  <a:pt x="782" y="2191"/>
                </a:lnTo>
                <a:lnTo>
                  <a:pt x="781" y="2191"/>
                </a:lnTo>
                <a:lnTo>
                  <a:pt x="780" y="2191"/>
                </a:lnTo>
                <a:lnTo>
                  <a:pt x="779" y="2191"/>
                </a:lnTo>
                <a:lnTo>
                  <a:pt x="778" y="2191"/>
                </a:lnTo>
                <a:lnTo>
                  <a:pt x="777" y="2191"/>
                </a:lnTo>
                <a:lnTo>
                  <a:pt x="776" y="2191"/>
                </a:lnTo>
                <a:lnTo>
                  <a:pt x="774" y="2191"/>
                </a:lnTo>
                <a:lnTo>
                  <a:pt x="773" y="2191"/>
                </a:lnTo>
                <a:lnTo>
                  <a:pt x="772" y="2191"/>
                </a:lnTo>
                <a:lnTo>
                  <a:pt x="771" y="2191"/>
                </a:lnTo>
                <a:lnTo>
                  <a:pt x="770" y="2191"/>
                </a:lnTo>
                <a:lnTo>
                  <a:pt x="769" y="2191"/>
                </a:lnTo>
                <a:lnTo>
                  <a:pt x="768" y="2191"/>
                </a:lnTo>
                <a:lnTo>
                  <a:pt x="765" y="2191"/>
                </a:lnTo>
                <a:lnTo>
                  <a:pt x="764" y="2191"/>
                </a:lnTo>
                <a:lnTo>
                  <a:pt x="763" y="2191"/>
                </a:lnTo>
                <a:lnTo>
                  <a:pt x="762" y="2191"/>
                </a:lnTo>
                <a:lnTo>
                  <a:pt x="761" y="2190"/>
                </a:lnTo>
                <a:lnTo>
                  <a:pt x="761" y="2191"/>
                </a:lnTo>
                <a:lnTo>
                  <a:pt x="760" y="2191"/>
                </a:lnTo>
                <a:lnTo>
                  <a:pt x="759" y="2191"/>
                </a:lnTo>
                <a:lnTo>
                  <a:pt x="757" y="2191"/>
                </a:lnTo>
                <a:lnTo>
                  <a:pt x="756" y="2191"/>
                </a:lnTo>
                <a:lnTo>
                  <a:pt x="755" y="2191"/>
                </a:lnTo>
                <a:lnTo>
                  <a:pt x="753" y="2191"/>
                </a:lnTo>
                <a:lnTo>
                  <a:pt x="752" y="2191"/>
                </a:lnTo>
                <a:lnTo>
                  <a:pt x="748" y="2191"/>
                </a:lnTo>
                <a:lnTo>
                  <a:pt x="747" y="2191"/>
                </a:lnTo>
                <a:lnTo>
                  <a:pt x="744" y="2191"/>
                </a:lnTo>
                <a:lnTo>
                  <a:pt x="743" y="2191"/>
                </a:lnTo>
                <a:lnTo>
                  <a:pt x="742" y="2191"/>
                </a:lnTo>
                <a:lnTo>
                  <a:pt x="741" y="2191"/>
                </a:lnTo>
                <a:lnTo>
                  <a:pt x="739" y="2191"/>
                </a:lnTo>
                <a:lnTo>
                  <a:pt x="737" y="2191"/>
                </a:lnTo>
                <a:lnTo>
                  <a:pt x="736" y="2191"/>
                </a:lnTo>
                <a:lnTo>
                  <a:pt x="735" y="2191"/>
                </a:lnTo>
                <a:lnTo>
                  <a:pt x="734" y="2191"/>
                </a:lnTo>
                <a:lnTo>
                  <a:pt x="733" y="2191"/>
                </a:lnTo>
                <a:lnTo>
                  <a:pt x="731" y="2191"/>
                </a:lnTo>
                <a:lnTo>
                  <a:pt x="730" y="2191"/>
                </a:lnTo>
                <a:lnTo>
                  <a:pt x="729" y="2191"/>
                </a:lnTo>
                <a:lnTo>
                  <a:pt x="729" y="2192"/>
                </a:lnTo>
                <a:lnTo>
                  <a:pt x="728" y="2192"/>
                </a:lnTo>
                <a:lnTo>
                  <a:pt x="727" y="2192"/>
                </a:lnTo>
                <a:lnTo>
                  <a:pt x="725" y="2192"/>
                </a:lnTo>
                <a:lnTo>
                  <a:pt x="721" y="2192"/>
                </a:lnTo>
                <a:lnTo>
                  <a:pt x="720" y="2192"/>
                </a:lnTo>
                <a:lnTo>
                  <a:pt x="717" y="2192"/>
                </a:lnTo>
                <a:lnTo>
                  <a:pt x="714" y="2192"/>
                </a:lnTo>
                <a:lnTo>
                  <a:pt x="713" y="2192"/>
                </a:lnTo>
                <a:lnTo>
                  <a:pt x="712" y="2192"/>
                </a:lnTo>
                <a:lnTo>
                  <a:pt x="709" y="2192"/>
                </a:lnTo>
                <a:lnTo>
                  <a:pt x="707" y="2192"/>
                </a:lnTo>
                <a:lnTo>
                  <a:pt x="696" y="2191"/>
                </a:lnTo>
                <a:lnTo>
                  <a:pt x="692" y="2191"/>
                </a:lnTo>
                <a:lnTo>
                  <a:pt x="691" y="2191"/>
                </a:lnTo>
                <a:lnTo>
                  <a:pt x="690" y="2191"/>
                </a:lnTo>
                <a:lnTo>
                  <a:pt x="686" y="2191"/>
                </a:lnTo>
                <a:lnTo>
                  <a:pt x="685" y="2191"/>
                </a:lnTo>
                <a:lnTo>
                  <a:pt x="683" y="2191"/>
                </a:lnTo>
                <a:lnTo>
                  <a:pt x="682" y="2191"/>
                </a:lnTo>
                <a:lnTo>
                  <a:pt x="678" y="2192"/>
                </a:lnTo>
                <a:lnTo>
                  <a:pt x="676" y="2192"/>
                </a:lnTo>
                <a:lnTo>
                  <a:pt x="675" y="2192"/>
                </a:lnTo>
                <a:lnTo>
                  <a:pt x="674" y="2192"/>
                </a:lnTo>
                <a:lnTo>
                  <a:pt x="673" y="2192"/>
                </a:lnTo>
                <a:lnTo>
                  <a:pt x="672" y="2192"/>
                </a:lnTo>
                <a:lnTo>
                  <a:pt x="670" y="2192"/>
                </a:lnTo>
                <a:lnTo>
                  <a:pt x="669" y="2192"/>
                </a:lnTo>
                <a:lnTo>
                  <a:pt x="667" y="2192"/>
                </a:lnTo>
                <a:lnTo>
                  <a:pt x="666" y="2192"/>
                </a:lnTo>
                <a:lnTo>
                  <a:pt x="665" y="2191"/>
                </a:lnTo>
                <a:lnTo>
                  <a:pt x="658" y="2191"/>
                </a:lnTo>
                <a:lnTo>
                  <a:pt x="657" y="2191"/>
                </a:lnTo>
                <a:lnTo>
                  <a:pt x="656" y="2191"/>
                </a:lnTo>
                <a:lnTo>
                  <a:pt x="655" y="2191"/>
                </a:lnTo>
                <a:lnTo>
                  <a:pt x="653" y="2191"/>
                </a:lnTo>
                <a:lnTo>
                  <a:pt x="650" y="2191"/>
                </a:lnTo>
                <a:lnTo>
                  <a:pt x="649" y="2191"/>
                </a:lnTo>
                <a:lnTo>
                  <a:pt x="647" y="2191"/>
                </a:lnTo>
                <a:lnTo>
                  <a:pt x="645" y="2191"/>
                </a:lnTo>
                <a:lnTo>
                  <a:pt x="642" y="2191"/>
                </a:lnTo>
                <a:lnTo>
                  <a:pt x="641" y="2191"/>
                </a:lnTo>
                <a:lnTo>
                  <a:pt x="640" y="2191"/>
                </a:lnTo>
                <a:lnTo>
                  <a:pt x="636" y="2191"/>
                </a:lnTo>
                <a:lnTo>
                  <a:pt x="635" y="2191"/>
                </a:lnTo>
                <a:lnTo>
                  <a:pt x="633" y="2191"/>
                </a:lnTo>
                <a:lnTo>
                  <a:pt x="632" y="2191"/>
                </a:lnTo>
                <a:lnTo>
                  <a:pt x="631" y="2191"/>
                </a:lnTo>
                <a:lnTo>
                  <a:pt x="630" y="2191"/>
                </a:lnTo>
                <a:lnTo>
                  <a:pt x="629" y="2191"/>
                </a:lnTo>
                <a:lnTo>
                  <a:pt x="627" y="2191"/>
                </a:lnTo>
                <a:lnTo>
                  <a:pt x="624" y="2191"/>
                </a:lnTo>
                <a:lnTo>
                  <a:pt x="623" y="2191"/>
                </a:lnTo>
                <a:lnTo>
                  <a:pt x="622" y="2191"/>
                </a:lnTo>
                <a:lnTo>
                  <a:pt x="621" y="2191"/>
                </a:lnTo>
                <a:lnTo>
                  <a:pt x="619" y="2191"/>
                </a:lnTo>
                <a:lnTo>
                  <a:pt x="617" y="2191"/>
                </a:lnTo>
                <a:lnTo>
                  <a:pt x="615" y="2191"/>
                </a:lnTo>
                <a:lnTo>
                  <a:pt x="612" y="2191"/>
                </a:lnTo>
                <a:lnTo>
                  <a:pt x="610" y="2191"/>
                </a:lnTo>
                <a:lnTo>
                  <a:pt x="608" y="2191"/>
                </a:lnTo>
                <a:lnTo>
                  <a:pt x="606" y="2191"/>
                </a:lnTo>
                <a:lnTo>
                  <a:pt x="605" y="2191"/>
                </a:lnTo>
                <a:lnTo>
                  <a:pt x="604" y="2191"/>
                </a:lnTo>
                <a:lnTo>
                  <a:pt x="603" y="2191"/>
                </a:lnTo>
                <a:lnTo>
                  <a:pt x="601" y="2191"/>
                </a:lnTo>
                <a:lnTo>
                  <a:pt x="600" y="2191"/>
                </a:lnTo>
                <a:lnTo>
                  <a:pt x="598" y="2191"/>
                </a:lnTo>
                <a:lnTo>
                  <a:pt x="597" y="2191"/>
                </a:lnTo>
                <a:lnTo>
                  <a:pt x="596" y="2191"/>
                </a:lnTo>
                <a:lnTo>
                  <a:pt x="595" y="2191"/>
                </a:lnTo>
                <a:lnTo>
                  <a:pt x="590" y="2191"/>
                </a:lnTo>
                <a:lnTo>
                  <a:pt x="589" y="2191"/>
                </a:lnTo>
                <a:lnTo>
                  <a:pt x="588" y="2191"/>
                </a:lnTo>
                <a:lnTo>
                  <a:pt x="584" y="2191"/>
                </a:lnTo>
                <a:lnTo>
                  <a:pt x="583" y="2191"/>
                </a:lnTo>
                <a:lnTo>
                  <a:pt x="580" y="2191"/>
                </a:lnTo>
                <a:lnTo>
                  <a:pt x="578" y="2191"/>
                </a:lnTo>
                <a:lnTo>
                  <a:pt x="572" y="2191"/>
                </a:lnTo>
                <a:lnTo>
                  <a:pt x="572" y="2190"/>
                </a:lnTo>
                <a:lnTo>
                  <a:pt x="572" y="2187"/>
                </a:lnTo>
                <a:lnTo>
                  <a:pt x="572" y="2181"/>
                </a:lnTo>
                <a:lnTo>
                  <a:pt x="572" y="2175"/>
                </a:lnTo>
                <a:lnTo>
                  <a:pt x="571" y="2175"/>
                </a:lnTo>
                <a:lnTo>
                  <a:pt x="557" y="2174"/>
                </a:lnTo>
                <a:lnTo>
                  <a:pt x="553" y="2174"/>
                </a:lnTo>
                <a:lnTo>
                  <a:pt x="535" y="2174"/>
                </a:lnTo>
                <a:lnTo>
                  <a:pt x="532" y="2174"/>
                </a:lnTo>
                <a:lnTo>
                  <a:pt x="531" y="2174"/>
                </a:lnTo>
                <a:lnTo>
                  <a:pt x="530" y="2174"/>
                </a:lnTo>
                <a:lnTo>
                  <a:pt x="529" y="2174"/>
                </a:lnTo>
                <a:lnTo>
                  <a:pt x="528" y="2174"/>
                </a:lnTo>
                <a:lnTo>
                  <a:pt x="527" y="2174"/>
                </a:lnTo>
                <a:lnTo>
                  <a:pt x="526" y="2174"/>
                </a:lnTo>
                <a:lnTo>
                  <a:pt x="524" y="2174"/>
                </a:lnTo>
                <a:lnTo>
                  <a:pt x="523" y="2174"/>
                </a:lnTo>
                <a:lnTo>
                  <a:pt x="522" y="2174"/>
                </a:lnTo>
                <a:lnTo>
                  <a:pt x="519" y="2174"/>
                </a:lnTo>
                <a:lnTo>
                  <a:pt x="517" y="2174"/>
                </a:lnTo>
                <a:lnTo>
                  <a:pt x="514" y="2174"/>
                </a:lnTo>
                <a:lnTo>
                  <a:pt x="513" y="2174"/>
                </a:lnTo>
                <a:lnTo>
                  <a:pt x="511" y="2174"/>
                </a:lnTo>
                <a:lnTo>
                  <a:pt x="510" y="2174"/>
                </a:lnTo>
                <a:lnTo>
                  <a:pt x="502" y="2174"/>
                </a:lnTo>
                <a:lnTo>
                  <a:pt x="501" y="2174"/>
                </a:lnTo>
                <a:lnTo>
                  <a:pt x="493" y="2173"/>
                </a:lnTo>
                <a:lnTo>
                  <a:pt x="492" y="2173"/>
                </a:lnTo>
                <a:lnTo>
                  <a:pt x="489" y="2173"/>
                </a:lnTo>
                <a:lnTo>
                  <a:pt x="488" y="2173"/>
                </a:lnTo>
                <a:lnTo>
                  <a:pt x="487" y="2173"/>
                </a:lnTo>
                <a:lnTo>
                  <a:pt x="486" y="2173"/>
                </a:lnTo>
                <a:lnTo>
                  <a:pt x="485" y="2173"/>
                </a:lnTo>
                <a:lnTo>
                  <a:pt x="484" y="2173"/>
                </a:lnTo>
                <a:lnTo>
                  <a:pt x="483" y="2173"/>
                </a:lnTo>
                <a:lnTo>
                  <a:pt x="481" y="2173"/>
                </a:lnTo>
                <a:lnTo>
                  <a:pt x="480" y="2173"/>
                </a:lnTo>
                <a:lnTo>
                  <a:pt x="479" y="2173"/>
                </a:lnTo>
                <a:lnTo>
                  <a:pt x="478" y="2173"/>
                </a:lnTo>
                <a:lnTo>
                  <a:pt x="477" y="2173"/>
                </a:lnTo>
                <a:lnTo>
                  <a:pt x="476" y="2173"/>
                </a:lnTo>
                <a:lnTo>
                  <a:pt x="468" y="2173"/>
                </a:lnTo>
                <a:lnTo>
                  <a:pt x="467" y="2173"/>
                </a:lnTo>
                <a:lnTo>
                  <a:pt x="466" y="2173"/>
                </a:lnTo>
                <a:lnTo>
                  <a:pt x="465" y="2173"/>
                </a:lnTo>
                <a:lnTo>
                  <a:pt x="463" y="2173"/>
                </a:lnTo>
                <a:lnTo>
                  <a:pt x="462" y="2173"/>
                </a:lnTo>
                <a:lnTo>
                  <a:pt x="461" y="2173"/>
                </a:lnTo>
                <a:lnTo>
                  <a:pt x="459" y="2173"/>
                </a:lnTo>
                <a:lnTo>
                  <a:pt x="458" y="2173"/>
                </a:lnTo>
                <a:lnTo>
                  <a:pt x="455" y="2173"/>
                </a:lnTo>
                <a:lnTo>
                  <a:pt x="453" y="2173"/>
                </a:lnTo>
                <a:lnTo>
                  <a:pt x="451" y="2173"/>
                </a:lnTo>
                <a:lnTo>
                  <a:pt x="450" y="2173"/>
                </a:lnTo>
                <a:lnTo>
                  <a:pt x="449" y="2173"/>
                </a:lnTo>
                <a:lnTo>
                  <a:pt x="448" y="2173"/>
                </a:lnTo>
                <a:lnTo>
                  <a:pt x="445" y="2173"/>
                </a:lnTo>
                <a:lnTo>
                  <a:pt x="443" y="2173"/>
                </a:lnTo>
                <a:lnTo>
                  <a:pt x="442" y="2173"/>
                </a:lnTo>
                <a:lnTo>
                  <a:pt x="441" y="2173"/>
                </a:lnTo>
                <a:lnTo>
                  <a:pt x="439" y="2173"/>
                </a:lnTo>
                <a:lnTo>
                  <a:pt x="435" y="2173"/>
                </a:lnTo>
                <a:lnTo>
                  <a:pt x="434" y="2173"/>
                </a:lnTo>
                <a:lnTo>
                  <a:pt x="433" y="2173"/>
                </a:lnTo>
                <a:lnTo>
                  <a:pt x="432" y="2173"/>
                </a:lnTo>
                <a:lnTo>
                  <a:pt x="431" y="2173"/>
                </a:lnTo>
                <a:lnTo>
                  <a:pt x="429" y="2173"/>
                </a:lnTo>
                <a:lnTo>
                  <a:pt x="428" y="2173"/>
                </a:lnTo>
                <a:lnTo>
                  <a:pt x="427" y="2173"/>
                </a:lnTo>
                <a:lnTo>
                  <a:pt x="426" y="2173"/>
                </a:lnTo>
                <a:lnTo>
                  <a:pt x="425" y="2173"/>
                </a:lnTo>
                <a:lnTo>
                  <a:pt x="424" y="2173"/>
                </a:lnTo>
                <a:lnTo>
                  <a:pt x="423" y="2173"/>
                </a:lnTo>
                <a:lnTo>
                  <a:pt x="423" y="2172"/>
                </a:lnTo>
                <a:lnTo>
                  <a:pt x="423" y="2168"/>
                </a:lnTo>
                <a:lnTo>
                  <a:pt x="423" y="2167"/>
                </a:lnTo>
                <a:lnTo>
                  <a:pt x="423" y="2166"/>
                </a:lnTo>
                <a:lnTo>
                  <a:pt x="423" y="2165"/>
                </a:lnTo>
                <a:lnTo>
                  <a:pt x="422" y="2165"/>
                </a:lnTo>
                <a:lnTo>
                  <a:pt x="422" y="2164"/>
                </a:lnTo>
                <a:lnTo>
                  <a:pt x="422" y="2162"/>
                </a:lnTo>
                <a:lnTo>
                  <a:pt x="423" y="2161"/>
                </a:lnTo>
                <a:lnTo>
                  <a:pt x="423" y="2160"/>
                </a:lnTo>
                <a:lnTo>
                  <a:pt x="424" y="2160"/>
                </a:lnTo>
                <a:lnTo>
                  <a:pt x="424" y="2159"/>
                </a:lnTo>
                <a:lnTo>
                  <a:pt x="423" y="2159"/>
                </a:lnTo>
                <a:lnTo>
                  <a:pt x="424" y="2158"/>
                </a:lnTo>
                <a:lnTo>
                  <a:pt x="423" y="2158"/>
                </a:lnTo>
                <a:lnTo>
                  <a:pt x="423" y="2157"/>
                </a:lnTo>
                <a:lnTo>
                  <a:pt x="423" y="2156"/>
                </a:lnTo>
                <a:lnTo>
                  <a:pt x="422" y="2156"/>
                </a:lnTo>
                <a:lnTo>
                  <a:pt x="420" y="2156"/>
                </a:lnTo>
                <a:lnTo>
                  <a:pt x="419" y="2156"/>
                </a:lnTo>
                <a:lnTo>
                  <a:pt x="418" y="2156"/>
                </a:lnTo>
                <a:lnTo>
                  <a:pt x="416" y="2156"/>
                </a:lnTo>
                <a:lnTo>
                  <a:pt x="415" y="2156"/>
                </a:lnTo>
                <a:lnTo>
                  <a:pt x="414" y="2156"/>
                </a:lnTo>
                <a:lnTo>
                  <a:pt x="412" y="2156"/>
                </a:lnTo>
                <a:lnTo>
                  <a:pt x="410" y="2156"/>
                </a:lnTo>
                <a:lnTo>
                  <a:pt x="409" y="2156"/>
                </a:lnTo>
                <a:lnTo>
                  <a:pt x="408" y="2156"/>
                </a:lnTo>
                <a:lnTo>
                  <a:pt x="407" y="2156"/>
                </a:lnTo>
                <a:lnTo>
                  <a:pt x="405" y="2156"/>
                </a:lnTo>
                <a:lnTo>
                  <a:pt x="403" y="2156"/>
                </a:lnTo>
                <a:lnTo>
                  <a:pt x="402" y="2156"/>
                </a:lnTo>
                <a:lnTo>
                  <a:pt x="401" y="2156"/>
                </a:lnTo>
                <a:lnTo>
                  <a:pt x="400" y="2156"/>
                </a:lnTo>
                <a:lnTo>
                  <a:pt x="399" y="2156"/>
                </a:lnTo>
                <a:lnTo>
                  <a:pt x="398" y="2156"/>
                </a:lnTo>
                <a:lnTo>
                  <a:pt x="397" y="2156"/>
                </a:lnTo>
                <a:lnTo>
                  <a:pt x="396" y="2156"/>
                </a:lnTo>
                <a:lnTo>
                  <a:pt x="390" y="2155"/>
                </a:lnTo>
                <a:lnTo>
                  <a:pt x="388" y="2155"/>
                </a:lnTo>
                <a:lnTo>
                  <a:pt x="386" y="2155"/>
                </a:lnTo>
                <a:lnTo>
                  <a:pt x="385" y="2155"/>
                </a:lnTo>
                <a:lnTo>
                  <a:pt x="384" y="2155"/>
                </a:lnTo>
                <a:lnTo>
                  <a:pt x="383" y="2155"/>
                </a:lnTo>
                <a:lnTo>
                  <a:pt x="382" y="2155"/>
                </a:lnTo>
                <a:lnTo>
                  <a:pt x="380" y="2155"/>
                </a:lnTo>
                <a:lnTo>
                  <a:pt x="365" y="2155"/>
                </a:lnTo>
                <a:lnTo>
                  <a:pt x="364" y="2155"/>
                </a:lnTo>
                <a:lnTo>
                  <a:pt x="357" y="2156"/>
                </a:lnTo>
                <a:lnTo>
                  <a:pt x="350" y="2156"/>
                </a:lnTo>
                <a:lnTo>
                  <a:pt x="348" y="2156"/>
                </a:lnTo>
                <a:lnTo>
                  <a:pt x="347" y="2156"/>
                </a:lnTo>
                <a:lnTo>
                  <a:pt x="346" y="2156"/>
                </a:lnTo>
                <a:lnTo>
                  <a:pt x="333" y="2156"/>
                </a:lnTo>
                <a:lnTo>
                  <a:pt x="328" y="2156"/>
                </a:lnTo>
                <a:lnTo>
                  <a:pt x="327" y="2156"/>
                </a:lnTo>
                <a:lnTo>
                  <a:pt x="325" y="2156"/>
                </a:lnTo>
                <a:lnTo>
                  <a:pt x="320" y="2156"/>
                </a:lnTo>
                <a:lnTo>
                  <a:pt x="317" y="2156"/>
                </a:lnTo>
                <a:lnTo>
                  <a:pt x="310" y="2156"/>
                </a:lnTo>
                <a:lnTo>
                  <a:pt x="308" y="2156"/>
                </a:lnTo>
                <a:lnTo>
                  <a:pt x="306" y="2156"/>
                </a:lnTo>
                <a:lnTo>
                  <a:pt x="302" y="2156"/>
                </a:lnTo>
                <a:lnTo>
                  <a:pt x="301" y="2156"/>
                </a:lnTo>
                <a:lnTo>
                  <a:pt x="299" y="2156"/>
                </a:lnTo>
                <a:lnTo>
                  <a:pt x="298" y="2156"/>
                </a:lnTo>
                <a:lnTo>
                  <a:pt x="297" y="2156"/>
                </a:lnTo>
                <a:lnTo>
                  <a:pt x="295" y="2156"/>
                </a:lnTo>
                <a:lnTo>
                  <a:pt x="294" y="2156"/>
                </a:lnTo>
                <a:lnTo>
                  <a:pt x="293" y="2156"/>
                </a:lnTo>
                <a:lnTo>
                  <a:pt x="291" y="2156"/>
                </a:lnTo>
                <a:lnTo>
                  <a:pt x="290" y="2156"/>
                </a:lnTo>
                <a:lnTo>
                  <a:pt x="289" y="2156"/>
                </a:lnTo>
                <a:lnTo>
                  <a:pt x="288" y="2156"/>
                </a:lnTo>
                <a:lnTo>
                  <a:pt x="286" y="2156"/>
                </a:lnTo>
                <a:lnTo>
                  <a:pt x="285" y="2156"/>
                </a:lnTo>
                <a:lnTo>
                  <a:pt x="284" y="2156"/>
                </a:lnTo>
                <a:lnTo>
                  <a:pt x="282" y="2156"/>
                </a:lnTo>
                <a:lnTo>
                  <a:pt x="281" y="2156"/>
                </a:lnTo>
                <a:lnTo>
                  <a:pt x="279" y="2156"/>
                </a:lnTo>
                <a:lnTo>
                  <a:pt x="276" y="2156"/>
                </a:lnTo>
                <a:lnTo>
                  <a:pt x="274" y="2156"/>
                </a:lnTo>
                <a:lnTo>
                  <a:pt x="273" y="2156"/>
                </a:lnTo>
                <a:lnTo>
                  <a:pt x="270" y="2156"/>
                </a:lnTo>
                <a:lnTo>
                  <a:pt x="267" y="2156"/>
                </a:lnTo>
                <a:lnTo>
                  <a:pt x="265" y="2156"/>
                </a:lnTo>
                <a:lnTo>
                  <a:pt x="263" y="2156"/>
                </a:lnTo>
                <a:lnTo>
                  <a:pt x="262" y="2156"/>
                </a:lnTo>
                <a:lnTo>
                  <a:pt x="260" y="2156"/>
                </a:lnTo>
                <a:lnTo>
                  <a:pt x="259" y="2156"/>
                </a:lnTo>
                <a:lnTo>
                  <a:pt x="258" y="2156"/>
                </a:lnTo>
                <a:lnTo>
                  <a:pt x="256" y="2156"/>
                </a:lnTo>
                <a:lnTo>
                  <a:pt x="255" y="2156"/>
                </a:lnTo>
                <a:lnTo>
                  <a:pt x="254" y="2156"/>
                </a:lnTo>
                <a:lnTo>
                  <a:pt x="251" y="2156"/>
                </a:lnTo>
                <a:lnTo>
                  <a:pt x="250" y="2156"/>
                </a:lnTo>
                <a:lnTo>
                  <a:pt x="248" y="2156"/>
                </a:lnTo>
                <a:lnTo>
                  <a:pt x="245" y="2156"/>
                </a:lnTo>
                <a:lnTo>
                  <a:pt x="242" y="2156"/>
                </a:lnTo>
                <a:lnTo>
                  <a:pt x="242" y="2157"/>
                </a:lnTo>
                <a:lnTo>
                  <a:pt x="242" y="2158"/>
                </a:lnTo>
                <a:lnTo>
                  <a:pt x="242" y="2162"/>
                </a:lnTo>
                <a:lnTo>
                  <a:pt x="242" y="2165"/>
                </a:lnTo>
                <a:lnTo>
                  <a:pt x="242" y="2166"/>
                </a:lnTo>
                <a:lnTo>
                  <a:pt x="242" y="2167"/>
                </a:lnTo>
                <a:lnTo>
                  <a:pt x="242" y="2168"/>
                </a:lnTo>
                <a:lnTo>
                  <a:pt x="242" y="2169"/>
                </a:lnTo>
                <a:lnTo>
                  <a:pt x="242" y="2170"/>
                </a:lnTo>
                <a:lnTo>
                  <a:pt x="242" y="2172"/>
                </a:lnTo>
                <a:lnTo>
                  <a:pt x="242" y="2173"/>
                </a:lnTo>
                <a:lnTo>
                  <a:pt x="242" y="2174"/>
                </a:lnTo>
                <a:lnTo>
                  <a:pt x="242" y="2180"/>
                </a:lnTo>
                <a:lnTo>
                  <a:pt x="242" y="2184"/>
                </a:lnTo>
                <a:lnTo>
                  <a:pt x="242" y="2195"/>
                </a:lnTo>
                <a:lnTo>
                  <a:pt x="242" y="2197"/>
                </a:lnTo>
                <a:lnTo>
                  <a:pt x="242" y="2200"/>
                </a:lnTo>
                <a:lnTo>
                  <a:pt x="242" y="2201"/>
                </a:lnTo>
                <a:lnTo>
                  <a:pt x="242" y="2204"/>
                </a:lnTo>
                <a:lnTo>
                  <a:pt x="242" y="2207"/>
                </a:lnTo>
                <a:lnTo>
                  <a:pt x="242" y="2208"/>
                </a:lnTo>
                <a:lnTo>
                  <a:pt x="242" y="2210"/>
                </a:lnTo>
                <a:lnTo>
                  <a:pt x="237" y="2211"/>
                </a:lnTo>
                <a:lnTo>
                  <a:pt x="233" y="2214"/>
                </a:lnTo>
                <a:lnTo>
                  <a:pt x="230" y="2214"/>
                </a:lnTo>
                <a:lnTo>
                  <a:pt x="230" y="2215"/>
                </a:lnTo>
                <a:lnTo>
                  <a:pt x="229" y="2215"/>
                </a:lnTo>
                <a:lnTo>
                  <a:pt x="226" y="2216"/>
                </a:lnTo>
                <a:lnTo>
                  <a:pt x="225" y="2217"/>
                </a:lnTo>
                <a:lnTo>
                  <a:pt x="224" y="2217"/>
                </a:lnTo>
                <a:lnTo>
                  <a:pt x="220" y="2218"/>
                </a:lnTo>
                <a:lnTo>
                  <a:pt x="219" y="2219"/>
                </a:lnTo>
                <a:lnTo>
                  <a:pt x="216" y="2220"/>
                </a:lnTo>
                <a:lnTo>
                  <a:pt x="209" y="2223"/>
                </a:lnTo>
                <a:lnTo>
                  <a:pt x="207" y="2224"/>
                </a:lnTo>
                <a:lnTo>
                  <a:pt x="205" y="2224"/>
                </a:lnTo>
                <a:lnTo>
                  <a:pt x="204" y="2224"/>
                </a:lnTo>
                <a:lnTo>
                  <a:pt x="203" y="2225"/>
                </a:lnTo>
                <a:lnTo>
                  <a:pt x="200" y="2226"/>
                </a:lnTo>
                <a:lnTo>
                  <a:pt x="198" y="2226"/>
                </a:lnTo>
                <a:lnTo>
                  <a:pt x="194" y="2228"/>
                </a:lnTo>
                <a:lnTo>
                  <a:pt x="193" y="2228"/>
                </a:lnTo>
                <a:lnTo>
                  <a:pt x="190" y="2229"/>
                </a:lnTo>
                <a:lnTo>
                  <a:pt x="190" y="2233"/>
                </a:lnTo>
                <a:lnTo>
                  <a:pt x="190" y="2234"/>
                </a:lnTo>
                <a:lnTo>
                  <a:pt x="190" y="2235"/>
                </a:lnTo>
                <a:lnTo>
                  <a:pt x="190" y="2237"/>
                </a:lnTo>
                <a:lnTo>
                  <a:pt x="190" y="2239"/>
                </a:lnTo>
                <a:lnTo>
                  <a:pt x="190" y="2241"/>
                </a:lnTo>
                <a:lnTo>
                  <a:pt x="190" y="2242"/>
                </a:lnTo>
                <a:lnTo>
                  <a:pt x="190" y="2244"/>
                </a:lnTo>
                <a:lnTo>
                  <a:pt x="190" y="2245"/>
                </a:lnTo>
                <a:lnTo>
                  <a:pt x="190" y="2247"/>
                </a:lnTo>
                <a:lnTo>
                  <a:pt x="190" y="2248"/>
                </a:lnTo>
                <a:lnTo>
                  <a:pt x="190" y="2250"/>
                </a:lnTo>
                <a:lnTo>
                  <a:pt x="190" y="2251"/>
                </a:lnTo>
                <a:lnTo>
                  <a:pt x="190" y="2252"/>
                </a:lnTo>
                <a:lnTo>
                  <a:pt x="190" y="2253"/>
                </a:lnTo>
                <a:lnTo>
                  <a:pt x="190" y="2254"/>
                </a:lnTo>
                <a:lnTo>
                  <a:pt x="190" y="2256"/>
                </a:lnTo>
                <a:lnTo>
                  <a:pt x="190" y="2257"/>
                </a:lnTo>
                <a:lnTo>
                  <a:pt x="190" y="2258"/>
                </a:lnTo>
                <a:lnTo>
                  <a:pt x="190" y="2259"/>
                </a:lnTo>
                <a:lnTo>
                  <a:pt x="190" y="2260"/>
                </a:lnTo>
                <a:lnTo>
                  <a:pt x="190" y="2261"/>
                </a:lnTo>
                <a:lnTo>
                  <a:pt x="190" y="2264"/>
                </a:lnTo>
                <a:lnTo>
                  <a:pt x="190" y="2265"/>
                </a:lnTo>
                <a:lnTo>
                  <a:pt x="190" y="2269"/>
                </a:lnTo>
                <a:lnTo>
                  <a:pt x="190" y="2272"/>
                </a:lnTo>
                <a:lnTo>
                  <a:pt x="190" y="2273"/>
                </a:lnTo>
                <a:lnTo>
                  <a:pt x="190" y="2275"/>
                </a:lnTo>
                <a:lnTo>
                  <a:pt x="190" y="2276"/>
                </a:lnTo>
                <a:lnTo>
                  <a:pt x="190" y="2277"/>
                </a:lnTo>
                <a:lnTo>
                  <a:pt x="190" y="2278"/>
                </a:lnTo>
                <a:lnTo>
                  <a:pt x="190" y="2279"/>
                </a:lnTo>
                <a:lnTo>
                  <a:pt x="190" y="2281"/>
                </a:lnTo>
                <a:lnTo>
                  <a:pt x="190" y="2284"/>
                </a:lnTo>
                <a:lnTo>
                  <a:pt x="190" y="2285"/>
                </a:lnTo>
                <a:lnTo>
                  <a:pt x="190" y="2286"/>
                </a:lnTo>
                <a:lnTo>
                  <a:pt x="186" y="2286"/>
                </a:lnTo>
                <a:lnTo>
                  <a:pt x="183" y="2286"/>
                </a:lnTo>
                <a:lnTo>
                  <a:pt x="177" y="2286"/>
                </a:lnTo>
                <a:lnTo>
                  <a:pt x="175" y="2286"/>
                </a:lnTo>
                <a:lnTo>
                  <a:pt x="174" y="2286"/>
                </a:lnTo>
                <a:lnTo>
                  <a:pt x="172" y="2286"/>
                </a:lnTo>
                <a:lnTo>
                  <a:pt x="170" y="2286"/>
                </a:lnTo>
                <a:lnTo>
                  <a:pt x="169" y="2286"/>
                </a:lnTo>
                <a:lnTo>
                  <a:pt x="166" y="2286"/>
                </a:lnTo>
                <a:lnTo>
                  <a:pt x="164" y="2286"/>
                </a:lnTo>
                <a:lnTo>
                  <a:pt x="163" y="2286"/>
                </a:lnTo>
                <a:lnTo>
                  <a:pt x="159" y="2286"/>
                </a:lnTo>
                <a:lnTo>
                  <a:pt x="158" y="2286"/>
                </a:lnTo>
                <a:lnTo>
                  <a:pt x="157" y="2286"/>
                </a:lnTo>
                <a:lnTo>
                  <a:pt x="155" y="2286"/>
                </a:lnTo>
                <a:lnTo>
                  <a:pt x="153" y="2286"/>
                </a:lnTo>
                <a:lnTo>
                  <a:pt x="151" y="2286"/>
                </a:lnTo>
                <a:lnTo>
                  <a:pt x="150" y="2286"/>
                </a:lnTo>
                <a:lnTo>
                  <a:pt x="146" y="2286"/>
                </a:lnTo>
                <a:lnTo>
                  <a:pt x="146" y="2287"/>
                </a:lnTo>
                <a:lnTo>
                  <a:pt x="146" y="2290"/>
                </a:lnTo>
                <a:lnTo>
                  <a:pt x="146" y="2291"/>
                </a:lnTo>
                <a:lnTo>
                  <a:pt x="146" y="2292"/>
                </a:lnTo>
                <a:lnTo>
                  <a:pt x="146" y="2298"/>
                </a:lnTo>
                <a:lnTo>
                  <a:pt x="146" y="2304"/>
                </a:lnTo>
                <a:lnTo>
                  <a:pt x="146" y="2307"/>
                </a:lnTo>
                <a:lnTo>
                  <a:pt x="146" y="2308"/>
                </a:lnTo>
                <a:lnTo>
                  <a:pt x="146" y="2309"/>
                </a:lnTo>
                <a:lnTo>
                  <a:pt x="146" y="2310"/>
                </a:lnTo>
                <a:lnTo>
                  <a:pt x="146" y="2314"/>
                </a:lnTo>
                <a:lnTo>
                  <a:pt x="146" y="2318"/>
                </a:lnTo>
                <a:lnTo>
                  <a:pt x="146" y="2326"/>
                </a:lnTo>
                <a:lnTo>
                  <a:pt x="146" y="2329"/>
                </a:lnTo>
                <a:lnTo>
                  <a:pt x="144" y="2329"/>
                </a:lnTo>
                <a:lnTo>
                  <a:pt x="141" y="2329"/>
                </a:lnTo>
                <a:lnTo>
                  <a:pt x="139" y="2329"/>
                </a:lnTo>
                <a:lnTo>
                  <a:pt x="138" y="2329"/>
                </a:lnTo>
                <a:lnTo>
                  <a:pt x="133" y="2329"/>
                </a:lnTo>
                <a:lnTo>
                  <a:pt x="126" y="2329"/>
                </a:lnTo>
                <a:lnTo>
                  <a:pt x="124" y="2329"/>
                </a:lnTo>
                <a:lnTo>
                  <a:pt x="125" y="2329"/>
                </a:lnTo>
                <a:lnTo>
                  <a:pt x="124" y="2329"/>
                </a:lnTo>
                <a:lnTo>
                  <a:pt x="125" y="2331"/>
                </a:lnTo>
                <a:lnTo>
                  <a:pt x="127" y="2332"/>
                </a:lnTo>
                <a:lnTo>
                  <a:pt x="127" y="2333"/>
                </a:lnTo>
                <a:lnTo>
                  <a:pt x="129" y="2334"/>
                </a:lnTo>
                <a:lnTo>
                  <a:pt x="130" y="2335"/>
                </a:lnTo>
                <a:lnTo>
                  <a:pt x="130" y="2336"/>
                </a:lnTo>
                <a:lnTo>
                  <a:pt x="131" y="2336"/>
                </a:lnTo>
                <a:lnTo>
                  <a:pt x="131" y="2337"/>
                </a:lnTo>
                <a:lnTo>
                  <a:pt x="132" y="2339"/>
                </a:lnTo>
                <a:lnTo>
                  <a:pt x="132" y="2340"/>
                </a:lnTo>
                <a:lnTo>
                  <a:pt x="129" y="2344"/>
                </a:lnTo>
                <a:lnTo>
                  <a:pt x="127" y="2345"/>
                </a:lnTo>
                <a:lnTo>
                  <a:pt x="129" y="2346"/>
                </a:lnTo>
                <a:lnTo>
                  <a:pt x="130" y="2346"/>
                </a:lnTo>
                <a:lnTo>
                  <a:pt x="130" y="2350"/>
                </a:lnTo>
                <a:lnTo>
                  <a:pt x="129" y="2351"/>
                </a:lnTo>
                <a:lnTo>
                  <a:pt x="127" y="2351"/>
                </a:lnTo>
                <a:lnTo>
                  <a:pt x="126" y="2349"/>
                </a:lnTo>
                <a:lnTo>
                  <a:pt x="125" y="2348"/>
                </a:lnTo>
                <a:lnTo>
                  <a:pt x="124" y="2345"/>
                </a:lnTo>
                <a:lnTo>
                  <a:pt x="122" y="2344"/>
                </a:lnTo>
                <a:lnTo>
                  <a:pt x="122" y="2343"/>
                </a:lnTo>
                <a:lnTo>
                  <a:pt x="118" y="2341"/>
                </a:lnTo>
                <a:lnTo>
                  <a:pt x="113" y="2336"/>
                </a:lnTo>
                <a:lnTo>
                  <a:pt x="104" y="2329"/>
                </a:lnTo>
                <a:lnTo>
                  <a:pt x="103" y="2329"/>
                </a:lnTo>
                <a:lnTo>
                  <a:pt x="97" y="2325"/>
                </a:lnTo>
                <a:lnTo>
                  <a:pt x="94" y="2323"/>
                </a:lnTo>
                <a:lnTo>
                  <a:pt x="94" y="2321"/>
                </a:lnTo>
                <a:lnTo>
                  <a:pt x="91" y="2320"/>
                </a:lnTo>
                <a:lnTo>
                  <a:pt x="86" y="2317"/>
                </a:lnTo>
                <a:lnTo>
                  <a:pt x="86" y="2316"/>
                </a:lnTo>
                <a:lnTo>
                  <a:pt x="84" y="2315"/>
                </a:lnTo>
                <a:lnTo>
                  <a:pt x="83" y="2315"/>
                </a:lnTo>
                <a:lnTo>
                  <a:pt x="80" y="2312"/>
                </a:lnTo>
                <a:lnTo>
                  <a:pt x="79" y="2311"/>
                </a:lnTo>
                <a:lnTo>
                  <a:pt x="78" y="2310"/>
                </a:lnTo>
                <a:lnTo>
                  <a:pt x="75" y="2309"/>
                </a:lnTo>
                <a:lnTo>
                  <a:pt x="74" y="2308"/>
                </a:lnTo>
                <a:lnTo>
                  <a:pt x="71" y="2306"/>
                </a:lnTo>
                <a:lnTo>
                  <a:pt x="69" y="2303"/>
                </a:lnTo>
                <a:lnTo>
                  <a:pt x="69" y="2302"/>
                </a:lnTo>
                <a:lnTo>
                  <a:pt x="66" y="2301"/>
                </a:lnTo>
                <a:lnTo>
                  <a:pt x="66" y="2300"/>
                </a:lnTo>
                <a:lnTo>
                  <a:pt x="65" y="2300"/>
                </a:lnTo>
                <a:lnTo>
                  <a:pt x="64" y="2299"/>
                </a:lnTo>
                <a:lnTo>
                  <a:pt x="62" y="2298"/>
                </a:lnTo>
                <a:lnTo>
                  <a:pt x="61" y="2295"/>
                </a:lnTo>
                <a:lnTo>
                  <a:pt x="58" y="2294"/>
                </a:lnTo>
                <a:lnTo>
                  <a:pt x="57" y="2294"/>
                </a:lnTo>
                <a:lnTo>
                  <a:pt x="56" y="2293"/>
                </a:lnTo>
                <a:lnTo>
                  <a:pt x="54" y="2291"/>
                </a:lnTo>
                <a:lnTo>
                  <a:pt x="53" y="2291"/>
                </a:lnTo>
                <a:lnTo>
                  <a:pt x="53" y="2290"/>
                </a:lnTo>
                <a:lnTo>
                  <a:pt x="52" y="2290"/>
                </a:lnTo>
                <a:lnTo>
                  <a:pt x="51" y="2289"/>
                </a:lnTo>
                <a:lnTo>
                  <a:pt x="46" y="2284"/>
                </a:lnTo>
                <a:lnTo>
                  <a:pt x="45" y="2283"/>
                </a:lnTo>
                <a:lnTo>
                  <a:pt x="44" y="2283"/>
                </a:lnTo>
                <a:lnTo>
                  <a:pt x="43" y="2281"/>
                </a:lnTo>
                <a:lnTo>
                  <a:pt x="40" y="2279"/>
                </a:lnTo>
                <a:lnTo>
                  <a:pt x="39" y="2278"/>
                </a:lnTo>
                <a:lnTo>
                  <a:pt x="37" y="2277"/>
                </a:lnTo>
                <a:lnTo>
                  <a:pt x="37" y="2276"/>
                </a:lnTo>
                <a:lnTo>
                  <a:pt x="36" y="2276"/>
                </a:lnTo>
                <a:lnTo>
                  <a:pt x="36" y="2275"/>
                </a:lnTo>
                <a:lnTo>
                  <a:pt x="35" y="2274"/>
                </a:lnTo>
                <a:lnTo>
                  <a:pt x="34" y="2274"/>
                </a:lnTo>
                <a:lnTo>
                  <a:pt x="34" y="2273"/>
                </a:lnTo>
                <a:lnTo>
                  <a:pt x="32" y="2273"/>
                </a:lnTo>
                <a:lnTo>
                  <a:pt x="31" y="2272"/>
                </a:lnTo>
                <a:lnTo>
                  <a:pt x="29" y="2269"/>
                </a:lnTo>
                <a:lnTo>
                  <a:pt x="28" y="2268"/>
                </a:lnTo>
                <a:lnTo>
                  <a:pt x="27" y="2268"/>
                </a:lnTo>
                <a:lnTo>
                  <a:pt x="25" y="2266"/>
                </a:lnTo>
                <a:lnTo>
                  <a:pt x="23" y="2265"/>
                </a:lnTo>
                <a:lnTo>
                  <a:pt x="21" y="2262"/>
                </a:lnTo>
                <a:lnTo>
                  <a:pt x="20" y="2262"/>
                </a:lnTo>
                <a:lnTo>
                  <a:pt x="20" y="2261"/>
                </a:lnTo>
                <a:lnTo>
                  <a:pt x="19" y="2261"/>
                </a:lnTo>
                <a:lnTo>
                  <a:pt x="19" y="2260"/>
                </a:lnTo>
                <a:lnTo>
                  <a:pt x="18" y="2260"/>
                </a:lnTo>
                <a:lnTo>
                  <a:pt x="17" y="2259"/>
                </a:lnTo>
                <a:lnTo>
                  <a:pt x="14" y="2257"/>
                </a:lnTo>
                <a:lnTo>
                  <a:pt x="13" y="2256"/>
                </a:lnTo>
                <a:lnTo>
                  <a:pt x="9" y="2251"/>
                </a:lnTo>
                <a:lnTo>
                  <a:pt x="9" y="2247"/>
                </a:lnTo>
                <a:lnTo>
                  <a:pt x="9" y="2245"/>
                </a:lnTo>
                <a:lnTo>
                  <a:pt x="9" y="2242"/>
                </a:lnTo>
                <a:lnTo>
                  <a:pt x="9" y="2239"/>
                </a:lnTo>
                <a:lnTo>
                  <a:pt x="8" y="2234"/>
                </a:lnTo>
                <a:lnTo>
                  <a:pt x="6" y="2234"/>
                </a:lnTo>
                <a:lnTo>
                  <a:pt x="0" y="2234"/>
                </a:lnTo>
                <a:lnTo>
                  <a:pt x="0" y="2233"/>
                </a:lnTo>
                <a:lnTo>
                  <a:pt x="0" y="2232"/>
                </a:lnTo>
                <a:lnTo>
                  <a:pt x="0" y="2231"/>
                </a:lnTo>
                <a:lnTo>
                  <a:pt x="0" y="2227"/>
                </a:lnTo>
                <a:lnTo>
                  <a:pt x="0" y="2225"/>
                </a:lnTo>
                <a:lnTo>
                  <a:pt x="1" y="2222"/>
                </a:lnTo>
                <a:lnTo>
                  <a:pt x="3" y="2218"/>
                </a:lnTo>
                <a:lnTo>
                  <a:pt x="5" y="2215"/>
                </a:lnTo>
                <a:lnTo>
                  <a:pt x="5" y="2212"/>
                </a:lnTo>
                <a:lnTo>
                  <a:pt x="6" y="2212"/>
                </a:lnTo>
                <a:lnTo>
                  <a:pt x="8" y="2209"/>
                </a:lnTo>
                <a:lnTo>
                  <a:pt x="9" y="2207"/>
                </a:lnTo>
                <a:lnTo>
                  <a:pt x="11" y="2202"/>
                </a:lnTo>
                <a:lnTo>
                  <a:pt x="11" y="2201"/>
                </a:lnTo>
                <a:lnTo>
                  <a:pt x="14" y="2195"/>
                </a:lnTo>
                <a:lnTo>
                  <a:pt x="15" y="2192"/>
                </a:lnTo>
                <a:lnTo>
                  <a:pt x="17" y="2191"/>
                </a:lnTo>
                <a:lnTo>
                  <a:pt x="20" y="2191"/>
                </a:lnTo>
                <a:lnTo>
                  <a:pt x="22" y="2191"/>
                </a:lnTo>
                <a:lnTo>
                  <a:pt x="23" y="2191"/>
                </a:lnTo>
                <a:lnTo>
                  <a:pt x="26" y="2191"/>
                </a:lnTo>
                <a:lnTo>
                  <a:pt x="29" y="2191"/>
                </a:lnTo>
                <a:lnTo>
                  <a:pt x="30" y="2191"/>
                </a:lnTo>
                <a:lnTo>
                  <a:pt x="31" y="2191"/>
                </a:lnTo>
                <a:lnTo>
                  <a:pt x="34" y="2191"/>
                </a:lnTo>
                <a:lnTo>
                  <a:pt x="35" y="2184"/>
                </a:lnTo>
                <a:lnTo>
                  <a:pt x="35" y="2183"/>
                </a:lnTo>
                <a:lnTo>
                  <a:pt x="35" y="2182"/>
                </a:lnTo>
                <a:lnTo>
                  <a:pt x="35" y="2180"/>
                </a:lnTo>
                <a:lnTo>
                  <a:pt x="34" y="2174"/>
                </a:lnTo>
                <a:lnTo>
                  <a:pt x="34" y="2173"/>
                </a:lnTo>
                <a:lnTo>
                  <a:pt x="34" y="2172"/>
                </a:lnTo>
                <a:lnTo>
                  <a:pt x="34" y="2169"/>
                </a:lnTo>
                <a:lnTo>
                  <a:pt x="34" y="2168"/>
                </a:lnTo>
                <a:lnTo>
                  <a:pt x="35" y="2168"/>
                </a:lnTo>
                <a:lnTo>
                  <a:pt x="36" y="2168"/>
                </a:lnTo>
                <a:lnTo>
                  <a:pt x="37" y="2168"/>
                </a:lnTo>
                <a:lnTo>
                  <a:pt x="40" y="2169"/>
                </a:lnTo>
                <a:lnTo>
                  <a:pt x="43" y="2169"/>
                </a:lnTo>
                <a:lnTo>
                  <a:pt x="44" y="2169"/>
                </a:lnTo>
                <a:lnTo>
                  <a:pt x="45" y="2169"/>
                </a:lnTo>
                <a:lnTo>
                  <a:pt x="45" y="2170"/>
                </a:lnTo>
                <a:lnTo>
                  <a:pt x="46" y="2170"/>
                </a:lnTo>
                <a:lnTo>
                  <a:pt x="47" y="2170"/>
                </a:lnTo>
                <a:lnTo>
                  <a:pt x="48" y="2170"/>
                </a:lnTo>
                <a:lnTo>
                  <a:pt x="49" y="2170"/>
                </a:lnTo>
                <a:lnTo>
                  <a:pt x="51" y="2170"/>
                </a:lnTo>
                <a:lnTo>
                  <a:pt x="51" y="2172"/>
                </a:lnTo>
                <a:lnTo>
                  <a:pt x="53" y="2172"/>
                </a:lnTo>
                <a:lnTo>
                  <a:pt x="54" y="2172"/>
                </a:lnTo>
                <a:lnTo>
                  <a:pt x="55" y="2172"/>
                </a:lnTo>
                <a:lnTo>
                  <a:pt x="56" y="2172"/>
                </a:lnTo>
                <a:lnTo>
                  <a:pt x="56" y="2173"/>
                </a:lnTo>
                <a:lnTo>
                  <a:pt x="57" y="2173"/>
                </a:lnTo>
                <a:lnTo>
                  <a:pt x="58" y="2173"/>
                </a:lnTo>
                <a:lnTo>
                  <a:pt x="60" y="2173"/>
                </a:lnTo>
                <a:lnTo>
                  <a:pt x="61" y="2173"/>
                </a:lnTo>
                <a:lnTo>
                  <a:pt x="62" y="2173"/>
                </a:lnTo>
                <a:lnTo>
                  <a:pt x="64" y="2174"/>
                </a:lnTo>
                <a:lnTo>
                  <a:pt x="65" y="2174"/>
                </a:lnTo>
                <a:lnTo>
                  <a:pt x="66" y="2174"/>
                </a:lnTo>
                <a:lnTo>
                  <a:pt x="68" y="2173"/>
                </a:lnTo>
                <a:lnTo>
                  <a:pt x="70" y="2172"/>
                </a:lnTo>
                <a:lnTo>
                  <a:pt x="71" y="2170"/>
                </a:lnTo>
                <a:lnTo>
                  <a:pt x="71" y="2169"/>
                </a:lnTo>
                <a:lnTo>
                  <a:pt x="72" y="2167"/>
                </a:lnTo>
                <a:lnTo>
                  <a:pt x="72" y="2166"/>
                </a:lnTo>
                <a:lnTo>
                  <a:pt x="72" y="2165"/>
                </a:lnTo>
                <a:lnTo>
                  <a:pt x="72" y="2162"/>
                </a:lnTo>
                <a:lnTo>
                  <a:pt x="72" y="2160"/>
                </a:lnTo>
                <a:lnTo>
                  <a:pt x="73" y="2160"/>
                </a:lnTo>
                <a:lnTo>
                  <a:pt x="73" y="2158"/>
                </a:lnTo>
                <a:lnTo>
                  <a:pt x="73" y="2156"/>
                </a:lnTo>
                <a:lnTo>
                  <a:pt x="73" y="2155"/>
                </a:lnTo>
                <a:lnTo>
                  <a:pt x="73" y="2153"/>
                </a:lnTo>
                <a:lnTo>
                  <a:pt x="73" y="2152"/>
                </a:lnTo>
                <a:lnTo>
                  <a:pt x="74" y="2151"/>
                </a:lnTo>
                <a:lnTo>
                  <a:pt x="74" y="2149"/>
                </a:lnTo>
                <a:lnTo>
                  <a:pt x="74" y="2148"/>
                </a:lnTo>
                <a:lnTo>
                  <a:pt x="75" y="2148"/>
                </a:lnTo>
                <a:lnTo>
                  <a:pt x="75" y="2147"/>
                </a:lnTo>
                <a:lnTo>
                  <a:pt x="75" y="2145"/>
                </a:lnTo>
                <a:lnTo>
                  <a:pt x="75" y="2144"/>
                </a:lnTo>
                <a:lnTo>
                  <a:pt x="77" y="2143"/>
                </a:lnTo>
                <a:lnTo>
                  <a:pt x="77" y="2142"/>
                </a:lnTo>
                <a:lnTo>
                  <a:pt x="77" y="2141"/>
                </a:lnTo>
                <a:lnTo>
                  <a:pt x="78" y="2140"/>
                </a:lnTo>
                <a:lnTo>
                  <a:pt x="78" y="2139"/>
                </a:lnTo>
                <a:lnTo>
                  <a:pt x="78" y="2137"/>
                </a:lnTo>
                <a:lnTo>
                  <a:pt x="79" y="2135"/>
                </a:lnTo>
                <a:lnTo>
                  <a:pt x="79" y="2133"/>
                </a:lnTo>
                <a:lnTo>
                  <a:pt x="80" y="2132"/>
                </a:lnTo>
                <a:lnTo>
                  <a:pt x="80" y="2130"/>
                </a:lnTo>
                <a:lnTo>
                  <a:pt x="82" y="2125"/>
                </a:lnTo>
                <a:lnTo>
                  <a:pt x="82" y="2124"/>
                </a:lnTo>
                <a:lnTo>
                  <a:pt x="83" y="2120"/>
                </a:lnTo>
                <a:lnTo>
                  <a:pt x="83" y="2119"/>
                </a:lnTo>
                <a:lnTo>
                  <a:pt x="84" y="2117"/>
                </a:lnTo>
                <a:lnTo>
                  <a:pt x="84" y="2116"/>
                </a:lnTo>
                <a:lnTo>
                  <a:pt x="84" y="2115"/>
                </a:lnTo>
                <a:lnTo>
                  <a:pt x="84" y="2114"/>
                </a:lnTo>
                <a:lnTo>
                  <a:pt x="86" y="2111"/>
                </a:lnTo>
                <a:lnTo>
                  <a:pt x="87" y="2110"/>
                </a:lnTo>
                <a:lnTo>
                  <a:pt x="88" y="2107"/>
                </a:lnTo>
                <a:lnTo>
                  <a:pt x="88" y="2105"/>
                </a:lnTo>
                <a:lnTo>
                  <a:pt x="89" y="2105"/>
                </a:lnTo>
                <a:lnTo>
                  <a:pt x="89" y="2103"/>
                </a:lnTo>
                <a:lnTo>
                  <a:pt x="89" y="2102"/>
                </a:lnTo>
                <a:lnTo>
                  <a:pt x="89" y="2101"/>
                </a:lnTo>
                <a:lnTo>
                  <a:pt x="90" y="2101"/>
                </a:lnTo>
                <a:lnTo>
                  <a:pt x="90" y="2099"/>
                </a:lnTo>
                <a:lnTo>
                  <a:pt x="91" y="2098"/>
                </a:lnTo>
                <a:lnTo>
                  <a:pt x="91" y="2097"/>
                </a:lnTo>
                <a:lnTo>
                  <a:pt x="92" y="2095"/>
                </a:lnTo>
                <a:lnTo>
                  <a:pt x="92" y="2094"/>
                </a:lnTo>
                <a:lnTo>
                  <a:pt x="92" y="2093"/>
                </a:lnTo>
                <a:lnTo>
                  <a:pt x="92" y="2092"/>
                </a:lnTo>
                <a:lnTo>
                  <a:pt x="94" y="2091"/>
                </a:lnTo>
                <a:lnTo>
                  <a:pt x="94" y="2090"/>
                </a:lnTo>
                <a:lnTo>
                  <a:pt x="95" y="2089"/>
                </a:lnTo>
                <a:lnTo>
                  <a:pt x="95" y="2086"/>
                </a:lnTo>
                <a:lnTo>
                  <a:pt x="96" y="2085"/>
                </a:lnTo>
                <a:lnTo>
                  <a:pt x="96" y="2083"/>
                </a:lnTo>
                <a:lnTo>
                  <a:pt x="97" y="2082"/>
                </a:lnTo>
                <a:lnTo>
                  <a:pt x="97" y="2081"/>
                </a:lnTo>
                <a:lnTo>
                  <a:pt x="98" y="2077"/>
                </a:lnTo>
                <a:lnTo>
                  <a:pt x="98" y="2076"/>
                </a:lnTo>
                <a:lnTo>
                  <a:pt x="101" y="2068"/>
                </a:lnTo>
                <a:lnTo>
                  <a:pt x="103" y="2066"/>
                </a:lnTo>
                <a:lnTo>
                  <a:pt x="103" y="2065"/>
                </a:lnTo>
                <a:lnTo>
                  <a:pt x="103" y="2064"/>
                </a:lnTo>
                <a:lnTo>
                  <a:pt x="104" y="2061"/>
                </a:lnTo>
                <a:lnTo>
                  <a:pt x="104" y="2059"/>
                </a:lnTo>
                <a:lnTo>
                  <a:pt x="106" y="2055"/>
                </a:lnTo>
                <a:lnTo>
                  <a:pt x="106" y="2053"/>
                </a:lnTo>
                <a:lnTo>
                  <a:pt x="106" y="2052"/>
                </a:lnTo>
                <a:lnTo>
                  <a:pt x="107" y="2051"/>
                </a:lnTo>
                <a:lnTo>
                  <a:pt x="107" y="2050"/>
                </a:lnTo>
                <a:lnTo>
                  <a:pt x="108" y="2048"/>
                </a:lnTo>
                <a:lnTo>
                  <a:pt x="108" y="2047"/>
                </a:lnTo>
                <a:lnTo>
                  <a:pt x="108" y="2045"/>
                </a:lnTo>
                <a:lnTo>
                  <a:pt x="109" y="2044"/>
                </a:lnTo>
                <a:lnTo>
                  <a:pt x="110" y="2039"/>
                </a:lnTo>
                <a:lnTo>
                  <a:pt x="112" y="2039"/>
                </a:lnTo>
                <a:lnTo>
                  <a:pt x="112" y="2038"/>
                </a:lnTo>
                <a:lnTo>
                  <a:pt x="113" y="2034"/>
                </a:lnTo>
                <a:lnTo>
                  <a:pt x="114" y="2030"/>
                </a:lnTo>
                <a:lnTo>
                  <a:pt x="115" y="2025"/>
                </a:lnTo>
                <a:lnTo>
                  <a:pt x="116" y="2023"/>
                </a:lnTo>
                <a:lnTo>
                  <a:pt x="116" y="2021"/>
                </a:lnTo>
                <a:lnTo>
                  <a:pt x="116" y="2019"/>
                </a:lnTo>
                <a:lnTo>
                  <a:pt x="117" y="2016"/>
                </a:lnTo>
                <a:lnTo>
                  <a:pt x="117" y="2015"/>
                </a:lnTo>
                <a:lnTo>
                  <a:pt x="118" y="2011"/>
                </a:lnTo>
                <a:lnTo>
                  <a:pt x="118" y="2010"/>
                </a:lnTo>
                <a:lnTo>
                  <a:pt x="120" y="2009"/>
                </a:lnTo>
                <a:lnTo>
                  <a:pt x="120" y="2007"/>
                </a:lnTo>
                <a:lnTo>
                  <a:pt x="121" y="2005"/>
                </a:lnTo>
                <a:lnTo>
                  <a:pt x="122" y="2002"/>
                </a:lnTo>
                <a:lnTo>
                  <a:pt x="122" y="2001"/>
                </a:lnTo>
                <a:lnTo>
                  <a:pt x="123" y="2000"/>
                </a:lnTo>
                <a:lnTo>
                  <a:pt x="123" y="1999"/>
                </a:lnTo>
                <a:lnTo>
                  <a:pt x="123" y="1998"/>
                </a:lnTo>
                <a:lnTo>
                  <a:pt x="123" y="1997"/>
                </a:lnTo>
                <a:lnTo>
                  <a:pt x="124" y="1994"/>
                </a:lnTo>
                <a:lnTo>
                  <a:pt x="124" y="1993"/>
                </a:lnTo>
                <a:lnTo>
                  <a:pt x="126" y="1984"/>
                </a:lnTo>
                <a:lnTo>
                  <a:pt x="126" y="1982"/>
                </a:lnTo>
                <a:lnTo>
                  <a:pt x="126" y="1980"/>
                </a:lnTo>
                <a:lnTo>
                  <a:pt x="131" y="1961"/>
                </a:lnTo>
                <a:lnTo>
                  <a:pt x="131" y="1959"/>
                </a:lnTo>
                <a:lnTo>
                  <a:pt x="131" y="1958"/>
                </a:lnTo>
                <a:lnTo>
                  <a:pt x="132" y="1957"/>
                </a:lnTo>
                <a:lnTo>
                  <a:pt x="132" y="1956"/>
                </a:lnTo>
                <a:lnTo>
                  <a:pt x="132" y="1955"/>
                </a:lnTo>
                <a:lnTo>
                  <a:pt x="133" y="1952"/>
                </a:lnTo>
                <a:lnTo>
                  <a:pt x="133" y="1951"/>
                </a:lnTo>
                <a:lnTo>
                  <a:pt x="134" y="1946"/>
                </a:lnTo>
                <a:lnTo>
                  <a:pt x="135" y="1940"/>
                </a:lnTo>
                <a:lnTo>
                  <a:pt x="136" y="1934"/>
                </a:lnTo>
                <a:lnTo>
                  <a:pt x="136" y="1933"/>
                </a:lnTo>
                <a:lnTo>
                  <a:pt x="136" y="1932"/>
                </a:lnTo>
                <a:lnTo>
                  <a:pt x="136" y="1931"/>
                </a:lnTo>
                <a:lnTo>
                  <a:pt x="138" y="1929"/>
                </a:lnTo>
                <a:lnTo>
                  <a:pt x="138" y="1926"/>
                </a:lnTo>
                <a:lnTo>
                  <a:pt x="138" y="1925"/>
                </a:lnTo>
                <a:lnTo>
                  <a:pt x="139" y="1923"/>
                </a:lnTo>
                <a:lnTo>
                  <a:pt x="139" y="1919"/>
                </a:lnTo>
                <a:lnTo>
                  <a:pt x="140" y="1919"/>
                </a:lnTo>
                <a:lnTo>
                  <a:pt x="140" y="1917"/>
                </a:lnTo>
                <a:lnTo>
                  <a:pt x="140" y="1915"/>
                </a:lnTo>
                <a:lnTo>
                  <a:pt x="140" y="1914"/>
                </a:lnTo>
                <a:lnTo>
                  <a:pt x="141" y="1914"/>
                </a:lnTo>
                <a:lnTo>
                  <a:pt x="141" y="1913"/>
                </a:lnTo>
                <a:lnTo>
                  <a:pt x="141" y="1910"/>
                </a:lnTo>
                <a:lnTo>
                  <a:pt x="141" y="1909"/>
                </a:lnTo>
                <a:lnTo>
                  <a:pt x="142" y="1908"/>
                </a:lnTo>
                <a:lnTo>
                  <a:pt x="141" y="1908"/>
                </a:lnTo>
                <a:lnTo>
                  <a:pt x="142" y="1908"/>
                </a:lnTo>
                <a:lnTo>
                  <a:pt x="142" y="1907"/>
                </a:lnTo>
                <a:lnTo>
                  <a:pt x="142" y="1904"/>
                </a:lnTo>
                <a:lnTo>
                  <a:pt x="143" y="1900"/>
                </a:lnTo>
                <a:lnTo>
                  <a:pt x="143" y="1899"/>
                </a:lnTo>
                <a:lnTo>
                  <a:pt x="144" y="1897"/>
                </a:lnTo>
                <a:lnTo>
                  <a:pt x="144" y="1896"/>
                </a:lnTo>
                <a:lnTo>
                  <a:pt x="144" y="1893"/>
                </a:lnTo>
                <a:lnTo>
                  <a:pt x="147" y="1885"/>
                </a:lnTo>
                <a:lnTo>
                  <a:pt x="147" y="1882"/>
                </a:lnTo>
                <a:lnTo>
                  <a:pt x="148" y="1881"/>
                </a:lnTo>
                <a:lnTo>
                  <a:pt x="148" y="1880"/>
                </a:lnTo>
                <a:lnTo>
                  <a:pt x="148" y="1876"/>
                </a:lnTo>
                <a:lnTo>
                  <a:pt x="149" y="1876"/>
                </a:lnTo>
                <a:lnTo>
                  <a:pt x="149" y="1873"/>
                </a:lnTo>
                <a:lnTo>
                  <a:pt x="149" y="1871"/>
                </a:lnTo>
                <a:lnTo>
                  <a:pt x="150" y="1871"/>
                </a:lnTo>
                <a:lnTo>
                  <a:pt x="150" y="1868"/>
                </a:lnTo>
                <a:lnTo>
                  <a:pt x="150" y="1866"/>
                </a:lnTo>
                <a:lnTo>
                  <a:pt x="151" y="1864"/>
                </a:lnTo>
                <a:lnTo>
                  <a:pt x="151" y="1863"/>
                </a:lnTo>
                <a:lnTo>
                  <a:pt x="152" y="1859"/>
                </a:lnTo>
                <a:lnTo>
                  <a:pt x="152" y="1857"/>
                </a:lnTo>
                <a:lnTo>
                  <a:pt x="152" y="1855"/>
                </a:lnTo>
                <a:lnTo>
                  <a:pt x="155" y="1848"/>
                </a:lnTo>
                <a:lnTo>
                  <a:pt x="153" y="1840"/>
                </a:lnTo>
                <a:lnTo>
                  <a:pt x="153" y="1839"/>
                </a:lnTo>
                <a:lnTo>
                  <a:pt x="153" y="1838"/>
                </a:lnTo>
                <a:lnTo>
                  <a:pt x="153" y="1835"/>
                </a:lnTo>
                <a:lnTo>
                  <a:pt x="153" y="1832"/>
                </a:lnTo>
                <a:lnTo>
                  <a:pt x="153" y="1831"/>
                </a:lnTo>
                <a:lnTo>
                  <a:pt x="152" y="1824"/>
                </a:lnTo>
                <a:lnTo>
                  <a:pt x="152" y="1821"/>
                </a:lnTo>
                <a:lnTo>
                  <a:pt x="152" y="1816"/>
                </a:lnTo>
                <a:lnTo>
                  <a:pt x="151" y="1810"/>
                </a:lnTo>
                <a:lnTo>
                  <a:pt x="151" y="1806"/>
                </a:lnTo>
                <a:lnTo>
                  <a:pt x="151" y="1801"/>
                </a:lnTo>
                <a:lnTo>
                  <a:pt x="151" y="1800"/>
                </a:lnTo>
                <a:lnTo>
                  <a:pt x="151" y="1799"/>
                </a:lnTo>
                <a:lnTo>
                  <a:pt x="151" y="1798"/>
                </a:lnTo>
                <a:lnTo>
                  <a:pt x="151" y="1797"/>
                </a:lnTo>
                <a:lnTo>
                  <a:pt x="150" y="1793"/>
                </a:lnTo>
                <a:lnTo>
                  <a:pt x="150" y="1790"/>
                </a:lnTo>
                <a:lnTo>
                  <a:pt x="150" y="1789"/>
                </a:lnTo>
                <a:lnTo>
                  <a:pt x="150" y="1788"/>
                </a:lnTo>
                <a:lnTo>
                  <a:pt x="150" y="1785"/>
                </a:lnTo>
                <a:lnTo>
                  <a:pt x="150" y="1784"/>
                </a:lnTo>
                <a:lnTo>
                  <a:pt x="150" y="1782"/>
                </a:lnTo>
                <a:lnTo>
                  <a:pt x="149" y="1779"/>
                </a:lnTo>
                <a:lnTo>
                  <a:pt x="149" y="1776"/>
                </a:lnTo>
                <a:lnTo>
                  <a:pt x="149" y="1773"/>
                </a:lnTo>
                <a:lnTo>
                  <a:pt x="149" y="1771"/>
                </a:lnTo>
                <a:lnTo>
                  <a:pt x="149" y="1767"/>
                </a:lnTo>
                <a:lnTo>
                  <a:pt x="149" y="1766"/>
                </a:lnTo>
                <a:lnTo>
                  <a:pt x="149" y="1765"/>
                </a:lnTo>
                <a:lnTo>
                  <a:pt x="149" y="1764"/>
                </a:lnTo>
                <a:lnTo>
                  <a:pt x="149" y="1763"/>
                </a:lnTo>
                <a:lnTo>
                  <a:pt x="148" y="1762"/>
                </a:lnTo>
                <a:lnTo>
                  <a:pt x="148" y="1760"/>
                </a:lnTo>
                <a:lnTo>
                  <a:pt x="148" y="1759"/>
                </a:lnTo>
                <a:lnTo>
                  <a:pt x="148" y="1758"/>
                </a:lnTo>
                <a:lnTo>
                  <a:pt x="148" y="1757"/>
                </a:lnTo>
                <a:lnTo>
                  <a:pt x="148" y="1756"/>
                </a:lnTo>
                <a:lnTo>
                  <a:pt x="148" y="1754"/>
                </a:lnTo>
                <a:lnTo>
                  <a:pt x="148" y="1752"/>
                </a:lnTo>
                <a:lnTo>
                  <a:pt x="148" y="1751"/>
                </a:lnTo>
                <a:lnTo>
                  <a:pt x="148" y="1749"/>
                </a:lnTo>
                <a:lnTo>
                  <a:pt x="148" y="1747"/>
                </a:lnTo>
                <a:lnTo>
                  <a:pt x="148" y="1746"/>
                </a:lnTo>
                <a:lnTo>
                  <a:pt x="147" y="1745"/>
                </a:lnTo>
                <a:lnTo>
                  <a:pt x="147" y="1743"/>
                </a:lnTo>
                <a:lnTo>
                  <a:pt x="147" y="1738"/>
                </a:lnTo>
                <a:lnTo>
                  <a:pt x="147" y="1737"/>
                </a:lnTo>
                <a:lnTo>
                  <a:pt x="147" y="1734"/>
                </a:lnTo>
                <a:lnTo>
                  <a:pt x="147" y="1732"/>
                </a:lnTo>
                <a:lnTo>
                  <a:pt x="147" y="1730"/>
                </a:lnTo>
                <a:lnTo>
                  <a:pt x="146" y="1726"/>
                </a:lnTo>
                <a:lnTo>
                  <a:pt x="146" y="1721"/>
                </a:lnTo>
                <a:lnTo>
                  <a:pt x="146" y="1718"/>
                </a:lnTo>
                <a:lnTo>
                  <a:pt x="146" y="1717"/>
                </a:lnTo>
                <a:lnTo>
                  <a:pt x="144" y="1712"/>
                </a:lnTo>
                <a:lnTo>
                  <a:pt x="144" y="1710"/>
                </a:lnTo>
                <a:lnTo>
                  <a:pt x="144" y="1707"/>
                </a:lnTo>
                <a:lnTo>
                  <a:pt x="144" y="1704"/>
                </a:lnTo>
                <a:lnTo>
                  <a:pt x="144" y="1703"/>
                </a:lnTo>
                <a:lnTo>
                  <a:pt x="144" y="1700"/>
                </a:lnTo>
                <a:lnTo>
                  <a:pt x="144" y="1699"/>
                </a:lnTo>
                <a:lnTo>
                  <a:pt x="144" y="1696"/>
                </a:lnTo>
                <a:lnTo>
                  <a:pt x="143" y="1695"/>
                </a:lnTo>
                <a:lnTo>
                  <a:pt x="143" y="1693"/>
                </a:lnTo>
                <a:lnTo>
                  <a:pt x="143" y="1692"/>
                </a:lnTo>
                <a:lnTo>
                  <a:pt x="143" y="1690"/>
                </a:lnTo>
                <a:lnTo>
                  <a:pt x="143" y="1689"/>
                </a:lnTo>
                <a:lnTo>
                  <a:pt x="143" y="1688"/>
                </a:lnTo>
                <a:lnTo>
                  <a:pt x="143" y="1687"/>
                </a:lnTo>
                <a:lnTo>
                  <a:pt x="143" y="1685"/>
                </a:lnTo>
                <a:lnTo>
                  <a:pt x="143" y="1684"/>
                </a:lnTo>
                <a:lnTo>
                  <a:pt x="143" y="1683"/>
                </a:lnTo>
                <a:lnTo>
                  <a:pt x="143" y="1682"/>
                </a:lnTo>
                <a:lnTo>
                  <a:pt x="143" y="1681"/>
                </a:lnTo>
                <a:lnTo>
                  <a:pt x="143" y="1680"/>
                </a:lnTo>
                <a:lnTo>
                  <a:pt x="142" y="1676"/>
                </a:lnTo>
                <a:lnTo>
                  <a:pt x="142" y="1674"/>
                </a:lnTo>
                <a:lnTo>
                  <a:pt x="142" y="1671"/>
                </a:lnTo>
                <a:lnTo>
                  <a:pt x="142" y="1668"/>
                </a:lnTo>
                <a:lnTo>
                  <a:pt x="142" y="1667"/>
                </a:lnTo>
                <a:lnTo>
                  <a:pt x="142" y="1666"/>
                </a:lnTo>
                <a:lnTo>
                  <a:pt x="142" y="1665"/>
                </a:lnTo>
                <a:lnTo>
                  <a:pt x="142" y="1663"/>
                </a:lnTo>
                <a:lnTo>
                  <a:pt x="141" y="1662"/>
                </a:lnTo>
                <a:lnTo>
                  <a:pt x="141" y="1660"/>
                </a:lnTo>
                <a:lnTo>
                  <a:pt x="141" y="1659"/>
                </a:lnTo>
                <a:lnTo>
                  <a:pt x="141" y="1658"/>
                </a:lnTo>
                <a:lnTo>
                  <a:pt x="141" y="1657"/>
                </a:lnTo>
                <a:lnTo>
                  <a:pt x="141" y="1656"/>
                </a:lnTo>
                <a:lnTo>
                  <a:pt x="141" y="1655"/>
                </a:lnTo>
                <a:lnTo>
                  <a:pt x="141" y="1654"/>
                </a:lnTo>
                <a:lnTo>
                  <a:pt x="141" y="1653"/>
                </a:lnTo>
                <a:lnTo>
                  <a:pt x="141" y="1651"/>
                </a:lnTo>
                <a:lnTo>
                  <a:pt x="141" y="1650"/>
                </a:lnTo>
                <a:lnTo>
                  <a:pt x="141" y="1649"/>
                </a:lnTo>
                <a:lnTo>
                  <a:pt x="141" y="1648"/>
                </a:lnTo>
                <a:lnTo>
                  <a:pt x="141" y="1647"/>
                </a:lnTo>
                <a:lnTo>
                  <a:pt x="141" y="1646"/>
                </a:lnTo>
                <a:lnTo>
                  <a:pt x="141" y="1645"/>
                </a:lnTo>
                <a:lnTo>
                  <a:pt x="141" y="1643"/>
                </a:lnTo>
                <a:lnTo>
                  <a:pt x="141" y="1642"/>
                </a:lnTo>
                <a:lnTo>
                  <a:pt x="141" y="1641"/>
                </a:lnTo>
                <a:lnTo>
                  <a:pt x="141" y="1640"/>
                </a:lnTo>
                <a:lnTo>
                  <a:pt x="141" y="1639"/>
                </a:lnTo>
                <a:lnTo>
                  <a:pt x="141" y="1638"/>
                </a:lnTo>
                <a:lnTo>
                  <a:pt x="141" y="1637"/>
                </a:lnTo>
                <a:lnTo>
                  <a:pt x="141" y="1635"/>
                </a:lnTo>
                <a:lnTo>
                  <a:pt x="141" y="1634"/>
                </a:lnTo>
                <a:lnTo>
                  <a:pt x="141" y="1632"/>
                </a:lnTo>
                <a:lnTo>
                  <a:pt x="141" y="1631"/>
                </a:lnTo>
                <a:lnTo>
                  <a:pt x="141" y="1629"/>
                </a:lnTo>
                <a:lnTo>
                  <a:pt x="141" y="1628"/>
                </a:lnTo>
                <a:lnTo>
                  <a:pt x="141" y="1626"/>
                </a:lnTo>
                <a:lnTo>
                  <a:pt x="141" y="1624"/>
                </a:lnTo>
                <a:lnTo>
                  <a:pt x="141" y="1623"/>
                </a:lnTo>
                <a:lnTo>
                  <a:pt x="141" y="1622"/>
                </a:lnTo>
                <a:lnTo>
                  <a:pt x="141" y="1621"/>
                </a:lnTo>
                <a:lnTo>
                  <a:pt x="141" y="1620"/>
                </a:lnTo>
                <a:lnTo>
                  <a:pt x="141" y="1618"/>
                </a:lnTo>
                <a:lnTo>
                  <a:pt x="141" y="1617"/>
                </a:lnTo>
                <a:lnTo>
                  <a:pt x="141" y="1616"/>
                </a:lnTo>
                <a:lnTo>
                  <a:pt x="141" y="1615"/>
                </a:lnTo>
                <a:lnTo>
                  <a:pt x="141" y="1614"/>
                </a:lnTo>
                <a:lnTo>
                  <a:pt x="141" y="1613"/>
                </a:lnTo>
                <a:lnTo>
                  <a:pt x="141" y="1612"/>
                </a:lnTo>
                <a:lnTo>
                  <a:pt x="141" y="1611"/>
                </a:lnTo>
                <a:lnTo>
                  <a:pt x="141" y="1609"/>
                </a:lnTo>
                <a:lnTo>
                  <a:pt x="141" y="1608"/>
                </a:lnTo>
                <a:lnTo>
                  <a:pt x="141" y="1607"/>
                </a:lnTo>
                <a:lnTo>
                  <a:pt x="141" y="1606"/>
                </a:lnTo>
                <a:lnTo>
                  <a:pt x="141" y="1605"/>
                </a:lnTo>
                <a:lnTo>
                  <a:pt x="141" y="1604"/>
                </a:lnTo>
                <a:lnTo>
                  <a:pt x="141" y="1603"/>
                </a:lnTo>
                <a:lnTo>
                  <a:pt x="141" y="1601"/>
                </a:lnTo>
                <a:lnTo>
                  <a:pt x="141" y="1600"/>
                </a:lnTo>
                <a:lnTo>
                  <a:pt x="141" y="1599"/>
                </a:lnTo>
                <a:lnTo>
                  <a:pt x="141" y="1598"/>
                </a:lnTo>
                <a:lnTo>
                  <a:pt x="141" y="1597"/>
                </a:lnTo>
                <a:lnTo>
                  <a:pt x="141" y="1596"/>
                </a:lnTo>
                <a:lnTo>
                  <a:pt x="141" y="1595"/>
                </a:lnTo>
                <a:lnTo>
                  <a:pt x="141" y="1593"/>
                </a:lnTo>
                <a:lnTo>
                  <a:pt x="141" y="1592"/>
                </a:lnTo>
                <a:lnTo>
                  <a:pt x="141" y="1591"/>
                </a:lnTo>
                <a:lnTo>
                  <a:pt x="141" y="1590"/>
                </a:lnTo>
                <a:lnTo>
                  <a:pt x="141" y="1589"/>
                </a:lnTo>
                <a:lnTo>
                  <a:pt x="141" y="1588"/>
                </a:lnTo>
                <a:lnTo>
                  <a:pt x="141" y="1587"/>
                </a:lnTo>
                <a:lnTo>
                  <a:pt x="141" y="1584"/>
                </a:lnTo>
                <a:lnTo>
                  <a:pt x="141" y="1580"/>
                </a:lnTo>
                <a:lnTo>
                  <a:pt x="141" y="1578"/>
                </a:lnTo>
                <a:lnTo>
                  <a:pt x="141" y="1576"/>
                </a:lnTo>
                <a:lnTo>
                  <a:pt x="141" y="1575"/>
                </a:lnTo>
                <a:lnTo>
                  <a:pt x="141" y="1574"/>
                </a:lnTo>
                <a:lnTo>
                  <a:pt x="140" y="1574"/>
                </a:lnTo>
                <a:lnTo>
                  <a:pt x="141" y="1573"/>
                </a:lnTo>
                <a:lnTo>
                  <a:pt x="140" y="1573"/>
                </a:lnTo>
                <a:lnTo>
                  <a:pt x="140" y="1572"/>
                </a:lnTo>
                <a:lnTo>
                  <a:pt x="140" y="1571"/>
                </a:lnTo>
                <a:lnTo>
                  <a:pt x="141" y="1571"/>
                </a:lnTo>
                <a:lnTo>
                  <a:pt x="140" y="1570"/>
                </a:lnTo>
                <a:lnTo>
                  <a:pt x="140" y="1568"/>
                </a:lnTo>
                <a:lnTo>
                  <a:pt x="140" y="1567"/>
                </a:lnTo>
                <a:lnTo>
                  <a:pt x="140" y="1566"/>
                </a:lnTo>
                <a:lnTo>
                  <a:pt x="140" y="1565"/>
                </a:lnTo>
                <a:lnTo>
                  <a:pt x="140" y="1562"/>
                </a:lnTo>
                <a:lnTo>
                  <a:pt x="140" y="1561"/>
                </a:lnTo>
                <a:lnTo>
                  <a:pt x="140" y="1559"/>
                </a:lnTo>
                <a:lnTo>
                  <a:pt x="140" y="1549"/>
                </a:lnTo>
                <a:lnTo>
                  <a:pt x="140" y="1542"/>
                </a:lnTo>
                <a:lnTo>
                  <a:pt x="140" y="1533"/>
                </a:lnTo>
                <a:lnTo>
                  <a:pt x="140" y="1530"/>
                </a:lnTo>
                <a:lnTo>
                  <a:pt x="140" y="1524"/>
                </a:lnTo>
                <a:lnTo>
                  <a:pt x="139" y="1524"/>
                </a:lnTo>
                <a:lnTo>
                  <a:pt x="135" y="1524"/>
                </a:lnTo>
                <a:lnTo>
                  <a:pt x="133" y="1524"/>
                </a:lnTo>
                <a:lnTo>
                  <a:pt x="133" y="1511"/>
                </a:lnTo>
                <a:lnTo>
                  <a:pt x="133" y="1508"/>
                </a:lnTo>
                <a:lnTo>
                  <a:pt x="133" y="1506"/>
                </a:lnTo>
                <a:lnTo>
                  <a:pt x="133" y="1501"/>
                </a:lnTo>
                <a:lnTo>
                  <a:pt x="133" y="1497"/>
                </a:lnTo>
                <a:lnTo>
                  <a:pt x="133" y="1492"/>
                </a:lnTo>
                <a:lnTo>
                  <a:pt x="133" y="1490"/>
                </a:lnTo>
                <a:lnTo>
                  <a:pt x="133" y="1489"/>
                </a:lnTo>
                <a:lnTo>
                  <a:pt x="133" y="1488"/>
                </a:lnTo>
                <a:lnTo>
                  <a:pt x="133" y="1487"/>
                </a:lnTo>
                <a:lnTo>
                  <a:pt x="133" y="1486"/>
                </a:lnTo>
                <a:lnTo>
                  <a:pt x="133" y="1484"/>
                </a:lnTo>
                <a:lnTo>
                  <a:pt x="134" y="1481"/>
                </a:lnTo>
                <a:lnTo>
                  <a:pt x="134" y="1480"/>
                </a:lnTo>
                <a:lnTo>
                  <a:pt x="134" y="1479"/>
                </a:lnTo>
                <a:lnTo>
                  <a:pt x="134" y="1475"/>
                </a:lnTo>
                <a:lnTo>
                  <a:pt x="134" y="1471"/>
                </a:lnTo>
                <a:lnTo>
                  <a:pt x="134" y="1470"/>
                </a:lnTo>
                <a:lnTo>
                  <a:pt x="134" y="1469"/>
                </a:lnTo>
                <a:lnTo>
                  <a:pt x="134" y="1466"/>
                </a:lnTo>
                <a:lnTo>
                  <a:pt x="134" y="1463"/>
                </a:lnTo>
                <a:lnTo>
                  <a:pt x="134" y="1462"/>
                </a:lnTo>
                <a:lnTo>
                  <a:pt x="134" y="1457"/>
                </a:lnTo>
                <a:lnTo>
                  <a:pt x="134" y="1456"/>
                </a:lnTo>
                <a:lnTo>
                  <a:pt x="134" y="1455"/>
                </a:lnTo>
                <a:lnTo>
                  <a:pt x="134" y="1453"/>
                </a:lnTo>
                <a:lnTo>
                  <a:pt x="134" y="1450"/>
                </a:lnTo>
                <a:lnTo>
                  <a:pt x="134" y="1448"/>
                </a:lnTo>
                <a:lnTo>
                  <a:pt x="134" y="1447"/>
                </a:lnTo>
                <a:lnTo>
                  <a:pt x="134" y="1446"/>
                </a:lnTo>
                <a:lnTo>
                  <a:pt x="134" y="1445"/>
                </a:lnTo>
                <a:lnTo>
                  <a:pt x="134" y="1444"/>
                </a:lnTo>
                <a:lnTo>
                  <a:pt x="134" y="1442"/>
                </a:lnTo>
                <a:lnTo>
                  <a:pt x="134" y="1441"/>
                </a:lnTo>
                <a:lnTo>
                  <a:pt x="134" y="1440"/>
                </a:lnTo>
                <a:lnTo>
                  <a:pt x="134" y="1439"/>
                </a:lnTo>
                <a:lnTo>
                  <a:pt x="134" y="1434"/>
                </a:lnTo>
                <a:lnTo>
                  <a:pt x="134" y="1432"/>
                </a:lnTo>
                <a:lnTo>
                  <a:pt x="134" y="1431"/>
                </a:lnTo>
                <a:lnTo>
                  <a:pt x="134" y="1427"/>
                </a:lnTo>
                <a:lnTo>
                  <a:pt x="134" y="1422"/>
                </a:lnTo>
                <a:lnTo>
                  <a:pt x="134" y="1421"/>
                </a:lnTo>
                <a:lnTo>
                  <a:pt x="134" y="1420"/>
                </a:lnTo>
                <a:lnTo>
                  <a:pt x="134" y="1417"/>
                </a:lnTo>
                <a:lnTo>
                  <a:pt x="134" y="1403"/>
                </a:lnTo>
                <a:lnTo>
                  <a:pt x="134" y="1399"/>
                </a:lnTo>
                <a:lnTo>
                  <a:pt x="134" y="1396"/>
                </a:lnTo>
                <a:lnTo>
                  <a:pt x="134" y="1394"/>
                </a:lnTo>
                <a:lnTo>
                  <a:pt x="134" y="1392"/>
                </a:lnTo>
                <a:lnTo>
                  <a:pt x="133" y="1391"/>
                </a:lnTo>
                <a:lnTo>
                  <a:pt x="134" y="1390"/>
                </a:lnTo>
                <a:lnTo>
                  <a:pt x="134" y="1389"/>
                </a:lnTo>
                <a:lnTo>
                  <a:pt x="134" y="1388"/>
                </a:lnTo>
                <a:lnTo>
                  <a:pt x="134" y="1387"/>
                </a:lnTo>
                <a:lnTo>
                  <a:pt x="134" y="1386"/>
                </a:lnTo>
                <a:lnTo>
                  <a:pt x="133" y="1382"/>
                </a:lnTo>
                <a:lnTo>
                  <a:pt x="133" y="1381"/>
                </a:lnTo>
                <a:lnTo>
                  <a:pt x="133" y="1380"/>
                </a:lnTo>
                <a:lnTo>
                  <a:pt x="133" y="1379"/>
                </a:lnTo>
                <a:lnTo>
                  <a:pt x="133" y="1378"/>
                </a:lnTo>
                <a:lnTo>
                  <a:pt x="133" y="1377"/>
                </a:lnTo>
                <a:lnTo>
                  <a:pt x="133" y="1375"/>
                </a:lnTo>
                <a:lnTo>
                  <a:pt x="133" y="1373"/>
                </a:lnTo>
                <a:lnTo>
                  <a:pt x="133" y="1372"/>
                </a:lnTo>
                <a:lnTo>
                  <a:pt x="133" y="1369"/>
                </a:lnTo>
                <a:lnTo>
                  <a:pt x="133" y="1366"/>
                </a:lnTo>
                <a:lnTo>
                  <a:pt x="133" y="1364"/>
                </a:lnTo>
                <a:lnTo>
                  <a:pt x="133" y="1347"/>
                </a:lnTo>
                <a:lnTo>
                  <a:pt x="133" y="1337"/>
                </a:lnTo>
                <a:lnTo>
                  <a:pt x="133" y="1332"/>
                </a:lnTo>
                <a:lnTo>
                  <a:pt x="133" y="1329"/>
                </a:lnTo>
                <a:lnTo>
                  <a:pt x="133" y="1328"/>
                </a:lnTo>
                <a:lnTo>
                  <a:pt x="133" y="1327"/>
                </a:lnTo>
                <a:lnTo>
                  <a:pt x="133" y="1325"/>
                </a:lnTo>
                <a:lnTo>
                  <a:pt x="133" y="1324"/>
                </a:lnTo>
                <a:lnTo>
                  <a:pt x="133" y="1323"/>
                </a:lnTo>
                <a:lnTo>
                  <a:pt x="133" y="1322"/>
                </a:lnTo>
                <a:lnTo>
                  <a:pt x="133" y="1321"/>
                </a:lnTo>
                <a:lnTo>
                  <a:pt x="133" y="1317"/>
                </a:lnTo>
                <a:lnTo>
                  <a:pt x="133" y="1314"/>
                </a:lnTo>
                <a:lnTo>
                  <a:pt x="133" y="1312"/>
                </a:lnTo>
                <a:lnTo>
                  <a:pt x="133" y="1311"/>
                </a:lnTo>
                <a:lnTo>
                  <a:pt x="133" y="1310"/>
                </a:lnTo>
                <a:lnTo>
                  <a:pt x="133" y="1308"/>
                </a:lnTo>
                <a:lnTo>
                  <a:pt x="133" y="1307"/>
                </a:lnTo>
                <a:lnTo>
                  <a:pt x="133" y="1303"/>
                </a:lnTo>
                <a:lnTo>
                  <a:pt x="133" y="1302"/>
                </a:lnTo>
                <a:lnTo>
                  <a:pt x="133" y="1300"/>
                </a:lnTo>
                <a:lnTo>
                  <a:pt x="133" y="1299"/>
                </a:lnTo>
                <a:lnTo>
                  <a:pt x="133" y="1298"/>
                </a:lnTo>
                <a:lnTo>
                  <a:pt x="133" y="1297"/>
                </a:lnTo>
                <a:lnTo>
                  <a:pt x="133" y="1295"/>
                </a:lnTo>
                <a:lnTo>
                  <a:pt x="133" y="1293"/>
                </a:lnTo>
                <a:lnTo>
                  <a:pt x="133" y="1291"/>
                </a:lnTo>
                <a:lnTo>
                  <a:pt x="133" y="1289"/>
                </a:lnTo>
                <a:lnTo>
                  <a:pt x="133" y="1288"/>
                </a:lnTo>
                <a:lnTo>
                  <a:pt x="133" y="1287"/>
                </a:lnTo>
                <a:lnTo>
                  <a:pt x="133" y="1285"/>
                </a:lnTo>
                <a:lnTo>
                  <a:pt x="133" y="1283"/>
                </a:lnTo>
                <a:lnTo>
                  <a:pt x="133" y="1280"/>
                </a:lnTo>
                <a:lnTo>
                  <a:pt x="133" y="1279"/>
                </a:lnTo>
                <a:lnTo>
                  <a:pt x="133" y="1277"/>
                </a:lnTo>
                <a:lnTo>
                  <a:pt x="133" y="1275"/>
                </a:lnTo>
                <a:lnTo>
                  <a:pt x="133" y="1274"/>
                </a:lnTo>
                <a:lnTo>
                  <a:pt x="133" y="1273"/>
                </a:lnTo>
                <a:lnTo>
                  <a:pt x="133" y="1272"/>
                </a:lnTo>
                <a:lnTo>
                  <a:pt x="133" y="1271"/>
                </a:lnTo>
                <a:lnTo>
                  <a:pt x="133" y="1269"/>
                </a:lnTo>
                <a:lnTo>
                  <a:pt x="133" y="1266"/>
                </a:lnTo>
                <a:lnTo>
                  <a:pt x="133" y="1257"/>
                </a:lnTo>
                <a:lnTo>
                  <a:pt x="133" y="1248"/>
                </a:lnTo>
                <a:lnTo>
                  <a:pt x="133" y="1243"/>
                </a:lnTo>
                <a:lnTo>
                  <a:pt x="133" y="1239"/>
                </a:lnTo>
                <a:lnTo>
                  <a:pt x="133" y="1229"/>
                </a:lnTo>
                <a:lnTo>
                  <a:pt x="133" y="1228"/>
                </a:lnTo>
                <a:lnTo>
                  <a:pt x="133" y="1224"/>
                </a:lnTo>
                <a:lnTo>
                  <a:pt x="133" y="1223"/>
                </a:lnTo>
                <a:lnTo>
                  <a:pt x="133" y="1221"/>
                </a:lnTo>
                <a:lnTo>
                  <a:pt x="133" y="1213"/>
                </a:lnTo>
                <a:lnTo>
                  <a:pt x="133" y="1212"/>
                </a:lnTo>
                <a:lnTo>
                  <a:pt x="133" y="1208"/>
                </a:lnTo>
                <a:lnTo>
                  <a:pt x="133" y="1206"/>
                </a:lnTo>
                <a:lnTo>
                  <a:pt x="133" y="1204"/>
                </a:lnTo>
                <a:lnTo>
                  <a:pt x="146" y="1204"/>
                </a:lnTo>
                <a:lnTo>
                  <a:pt x="157" y="1204"/>
                </a:lnTo>
                <a:lnTo>
                  <a:pt x="161" y="1204"/>
                </a:lnTo>
                <a:lnTo>
                  <a:pt x="168" y="1204"/>
                </a:lnTo>
                <a:lnTo>
                  <a:pt x="168" y="1195"/>
                </a:lnTo>
                <a:lnTo>
                  <a:pt x="168" y="1194"/>
                </a:lnTo>
                <a:lnTo>
                  <a:pt x="168" y="1188"/>
                </a:lnTo>
                <a:lnTo>
                  <a:pt x="168" y="1186"/>
                </a:lnTo>
                <a:lnTo>
                  <a:pt x="168" y="1178"/>
                </a:lnTo>
                <a:lnTo>
                  <a:pt x="168" y="1176"/>
                </a:lnTo>
                <a:lnTo>
                  <a:pt x="168" y="1169"/>
                </a:lnTo>
                <a:lnTo>
                  <a:pt x="168" y="1164"/>
                </a:lnTo>
                <a:lnTo>
                  <a:pt x="168" y="1156"/>
                </a:lnTo>
                <a:lnTo>
                  <a:pt x="168" y="1148"/>
                </a:lnTo>
                <a:lnTo>
                  <a:pt x="168" y="1144"/>
                </a:lnTo>
                <a:lnTo>
                  <a:pt x="168" y="1141"/>
                </a:lnTo>
                <a:lnTo>
                  <a:pt x="168" y="1137"/>
                </a:lnTo>
                <a:lnTo>
                  <a:pt x="168" y="1134"/>
                </a:lnTo>
                <a:lnTo>
                  <a:pt x="168" y="1129"/>
                </a:lnTo>
                <a:lnTo>
                  <a:pt x="168" y="1124"/>
                </a:lnTo>
                <a:lnTo>
                  <a:pt x="168" y="1121"/>
                </a:lnTo>
                <a:lnTo>
                  <a:pt x="168" y="1115"/>
                </a:lnTo>
                <a:lnTo>
                  <a:pt x="168" y="1113"/>
                </a:lnTo>
                <a:lnTo>
                  <a:pt x="168" y="1105"/>
                </a:lnTo>
                <a:lnTo>
                  <a:pt x="168" y="1104"/>
                </a:lnTo>
                <a:lnTo>
                  <a:pt x="168" y="1097"/>
                </a:lnTo>
                <a:lnTo>
                  <a:pt x="168" y="1088"/>
                </a:lnTo>
                <a:lnTo>
                  <a:pt x="168" y="1079"/>
                </a:lnTo>
                <a:lnTo>
                  <a:pt x="168" y="1076"/>
                </a:lnTo>
                <a:lnTo>
                  <a:pt x="168" y="1072"/>
                </a:lnTo>
                <a:lnTo>
                  <a:pt x="168" y="1070"/>
                </a:lnTo>
                <a:lnTo>
                  <a:pt x="168" y="1068"/>
                </a:lnTo>
                <a:lnTo>
                  <a:pt x="168" y="1056"/>
                </a:lnTo>
                <a:lnTo>
                  <a:pt x="168" y="1053"/>
                </a:lnTo>
                <a:lnTo>
                  <a:pt x="168" y="1052"/>
                </a:lnTo>
                <a:lnTo>
                  <a:pt x="168" y="1051"/>
                </a:lnTo>
                <a:lnTo>
                  <a:pt x="168" y="1044"/>
                </a:lnTo>
                <a:lnTo>
                  <a:pt x="168" y="1035"/>
                </a:lnTo>
                <a:lnTo>
                  <a:pt x="168" y="1026"/>
                </a:lnTo>
                <a:lnTo>
                  <a:pt x="168" y="1017"/>
                </a:lnTo>
                <a:lnTo>
                  <a:pt x="168" y="1013"/>
                </a:lnTo>
                <a:lnTo>
                  <a:pt x="168" y="1011"/>
                </a:lnTo>
                <a:lnTo>
                  <a:pt x="168" y="1009"/>
                </a:lnTo>
                <a:lnTo>
                  <a:pt x="168" y="1007"/>
                </a:lnTo>
                <a:lnTo>
                  <a:pt x="168" y="1006"/>
                </a:lnTo>
                <a:lnTo>
                  <a:pt x="168" y="999"/>
                </a:lnTo>
                <a:lnTo>
                  <a:pt x="168" y="998"/>
                </a:lnTo>
                <a:lnTo>
                  <a:pt x="168" y="996"/>
                </a:lnTo>
                <a:lnTo>
                  <a:pt x="168" y="990"/>
                </a:lnTo>
                <a:lnTo>
                  <a:pt x="168" y="989"/>
                </a:lnTo>
                <a:lnTo>
                  <a:pt x="168" y="987"/>
                </a:lnTo>
                <a:lnTo>
                  <a:pt x="168" y="985"/>
                </a:lnTo>
                <a:lnTo>
                  <a:pt x="168" y="984"/>
                </a:lnTo>
                <a:lnTo>
                  <a:pt x="168" y="981"/>
                </a:lnTo>
                <a:lnTo>
                  <a:pt x="168" y="980"/>
                </a:lnTo>
                <a:lnTo>
                  <a:pt x="168" y="977"/>
                </a:lnTo>
                <a:lnTo>
                  <a:pt x="168" y="976"/>
                </a:lnTo>
                <a:lnTo>
                  <a:pt x="168" y="974"/>
                </a:lnTo>
                <a:lnTo>
                  <a:pt x="168" y="972"/>
                </a:lnTo>
                <a:lnTo>
                  <a:pt x="168" y="968"/>
                </a:lnTo>
                <a:lnTo>
                  <a:pt x="168" y="963"/>
                </a:lnTo>
                <a:lnTo>
                  <a:pt x="168" y="962"/>
                </a:lnTo>
                <a:lnTo>
                  <a:pt x="168" y="961"/>
                </a:lnTo>
                <a:lnTo>
                  <a:pt x="168" y="960"/>
                </a:lnTo>
                <a:lnTo>
                  <a:pt x="168" y="959"/>
                </a:lnTo>
                <a:lnTo>
                  <a:pt x="168" y="957"/>
                </a:lnTo>
                <a:lnTo>
                  <a:pt x="168" y="954"/>
                </a:lnTo>
                <a:lnTo>
                  <a:pt x="168" y="953"/>
                </a:lnTo>
                <a:lnTo>
                  <a:pt x="168" y="952"/>
                </a:lnTo>
                <a:lnTo>
                  <a:pt x="167" y="945"/>
                </a:lnTo>
                <a:lnTo>
                  <a:pt x="167" y="944"/>
                </a:lnTo>
                <a:lnTo>
                  <a:pt x="167" y="940"/>
                </a:lnTo>
                <a:lnTo>
                  <a:pt x="167" y="938"/>
                </a:lnTo>
                <a:lnTo>
                  <a:pt x="167" y="936"/>
                </a:lnTo>
                <a:lnTo>
                  <a:pt x="167" y="931"/>
                </a:lnTo>
                <a:lnTo>
                  <a:pt x="167" y="928"/>
                </a:lnTo>
                <a:lnTo>
                  <a:pt x="167" y="927"/>
                </a:lnTo>
                <a:lnTo>
                  <a:pt x="168" y="923"/>
                </a:lnTo>
                <a:lnTo>
                  <a:pt x="168" y="922"/>
                </a:lnTo>
                <a:lnTo>
                  <a:pt x="168" y="920"/>
                </a:lnTo>
                <a:lnTo>
                  <a:pt x="167" y="919"/>
                </a:lnTo>
                <a:lnTo>
                  <a:pt x="167" y="918"/>
                </a:lnTo>
                <a:lnTo>
                  <a:pt x="167" y="917"/>
                </a:lnTo>
                <a:lnTo>
                  <a:pt x="167" y="914"/>
                </a:lnTo>
                <a:lnTo>
                  <a:pt x="167" y="912"/>
                </a:lnTo>
                <a:lnTo>
                  <a:pt x="167" y="911"/>
                </a:lnTo>
                <a:lnTo>
                  <a:pt x="167" y="910"/>
                </a:lnTo>
                <a:lnTo>
                  <a:pt x="167" y="905"/>
                </a:lnTo>
                <a:lnTo>
                  <a:pt x="167" y="904"/>
                </a:lnTo>
                <a:lnTo>
                  <a:pt x="167" y="901"/>
                </a:lnTo>
                <a:lnTo>
                  <a:pt x="167" y="896"/>
                </a:lnTo>
                <a:lnTo>
                  <a:pt x="167" y="892"/>
                </a:lnTo>
                <a:lnTo>
                  <a:pt x="167" y="890"/>
                </a:lnTo>
                <a:lnTo>
                  <a:pt x="167" y="885"/>
                </a:lnTo>
                <a:lnTo>
                  <a:pt x="167" y="884"/>
                </a:lnTo>
                <a:lnTo>
                  <a:pt x="167" y="883"/>
                </a:lnTo>
                <a:lnTo>
                  <a:pt x="167" y="881"/>
                </a:lnTo>
                <a:lnTo>
                  <a:pt x="167" y="880"/>
                </a:lnTo>
                <a:lnTo>
                  <a:pt x="167" y="876"/>
                </a:lnTo>
                <a:lnTo>
                  <a:pt x="167" y="872"/>
                </a:lnTo>
                <a:lnTo>
                  <a:pt x="167" y="871"/>
                </a:lnTo>
                <a:lnTo>
                  <a:pt x="167" y="869"/>
                </a:lnTo>
                <a:lnTo>
                  <a:pt x="169" y="869"/>
                </a:lnTo>
                <a:lnTo>
                  <a:pt x="169" y="855"/>
                </a:lnTo>
                <a:lnTo>
                  <a:pt x="169" y="852"/>
                </a:lnTo>
                <a:lnTo>
                  <a:pt x="169" y="850"/>
                </a:lnTo>
                <a:lnTo>
                  <a:pt x="169" y="848"/>
                </a:lnTo>
                <a:lnTo>
                  <a:pt x="169" y="837"/>
                </a:lnTo>
                <a:lnTo>
                  <a:pt x="169" y="836"/>
                </a:lnTo>
                <a:lnTo>
                  <a:pt x="169" y="831"/>
                </a:lnTo>
                <a:lnTo>
                  <a:pt x="169" y="826"/>
                </a:lnTo>
                <a:lnTo>
                  <a:pt x="169" y="817"/>
                </a:lnTo>
                <a:lnTo>
                  <a:pt x="169" y="814"/>
                </a:lnTo>
                <a:lnTo>
                  <a:pt x="169" y="812"/>
                </a:lnTo>
                <a:lnTo>
                  <a:pt x="169" y="808"/>
                </a:lnTo>
                <a:lnTo>
                  <a:pt x="169" y="798"/>
                </a:lnTo>
                <a:lnTo>
                  <a:pt x="169" y="796"/>
                </a:lnTo>
                <a:lnTo>
                  <a:pt x="169" y="789"/>
                </a:lnTo>
                <a:lnTo>
                  <a:pt x="169" y="780"/>
                </a:lnTo>
                <a:lnTo>
                  <a:pt x="169" y="770"/>
                </a:lnTo>
                <a:lnTo>
                  <a:pt x="169" y="769"/>
                </a:lnTo>
                <a:lnTo>
                  <a:pt x="169" y="767"/>
                </a:lnTo>
                <a:lnTo>
                  <a:pt x="169" y="766"/>
                </a:lnTo>
                <a:lnTo>
                  <a:pt x="169" y="762"/>
                </a:lnTo>
                <a:lnTo>
                  <a:pt x="169" y="743"/>
                </a:lnTo>
                <a:lnTo>
                  <a:pt x="169" y="742"/>
                </a:lnTo>
                <a:lnTo>
                  <a:pt x="169" y="739"/>
                </a:lnTo>
                <a:lnTo>
                  <a:pt x="169" y="737"/>
                </a:lnTo>
                <a:lnTo>
                  <a:pt x="169" y="727"/>
                </a:lnTo>
                <a:lnTo>
                  <a:pt x="169" y="717"/>
                </a:lnTo>
                <a:lnTo>
                  <a:pt x="169" y="692"/>
                </a:lnTo>
                <a:lnTo>
                  <a:pt x="169" y="687"/>
                </a:lnTo>
                <a:lnTo>
                  <a:pt x="169" y="684"/>
                </a:lnTo>
                <a:lnTo>
                  <a:pt x="169" y="672"/>
                </a:lnTo>
                <a:lnTo>
                  <a:pt x="169" y="654"/>
                </a:lnTo>
                <a:lnTo>
                  <a:pt x="169" y="643"/>
                </a:lnTo>
                <a:lnTo>
                  <a:pt x="169" y="636"/>
                </a:lnTo>
                <a:lnTo>
                  <a:pt x="169" y="635"/>
                </a:lnTo>
                <a:lnTo>
                  <a:pt x="169" y="632"/>
                </a:lnTo>
                <a:lnTo>
                  <a:pt x="169" y="630"/>
                </a:lnTo>
                <a:lnTo>
                  <a:pt x="169" y="611"/>
                </a:lnTo>
                <a:lnTo>
                  <a:pt x="169" y="608"/>
                </a:lnTo>
                <a:lnTo>
                  <a:pt x="169" y="601"/>
                </a:lnTo>
                <a:lnTo>
                  <a:pt x="169" y="597"/>
                </a:lnTo>
                <a:lnTo>
                  <a:pt x="169" y="594"/>
                </a:lnTo>
                <a:lnTo>
                  <a:pt x="169" y="589"/>
                </a:lnTo>
                <a:lnTo>
                  <a:pt x="169" y="587"/>
                </a:lnTo>
                <a:lnTo>
                  <a:pt x="169" y="583"/>
                </a:lnTo>
                <a:lnTo>
                  <a:pt x="169" y="579"/>
                </a:lnTo>
                <a:lnTo>
                  <a:pt x="169" y="569"/>
                </a:lnTo>
                <a:lnTo>
                  <a:pt x="169" y="568"/>
                </a:lnTo>
                <a:lnTo>
                  <a:pt x="169" y="566"/>
                </a:lnTo>
                <a:lnTo>
                  <a:pt x="169" y="559"/>
                </a:lnTo>
                <a:lnTo>
                  <a:pt x="169" y="557"/>
                </a:lnTo>
                <a:lnTo>
                  <a:pt x="169" y="555"/>
                </a:lnTo>
                <a:lnTo>
                  <a:pt x="169" y="547"/>
                </a:lnTo>
                <a:lnTo>
                  <a:pt x="169" y="542"/>
                </a:lnTo>
                <a:lnTo>
                  <a:pt x="169" y="538"/>
                </a:lnTo>
                <a:lnTo>
                  <a:pt x="169" y="537"/>
                </a:lnTo>
                <a:lnTo>
                  <a:pt x="169" y="536"/>
                </a:lnTo>
                <a:lnTo>
                  <a:pt x="169" y="533"/>
                </a:lnTo>
                <a:lnTo>
                  <a:pt x="169" y="529"/>
                </a:lnTo>
                <a:lnTo>
                  <a:pt x="168" y="512"/>
                </a:lnTo>
                <a:lnTo>
                  <a:pt x="168" y="507"/>
                </a:lnTo>
                <a:lnTo>
                  <a:pt x="168" y="503"/>
                </a:lnTo>
                <a:lnTo>
                  <a:pt x="168" y="494"/>
                </a:lnTo>
                <a:lnTo>
                  <a:pt x="168" y="493"/>
                </a:lnTo>
                <a:lnTo>
                  <a:pt x="168" y="484"/>
                </a:lnTo>
                <a:lnTo>
                  <a:pt x="169" y="477"/>
                </a:lnTo>
                <a:lnTo>
                  <a:pt x="169" y="475"/>
                </a:lnTo>
                <a:lnTo>
                  <a:pt x="168" y="468"/>
                </a:lnTo>
                <a:lnTo>
                  <a:pt x="167" y="460"/>
                </a:lnTo>
                <a:lnTo>
                  <a:pt x="167" y="459"/>
                </a:lnTo>
                <a:lnTo>
                  <a:pt x="167" y="453"/>
                </a:lnTo>
                <a:lnTo>
                  <a:pt x="167" y="451"/>
                </a:lnTo>
                <a:lnTo>
                  <a:pt x="167" y="449"/>
                </a:lnTo>
                <a:lnTo>
                  <a:pt x="167" y="445"/>
                </a:lnTo>
                <a:lnTo>
                  <a:pt x="167" y="443"/>
                </a:lnTo>
                <a:lnTo>
                  <a:pt x="167" y="442"/>
                </a:lnTo>
                <a:lnTo>
                  <a:pt x="167" y="438"/>
                </a:lnTo>
                <a:lnTo>
                  <a:pt x="170" y="438"/>
                </a:lnTo>
                <a:lnTo>
                  <a:pt x="170" y="430"/>
                </a:lnTo>
                <a:lnTo>
                  <a:pt x="170" y="429"/>
                </a:lnTo>
                <a:lnTo>
                  <a:pt x="170" y="425"/>
                </a:lnTo>
                <a:lnTo>
                  <a:pt x="170" y="424"/>
                </a:lnTo>
                <a:lnTo>
                  <a:pt x="170" y="423"/>
                </a:lnTo>
                <a:lnTo>
                  <a:pt x="170" y="421"/>
                </a:lnTo>
                <a:lnTo>
                  <a:pt x="170" y="420"/>
                </a:lnTo>
                <a:lnTo>
                  <a:pt x="170" y="412"/>
                </a:lnTo>
                <a:lnTo>
                  <a:pt x="170" y="411"/>
                </a:lnTo>
                <a:lnTo>
                  <a:pt x="170" y="408"/>
                </a:lnTo>
                <a:lnTo>
                  <a:pt x="170" y="404"/>
                </a:lnTo>
                <a:lnTo>
                  <a:pt x="170" y="402"/>
                </a:lnTo>
                <a:lnTo>
                  <a:pt x="170" y="398"/>
                </a:lnTo>
                <a:lnTo>
                  <a:pt x="170" y="388"/>
                </a:lnTo>
                <a:lnTo>
                  <a:pt x="170" y="384"/>
                </a:lnTo>
                <a:lnTo>
                  <a:pt x="170" y="379"/>
                </a:lnTo>
                <a:lnTo>
                  <a:pt x="170" y="375"/>
                </a:lnTo>
                <a:lnTo>
                  <a:pt x="170" y="374"/>
                </a:lnTo>
                <a:lnTo>
                  <a:pt x="170" y="369"/>
                </a:lnTo>
                <a:lnTo>
                  <a:pt x="170" y="368"/>
                </a:lnTo>
                <a:lnTo>
                  <a:pt x="170" y="366"/>
                </a:lnTo>
                <a:lnTo>
                  <a:pt x="170" y="357"/>
                </a:lnTo>
                <a:lnTo>
                  <a:pt x="170" y="346"/>
                </a:lnTo>
                <a:lnTo>
                  <a:pt x="170" y="342"/>
                </a:lnTo>
                <a:lnTo>
                  <a:pt x="170" y="337"/>
                </a:lnTo>
                <a:lnTo>
                  <a:pt x="170" y="334"/>
                </a:lnTo>
                <a:lnTo>
                  <a:pt x="170" y="329"/>
                </a:lnTo>
                <a:lnTo>
                  <a:pt x="170" y="328"/>
                </a:lnTo>
                <a:lnTo>
                  <a:pt x="170" y="324"/>
                </a:lnTo>
                <a:lnTo>
                  <a:pt x="170" y="321"/>
                </a:lnTo>
                <a:lnTo>
                  <a:pt x="170" y="312"/>
                </a:lnTo>
                <a:lnTo>
                  <a:pt x="170" y="310"/>
                </a:lnTo>
                <a:lnTo>
                  <a:pt x="170" y="304"/>
                </a:lnTo>
                <a:lnTo>
                  <a:pt x="170" y="303"/>
                </a:lnTo>
                <a:lnTo>
                  <a:pt x="170" y="300"/>
                </a:lnTo>
                <a:lnTo>
                  <a:pt x="168" y="300"/>
                </a:lnTo>
                <a:lnTo>
                  <a:pt x="167" y="300"/>
                </a:lnTo>
                <a:lnTo>
                  <a:pt x="166" y="300"/>
                </a:lnTo>
                <a:lnTo>
                  <a:pt x="166" y="294"/>
                </a:lnTo>
                <a:lnTo>
                  <a:pt x="166" y="293"/>
                </a:lnTo>
                <a:lnTo>
                  <a:pt x="166" y="292"/>
                </a:lnTo>
                <a:lnTo>
                  <a:pt x="166" y="291"/>
                </a:lnTo>
                <a:lnTo>
                  <a:pt x="166" y="290"/>
                </a:lnTo>
                <a:lnTo>
                  <a:pt x="166" y="289"/>
                </a:lnTo>
                <a:lnTo>
                  <a:pt x="166" y="287"/>
                </a:lnTo>
                <a:lnTo>
                  <a:pt x="166" y="286"/>
                </a:lnTo>
                <a:lnTo>
                  <a:pt x="166" y="285"/>
                </a:lnTo>
                <a:lnTo>
                  <a:pt x="166" y="284"/>
                </a:lnTo>
                <a:lnTo>
                  <a:pt x="166" y="283"/>
                </a:lnTo>
                <a:lnTo>
                  <a:pt x="166" y="282"/>
                </a:lnTo>
                <a:lnTo>
                  <a:pt x="166" y="279"/>
                </a:lnTo>
                <a:lnTo>
                  <a:pt x="166" y="274"/>
                </a:lnTo>
                <a:lnTo>
                  <a:pt x="166" y="273"/>
                </a:lnTo>
                <a:lnTo>
                  <a:pt x="166" y="271"/>
                </a:lnTo>
                <a:lnTo>
                  <a:pt x="166" y="270"/>
                </a:lnTo>
                <a:lnTo>
                  <a:pt x="166" y="267"/>
                </a:lnTo>
                <a:lnTo>
                  <a:pt x="166" y="266"/>
                </a:lnTo>
                <a:lnTo>
                  <a:pt x="166" y="265"/>
                </a:lnTo>
                <a:lnTo>
                  <a:pt x="166" y="264"/>
                </a:lnTo>
                <a:lnTo>
                  <a:pt x="166" y="262"/>
                </a:lnTo>
                <a:lnTo>
                  <a:pt x="166" y="261"/>
                </a:lnTo>
                <a:lnTo>
                  <a:pt x="166" y="260"/>
                </a:lnTo>
                <a:lnTo>
                  <a:pt x="166" y="259"/>
                </a:lnTo>
                <a:lnTo>
                  <a:pt x="166" y="258"/>
                </a:lnTo>
                <a:lnTo>
                  <a:pt x="166" y="256"/>
                </a:lnTo>
                <a:lnTo>
                  <a:pt x="166" y="254"/>
                </a:lnTo>
                <a:lnTo>
                  <a:pt x="166" y="252"/>
                </a:lnTo>
                <a:lnTo>
                  <a:pt x="166" y="251"/>
                </a:lnTo>
                <a:lnTo>
                  <a:pt x="166" y="246"/>
                </a:lnTo>
                <a:lnTo>
                  <a:pt x="166" y="242"/>
                </a:lnTo>
                <a:lnTo>
                  <a:pt x="166" y="241"/>
                </a:lnTo>
                <a:lnTo>
                  <a:pt x="166" y="240"/>
                </a:lnTo>
                <a:lnTo>
                  <a:pt x="166" y="237"/>
                </a:lnTo>
                <a:lnTo>
                  <a:pt x="166" y="236"/>
                </a:lnTo>
                <a:lnTo>
                  <a:pt x="166" y="235"/>
                </a:lnTo>
                <a:lnTo>
                  <a:pt x="166" y="234"/>
                </a:lnTo>
                <a:lnTo>
                  <a:pt x="166" y="233"/>
                </a:lnTo>
                <a:lnTo>
                  <a:pt x="166" y="228"/>
                </a:lnTo>
                <a:lnTo>
                  <a:pt x="166" y="226"/>
                </a:lnTo>
                <a:lnTo>
                  <a:pt x="166" y="224"/>
                </a:lnTo>
                <a:lnTo>
                  <a:pt x="166" y="222"/>
                </a:lnTo>
                <a:lnTo>
                  <a:pt x="166" y="220"/>
                </a:lnTo>
                <a:lnTo>
                  <a:pt x="166" y="219"/>
                </a:lnTo>
                <a:lnTo>
                  <a:pt x="166" y="215"/>
                </a:lnTo>
                <a:lnTo>
                  <a:pt x="166" y="211"/>
                </a:lnTo>
                <a:lnTo>
                  <a:pt x="166" y="207"/>
                </a:lnTo>
                <a:lnTo>
                  <a:pt x="166" y="204"/>
                </a:lnTo>
                <a:lnTo>
                  <a:pt x="166" y="202"/>
                </a:lnTo>
                <a:lnTo>
                  <a:pt x="166" y="195"/>
                </a:lnTo>
                <a:lnTo>
                  <a:pt x="166" y="194"/>
                </a:lnTo>
                <a:lnTo>
                  <a:pt x="166" y="193"/>
                </a:lnTo>
                <a:lnTo>
                  <a:pt x="167" y="193"/>
                </a:lnTo>
                <a:lnTo>
                  <a:pt x="168" y="193"/>
                </a:lnTo>
                <a:lnTo>
                  <a:pt x="170" y="193"/>
                </a:lnTo>
                <a:lnTo>
                  <a:pt x="172" y="193"/>
                </a:lnTo>
                <a:lnTo>
                  <a:pt x="173" y="193"/>
                </a:lnTo>
                <a:lnTo>
                  <a:pt x="174" y="193"/>
                </a:lnTo>
                <a:lnTo>
                  <a:pt x="175" y="193"/>
                </a:lnTo>
                <a:lnTo>
                  <a:pt x="177" y="193"/>
                </a:lnTo>
                <a:lnTo>
                  <a:pt x="184" y="193"/>
                </a:lnTo>
                <a:lnTo>
                  <a:pt x="184" y="184"/>
                </a:lnTo>
                <a:lnTo>
                  <a:pt x="184" y="179"/>
                </a:lnTo>
                <a:lnTo>
                  <a:pt x="184" y="178"/>
                </a:lnTo>
                <a:lnTo>
                  <a:pt x="184" y="175"/>
                </a:lnTo>
                <a:lnTo>
                  <a:pt x="184" y="167"/>
                </a:lnTo>
                <a:lnTo>
                  <a:pt x="184" y="166"/>
                </a:lnTo>
                <a:lnTo>
                  <a:pt x="184" y="164"/>
                </a:lnTo>
                <a:lnTo>
                  <a:pt x="184" y="157"/>
                </a:lnTo>
                <a:lnTo>
                  <a:pt x="177" y="157"/>
                </a:lnTo>
                <a:lnTo>
                  <a:pt x="176" y="157"/>
                </a:lnTo>
                <a:lnTo>
                  <a:pt x="175" y="157"/>
                </a:lnTo>
                <a:lnTo>
                  <a:pt x="170" y="157"/>
                </a:lnTo>
                <a:lnTo>
                  <a:pt x="168" y="157"/>
                </a:lnTo>
                <a:lnTo>
                  <a:pt x="167" y="157"/>
                </a:lnTo>
                <a:lnTo>
                  <a:pt x="166" y="157"/>
                </a:lnTo>
                <a:lnTo>
                  <a:pt x="164" y="157"/>
                </a:lnTo>
                <a:lnTo>
                  <a:pt x="163" y="157"/>
                </a:lnTo>
                <a:lnTo>
                  <a:pt x="160" y="157"/>
                </a:lnTo>
                <a:lnTo>
                  <a:pt x="157" y="157"/>
                </a:lnTo>
                <a:lnTo>
                  <a:pt x="152" y="157"/>
                </a:lnTo>
                <a:lnTo>
                  <a:pt x="151" y="157"/>
                </a:lnTo>
                <a:lnTo>
                  <a:pt x="150" y="157"/>
                </a:lnTo>
                <a:lnTo>
                  <a:pt x="149" y="157"/>
                </a:lnTo>
                <a:lnTo>
                  <a:pt x="149" y="156"/>
                </a:lnTo>
                <a:lnTo>
                  <a:pt x="149" y="149"/>
                </a:lnTo>
                <a:lnTo>
                  <a:pt x="149" y="140"/>
                </a:lnTo>
                <a:lnTo>
                  <a:pt x="149" y="139"/>
                </a:lnTo>
                <a:lnTo>
                  <a:pt x="149" y="132"/>
                </a:lnTo>
                <a:lnTo>
                  <a:pt x="149" y="131"/>
                </a:lnTo>
                <a:lnTo>
                  <a:pt x="149" y="126"/>
                </a:lnTo>
                <a:lnTo>
                  <a:pt x="149" y="123"/>
                </a:lnTo>
                <a:lnTo>
                  <a:pt x="149" y="122"/>
                </a:lnTo>
                <a:lnTo>
                  <a:pt x="150" y="122"/>
                </a:lnTo>
                <a:lnTo>
                  <a:pt x="151" y="122"/>
                </a:lnTo>
                <a:lnTo>
                  <a:pt x="153" y="122"/>
                </a:lnTo>
                <a:lnTo>
                  <a:pt x="156" y="122"/>
                </a:lnTo>
                <a:lnTo>
                  <a:pt x="157" y="122"/>
                </a:lnTo>
                <a:lnTo>
                  <a:pt x="160" y="122"/>
                </a:lnTo>
                <a:lnTo>
                  <a:pt x="166" y="122"/>
                </a:lnTo>
                <a:lnTo>
                  <a:pt x="166" y="117"/>
                </a:lnTo>
                <a:lnTo>
                  <a:pt x="166" y="112"/>
                </a:lnTo>
                <a:lnTo>
                  <a:pt x="166" y="103"/>
                </a:lnTo>
                <a:lnTo>
                  <a:pt x="166" y="94"/>
                </a:lnTo>
                <a:lnTo>
                  <a:pt x="166" y="90"/>
                </a:lnTo>
                <a:lnTo>
                  <a:pt x="166" y="89"/>
                </a:lnTo>
                <a:lnTo>
                  <a:pt x="166" y="87"/>
                </a:lnTo>
                <a:lnTo>
                  <a:pt x="166" y="85"/>
                </a:lnTo>
                <a:lnTo>
                  <a:pt x="166" y="77"/>
                </a:lnTo>
                <a:lnTo>
                  <a:pt x="166" y="67"/>
                </a:lnTo>
                <a:lnTo>
                  <a:pt x="166" y="61"/>
                </a:lnTo>
                <a:lnTo>
                  <a:pt x="166" y="59"/>
                </a:lnTo>
                <a:lnTo>
                  <a:pt x="166" y="50"/>
                </a:lnTo>
                <a:lnTo>
                  <a:pt x="166" y="41"/>
                </a:lnTo>
                <a:lnTo>
                  <a:pt x="166" y="36"/>
                </a:lnTo>
                <a:lnTo>
                  <a:pt x="166" y="15"/>
                </a:lnTo>
                <a:lnTo>
                  <a:pt x="167" y="15"/>
                </a:lnTo>
                <a:lnTo>
                  <a:pt x="168" y="15"/>
                </a:lnTo>
                <a:lnTo>
                  <a:pt x="172" y="15"/>
                </a:lnTo>
                <a:lnTo>
                  <a:pt x="173" y="15"/>
                </a:lnTo>
                <a:lnTo>
                  <a:pt x="174" y="15"/>
                </a:lnTo>
                <a:lnTo>
                  <a:pt x="175" y="15"/>
                </a:lnTo>
                <a:lnTo>
                  <a:pt x="181" y="15"/>
                </a:lnTo>
                <a:lnTo>
                  <a:pt x="182" y="15"/>
                </a:lnTo>
                <a:lnTo>
                  <a:pt x="183" y="15"/>
                </a:lnTo>
                <a:lnTo>
                  <a:pt x="184" y="15"/>
                </a:lnTo>
                <a:lnTo>
                  <a:pt x="185" y="15"/>
                </a:lnTo>
                <a:lnTo>
                  <a:pt x="186" y="15"/>
                </a:lnTo>
                <a:lnTo>
                  <a:pt x="190" y="15"/>
                </a:lnTo>
                <a:lnTo>
                  <a:pt x="202" y="15"/>
                </a:lnTo>
                <a:lnTo>
                  <a:pt x="205" y="15"/>
                </a:lnTo>
                <a:lnTo>
                  <a:pt x="210" y="15"/>
                </a:lnTo>
                <a:lnTo>
                  <a:pt x="221" y="15"/>
                </a:lnTo>
                <a:lnTo>
                  <a:pt x="226" y="15"/>
                </a:lnTo>
                <a:lnTo>
                  <a:pt x="226" y="16"/>
                </a:lnTo>
                <a:lnTo>
                  <a:pt x="242" y="16"/>
                </a:lnTo>
                <a:lnTo>
                  <a:pt x="244" y="16"/>
                </a:lnTo>
                <a:lnTo>
                  <a:pt x="258" y="16"/>
                </a:lnTo>
                <a:lnTo>
                  <a:pt x="295" y="16"/>
                </a:lnTo>
                <a:lnTo>
                  <a:pt x="296" y="16"/>
                </a:lnTo>
                <a:lnTo>
                  <a:pt x="298" y="16"/>
                </a:lnTo>
                <a:lnTo>
                  <a:pt x="299" y="16"/>
                </a:lnTo>
                <a:lnTo>
                  <a:pt x="303" y="16"/>
                </a:lnTo>
                <a:lnTo>
                  <a:pt x="304" y="16"/>
                </a:lnTo>
                <a:lnTo>
                  <a:pt x="305" y="16"/>
                </a:lnTo>
                <a:lnTo>
                  <a:pt x="308" y="16"/>
                </a:lnTo>
                <a:lnTo>
                  <a:pt x="310" y="16"/>
                </a:lnTo>
                <a:lnTo>
                  <a:pt x="313" y="16"/>
                </a:lnTo>
                <a:lnTo>
                  <a:pt x="323" y="16"/>
                </a:lnTo>
                <a:lnTo>
                  <a:pt x="327" y="16"/>
                </a:lnTo>
                <a:lnTo>
                  <a:pt x="329" y="16"/>
                </a:lnTo>
                <a:lnTo>
                  <a:pt x="330" y="16"/>
                </a:lnTo>
                <a:lnTo>
                  <a:pt x="333" y="16"/>
                </a:lnTo>
                <a:lnTo>
                  <a:pt x="346" y="16"/>
                </a:lnTo>
                <a:lnTo>
                  <a:pt x="349" y="16"/>
                </a:lnTo>
                <a:lnTo>
                  <a:pt x="350" y="16"/>
                </a:lnTo>
                <a:lnTo>
                  <a:pt x="353" y="16"/>
                </a:lnTo>
                <a:lnTo>
                  <a:pt x="354" y="16"/>
                </a:lnTo>
                <a:lnTo>
                  <a:pt x="356" y="16"/>
                </a:lnTo>
                <a:lnTo>
                  <a:pt x="360" y="16"/>
                </a:lnTo>
                <a:lnTo>
                  <a:pt x="364" y="16"/>
                </a:lnTo>
                <a:lnTo>
                  <a:pt x="366" y="16"/>
                </a:lnTo>
                <a:lnTo>
                  <a:pt x="367" y="16"/>
                </a:lnTo>
                <a:lnTo>
                  <a:pt x="368" y="16"/>
                </a:lnTo>
                <a:lnTo>
                  <a:pt x="370" y="16"/>
                </a:lnTo>
                <a:lnTo>
                  <a:pt x="371" y="16"/>
                </a:lnTo>
                <a:lnTo>
                  <a:pt x="373" y="16"/>
                </a:lnTo>
                <a:lnTo>
                  <a:pt x="375" y="16"/>
                </a:lnTo>
                <a:lnTo>
                  <a:pt x="377" y="16"/>
                </a:lnTo>
                <a:lnTo>
                  <a:pt x="379" y="16"/>
                </a:lnTo>
                <a:lnTo>
                  <a:pt x="381" y="16"/>
                </a:lnTo>
                <a:lnTo>
                  <a:pt x="382" y="16"/>
                </a:lnTo>
                <a:lnTo>
                  <a:pt x="383" y="16"/>
                </a:lnTo>
                <a:lnTo>
                  <a:pt x="385" y="16"/>
                </a:lnTo>
                <a:lnTo>
                  <a:pt x="386" y="16"/>
                </a:lnTo>
                <a:lnTo>
                  <a:pt x="390" y="16"/>
                </a:lnTo>
                <a:lnTo>
                  <a:pt x="396" y="17"/>
                </a:lnTo>
                <a:lnTo>
                  <a:pt x="402" y="17"/>
                </a:lnTo>
                <a:lnTo>
                  <a:pt x="407" y="17"/>
                </a:lnTo>
                <a:lnTo>
                  <a:pt x="408" y="17"/>
                </a:lnTo>
                <a:lnTo>
                  <a:pt x="411" y="17"/>
                </a:lnTo>
                <a:lnTo>
                  <a:pt x="412" y="17"/>
                </a:lnTo>
                <a:lnTo>
                  <a:pt x="418" y="17"/>
                </a:lnTo>
                <a:lnTo>
                  <a:pt x="423" y="17"/>
                </a:lnTo>
                <a:lnTo>
                  <a:pt x="429" y="17"/>
                </a:lnTo>
                <a:lnTo>
                  <a:pt x="432" y="17"/>
                </a:lnTo>
                <a:lnTo>
                  <a:pt x="439" y="17"/>
                </a:lnTo>
                <a:lnTo>
                  <a:pt x="440" y="17"/>
                </a:lnTo>
                <a:lnTo>
                  <a:pt x="442" y="17"/>
                </a:lnTo>
                <a:lnTo>
                  <a:pt x="443" y="17"/>
                </a:lnTo>
                <a:lnTo>
                  <a:pt x="445" y="17"/>
                </a:lnTo>
                <a:lnTo>
                  <a:pt x="450" y="17"/>
                </a:lnTo>
                <a:lnTo>
                  <a:pt x="453" y="17"/>
                </a:lnTo>
                <a:lnTo>
                  <a:pt x="455" y="17"/>
                </a:lnTo>
                <a:lnTo>
                  <a:pt x="457" y="17"/>
                </a:lnTo>
                <a:lnTo>
                  <a:pt x="458" y="17"/>
                </a:lnTo>
                <a:lnTo>
                  <a:pt x="459" y="17"/>
                </a:lnTo>
                <a:lnTo>
                  <a:pt x="460" y="17"/>
                </a:lnTo>
                <a:lnTo>
                  <a:pt x="461" y="17"/>
                </a:lnTo>
                <a:lnTo>
                  <a:pt x="462" y="17"/>
                </a:lnTo>
                <a:lnTo>
                  <a:pt x="463" y="17"/>
                </a:lnTo>
                <a:lnTo>
                  <a:pt x="479" y="17"/>
                </a:lnTo>
                <a:lnTo>
                  <a:pt x="481" y="17"/>
                </a:lnTo>
                <a:lnTo>
                  <a:pt x="484" y="17"/>
                </a:lnTo>
                <a:lnTo>
                  <a:pt x="488" y="17"/>
                </a:lnTo>
                <a:lnTo>
                  <a:pt x="491" y="17"/>
                </a:lnTo>
                <a:lnTo>
                  <a:pt x="492" y="17"/>
                </a:lnTo>
                <a:lnTo>
                  <a:pt x="508" y="17"/>
                </a:lnTo>
                <a:lnTo>
                  <a:pt x="509" y="17"/>
                </a:lnTo>
                <a:lnTo>
                  <a:pt x="510" y="17"/>
                </a:lnTo>
                <a:lnTo>
                  <a:pt x="511" y="17"/>
                </a:lnTo>
                <a:lnTo>
                  <a:pt x="513" y="17"/>
                </a:lnTo>
                <a:lnTo>
                  <a:pt x="515" y="17"/>
                </a:lnTo>
                <a:lnTo>
                  <a:pt x="517" y="17"/>
                </a:lnTo>
                <a:lnTo>
                  <a:pt x="518" y="17"/>
                </a:lnTo>
                <a:lnTo>
                  <a:pt x="519" y="17"/>
                </a:lnTo>
                <a:lnTo>
                  <a:pt x="521" y="17"/>
                </a:lnTo>
                <a:lnTo>
                  <a:pt x="526" y="17"/>
                </a:lnTo>
                <a:lnTo>
                  <a:pt x="528" y="17"/>
                </a:lnTo>
                <a:lnTo>
                  <a:pt x="529" y="17"/>
                </a:lnTo>
                <a:lnTo>
                  <a:pt x="530" y="17"/>
                </a:lnTo>
                <a:lnTo>
                  <a:pt x="531" y="17"/>
                </a:lnTo>
                <a:lnTo>
                  <a:pt x="532" y="17"/>
                </a:lnTo>
                <a:lnTo>
                  <a:pt x="534" y="17"/>
                </a:lnTo>
                <a:lnTo>
                  <a:pt x="535" y="17"/>
                </a:lnTo>
                <a:lnTo>
                  <a:pt x="537" y="17"/>
                </a:lnTo>
                <a:lnTo>
                  <a:pt x="538" y="17"/>
                </a:lnTo>
                <a:lnTo>
                  <a:pt x="539" y="17"/>
                </a:lnTo>
                <a:lnTo>
                  <a:pt x="540" y="17"/>
                </a:lnTo>
                <a:lnTo>
                  <a:pt x="545" y="17"/>
                </a:lnTo>
                <a:lnTo>
                  <a:pt x="546" y="17"/>
                </a:lnTo>
                <a:lnTo>
                  <a:pt x="556" y="17"/>
                </a:lnTo>
                <a:lnTo>
                  <a:pt x="561" y="17"/>
                </a:lnTo>
                <a:lnTo>
                  <a:pt x="562" y="17"/>
                </a:lnTo>
                <a:lnTo>
                  <a:pt x="564" y="17"/>
                </a:lnTo>
                <a:lnTo>
                  <a:pt x="566" y="17"/>
                </a:lnTo>
                <a:lnTo>
                  <a:pt x="567" y="17"/>
                </a:lnTo>
                <a:lnTo>
                  <a:pt x="569" y="17"/>
                </a:lnTo>
                <a:lnTo>
                  <a:pt x="574" y="17"/>
                </a:lnTo>
                <a:lnTo>
                  <a:pt x="575" y="17"/>
                </a:lnTo>
                <a:lnTo>
                  <a:pt x="580" y="17"/>
                </a:lnTo>
                <a:lnTo>
                  <a:pt x="583" y="17"/>
                </a:lnTo>
                <a:lnTo>
                  <a:pt x="584" y="17"/>
                </a:lnTo>
                <a:lnTo>
                  <a:pt x="587" y="17"/>
                </a:lnTo>
                <a:lnTo>
                  <a:pt x="597" y="17"/>
                </a:lnTo>
                <a:lnTo>
                  <a:pt x="605" y="17"/>
                </a:lnTo>
                <a:lnTo>
                  <a:pt x="607" y="17"/>
                </a:lnTo>
                <a:lnTo>
                  <a:pt x="615" y="17"/>
                </a:lnTo>
                <a:lnTo>
                  <a:pt x="623" y="17"/>
                </a:lnTo>
                <a:lnTo>
                  <a:pt x="625" y="17"/>
                </a:lnTo>
                <a:lnTo>
                  <a:pt x="627" y="17"/>
                </a:lnTo>
                <a:lnTo>
                  <a:pt x="629" y="17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622B478-D742-DFB2-3DB0-0B9A54B021E0}"/>
              </a:ext>
            </a:extLst>
          </p:cNvPr>
          <p:cNvGrpSpPr/>
          <p:nvPr/>
        </p:nvGrpSpPr>
        <p:grpSpPr>
          <a:xfrm>
            <a:off x="3785792" y="4130871"/>
            <a:ext cx="750993" cy="469006"/>
            <a:chOff x="3234612" y="4027093"/>
            <a:chExt cx="750993" cy="469006"/>
          </a:xfrm>
        </p:grpSpPr>
        <p:sp>
          <p:nvSpPr>
            <p:cNvPr id="418" name="Freeform 442">
              <a:extLst>
                <a:ext uri="{FF2B5EF4-FFF2-40B4-BE49-F238E27FC236}">
                  <a16:creationId xmlns:a16="http://schemas.microsoft.com/office/drawing/2014/main" id="{EC7CB883-870F-2384-9D72-D48929844E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82348" y="4027093"/>
              <a:ext cx="403257" cy="336048"/>
            </a:xfrm>
            <a:custGeom>
              <a:avLst/>
              <a:gdLst>
                <a:gd name="T0" fmla="*/ 67 w 276"/>
                <a:gd name="T1" fmla="*/ 25 h 230"/>
                <a:gd name="T2" fmla="*/ 87 w 276"/>
                <a:gd name="T3" fmla="*/ 36 h 230"/>
                <a:gd name="T4" fmla="*/ 107 w 276"/>
                <a:gd name="T5" fmla="*/ 14 h 230"/>
                <a:gd name="T6" fmla="*/ 120 w 276"/>
                <a:gd name="T7" fmla="*/ 58 h 230"/>
                <a:gd name="T8" fmla="*/ 145 w 276"/>
                <a:gd name="T9" fmla="*/ 69 h 230"/>
                <a:gd name="T10" fmla="*/ 156 w 276"/>
                <a:gd name="T11" fmla="*/ 42 h 230"/>
                <a:gd name="T12" fmla="*/ 198 w 276"/>
                <a:gd name="T13" fmla="*/ 59 h 230"/>
                <a:gd name="T14" fmla="*/ 180 w 276"/>
                <a:gd name="T15" fmla="*/ 80 h 230"/>
                <a:gd name="T16" fmla="*/ 192 w 276"/>
                <a:gd name="T17" fmla="*/ 86 h 230"/>
                <a:gd name="T18" fmla="*/ 215 w 276"/>
                <a:gd name="T19" fmla="*/ 103 h 230"/>
                <a:gd name="T20" fmla="*/ 232 w 276"/>
                <a:gd name="T21" fmla="*/ 106 h 230"/>
                <a:gd name="T22" fmla="*/ 267 w 276"/>
                <a:gd name="T23" fmla="*/ 120 h 230"/>
                <a:gd name="T24" fmla="*/ 259 w 276"/>
                <a:gd name="T25" fmla="*/ 128 h 230"/>
                <a:gd name="T26" fmla="*/ 243 w 276"/>
                <a:gd name="T27" fmla="*/ 128 h 230"/>
                <a:gd name="T28" fmla="*/ 237 w 276"/>
                <a:gd name="T29" fmla="*/ 137 h 230"/>
                <a:gd name="T30" fmla="*/ 227 w 276"/>
                <a:gd name="T31" fmla="*/ 137 h 230"/>
                <a:gd name="T32" fmla="*/ 222 w 276"/>
                <a:gd name="T33" fmla="*/ 137 h 230"/>
                <a:gd name="T34" fmla="*/ 210 w 276"/>
                <a:gd name="T35" fmla="*/ 134 h 230"/>
                <a:gd name="T36" fmla="*/ 200 w 276"/>
                <a:gd name="T37" fmla="*/ 142 h 230"/>
                <a:gd name="T38" fmla="*/ 192 w 276"/>
                <a:gd name="T39" fmla="*/ 129 h 230"/>
                <a:gd name="T40" fmla="*/ 185 w 276"/>
                <a:gd name="T41" fmla="*/ 137 h 230"/>
                <a:gd name="T42" fmla="*/ 180 w 276"/>
                <a:gd name="T43" fmla="*/ 145 h 230"/>
                <a:gd name="T44" fmla="*/ 190 w 276"/>
                <a:gd name="T45" fmla="*/ 153 h 230"/>
                <a:gd name="T46" fmla="*/ 174 w 276"/>
                <a:gd name="T47" fmla="*/ 161 h 230"/>
                <a:gd name="T48" fmla="*/ 163 w 276"/>
                <a:gd name="T49" fmla="*/ 159 h 230"/>
                <a:gd name="T50" fmla="*/ 183 w 276"/>
                <a:gd name="T51" fmla="*/ 165 h 230"/>
                <a:gd name="T52" fmla="*/ 202 w 276"/>
                <a:gd name="T53" fmla="*/ 154 h 230"/>
                <a:gd name="T54" fmla="*/ 215 w 276"/>
                <a:gd name="T55" fmla="*/ 161 h 230"/>
                <a:gd name="T56" fmla="*/ 224 w 276"/>
                <a:gd name="T57" fmla="*/ 173 h 230"/>
                <a:gd name="T58" fmla="*/ 198 w 276"/>
                <a:gd name="T59" fmla="*/ 198 h 230"/>
                <a:gd name="T60" fmla="*/ 175 w 276"/>
                <a:gd name="T61" fmla="*/ 214 h 230"/>
                <a:gd name="T62" fmla="*/ 158 w 276"/>
                <a:gd name="T63" fmla="*/ 230 h 230"/>
                <a:gd name="T64" fmla="*/ 147 w 276"/>
                <a:gd name="T65" fmla="*/ 211 h 230"/>
                <a:gd name="T66" fmla="*/ 137 w 276"/>
                <a:gd name="T67" fmla="*/ 197 h 230"/>
                <a:gd name="T68" fmla="*/ 123 w 276"/>
                <a:gd name="T69" fmla="*/ 184 h 230"/>
                <a:gd name="T70" fmla="*/ 110 w 276"/>
                <a:gd name="T71" fmla="*/ 177 h 230"/>
                <a:gd name="T72" fmla="*/ 94 w 276"/>
                <a:gd name="T73" fmla="*/ 189 h 230"/>
                <a:gd name="T74" fmla="*/ 85 w 276"/>
                <a:gd name="T75" fmla="*/ 172 h 230"/>
                <a:gd name="T76" fmla="*/ 89 w 276"/>
                <a:gd name="T77" fmla="*/ 154 h 230"/>
                <a:gd name="T78" fmla="*/ 93 w 276"/>
                <a:gd name="T79" fmla="*/ 142 h 230"/>
                <a:gd name="T80" fmla="*/ 101 w 276"/>
                <a:gd name="T81" fmla="*/ 123 h 230"/>
                <a:gd name="T82" fmla="*/ 111 w 276"/>
                <a:gd name="T83" fmla="*/ 114 h 230"/>
                <a:gd name="T84" fmla="*/ 85 w 276"/>
                <a:gd name="T85" fmla="*/ 92 h 230"/>
                <a:gd name="T86" fmla="*/ 76 w 276"/>
                <a:gd name="T87" fmla="*/ 92 h 230"/>
                <a:gd name="T88" fmla="*/ 41 w 276"/>
                <a:gd name="T89" fmla="*/ 31 h 230"/>
                <a:gd name="T90" fmla="*/ 56 w 276"/>
                <a:gd name="T91" fmla="*/ 44 h 230"/>
                <a:gd name="T92" fmla="*/ 69 w 276"/>
                <a:gd name="T93" fmla="*/ 55 h 230"/>
                <a:gd name="T94" fmla="*/ 77 w 276"/>
                <a:gd name="T95" fmla="*/ 59 h 230"/>
                <a:gd name="T96" fmla="*/ 43 w 276"/>
                <a:gd name="T97" fmla="*/ 26 h 230"/>
                <a:gd name="T98" fmla="*/ 135 w 276"/>
                <a:gd name="T99" fmla="*/ 92 h 230"/>
                <a:gd name="T100" fmla="*/ 150 w 276"/>
                <a:gd name="T101" fmla="*/ 89 h 230"/>
                <a:gd name="T102" fmla="*/ 137 w 276"/>
                <a:gd name="T103" fmla="*/ 81 h 230"/>
                <a:gd name="T104" fmla="*/ 176 w 276"/>
                <a:gd name="T105" fmla="*/ 113 h 230"/>
                <a:gd name="T106" fmla="*/ 181 w 276"/>
                <a:gd name="T107" fmla="*/ 104 h 230"/>
                <a:gd name="T108" fmla="*/ 190 w 276"/>
                <a:gd name="T109" fmla="*/ 110 h 230"/>
                <a:gd name="T110" fmla="*/ 201 w 276"/>
                <a:gd name="T111" fmla="*/ 112 h 230"/>
                <a:gd name="T112" fmla="*/ 201 w 276"/>
                <a:gd name="T113" fmla="*/ 105 h 230"/>
                <a:gd name="T114" fmla="*/ 199 w 276"/>
                <a:gd name="T115" fmla="*/ 120 h 230"/>
                <a:gd name="T116" fmla="*/ 199 w 276"/>
                <a:gd name="T117" fmla="*/ 125 h 230"/>
                <a:gd name="T118" fmla="*/ 209 w 276"/>
                <a:gd name="T119" fmla="*/ 125 h 230"/>
                <a:gd name="T120" fmla="*/ 191 w 276"/>
                <a:gd name="T121" fmla="*/ 201 h 230"/>
                <a:gd name="T122" fmla="*/ 7 w 276"/>
                <a:gd name="T123" fmla="*/ 5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" h="230">
                  <a:moveTo>
                    <a:pt x="53" y="17"/>
                  </a:moveTo>
                  <a:lnTo>
                    <a:pt x="54" y="17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8" y="17"/>
                  </a:lnTo>
                  <a:lnTo>
                    <a:pt x="56" y="18"/>
                  </a:lnTo>
                  <a:lnTo>
                    <a:pt x="58" y="18"/>
                  </a:lnTo>
                  <a:lnTo>
                    <a:pt x="56" y="18"/>
                  </a:lnTo>
                  <a:lnTo>
                    <a:pt x="56" y="19"/>
                  </a:lnTo>
                  <a:lnTo>
                    <a:pt x="55" y="20"/>
                  </a:lnTo>
                  <a:lnTo>
                    <a:pt x="56" y="21"/>
                  </a:lnTo>
                  <a:lnTo>
                    <a:pt x="55" y="22"/>
                  </a:lnTo>
                  <a:lnTo>
                    <a:pt x="54" y="24"/>
                  </a:lnTo>
                  <a:lnTo>
                    <a:pt x="55" y="26"/>
                  </a:lnTo>
                  <a:lnTo>
                    <a:pt x="54" y="26"/>
                  </a:lnTo>
                  <a:lnTo>
                    <a:pt x="55" y="26"/>
                  </a:lnTo>
                  <a:lnTo>
                    <a:pt x="56" y="24"/>
                  </a:lnTo>
                  <a:lnTo>
                    <a:pt x="58" y="24"/>
                  </a:lnTo>
                  <a:lnTo>
                    <a:pt x="59" y="24"/>
                  </a:lnTo>
                  <a:lnTo>
                    <a:pt x="61" y="22"/>
                  </a:lnTo>
                  <a:lnTo>
                    <a:pt x="63" y="22"/>
                  </a:lnTo>
                  <a:lnTo>
                    <a:pt x="66" y="24"/>
                  </a:lnTo>
                  <a:lnTo>
                    <a:pt x="67" y="25"/>
                  </a:lnTo>
                  <a:lnTo>
                    <a:pt x="66" y="26"/>
                  </a:lnTo>
                  <a:lnTo>
                    <a:pt x="67" y="26"/>
                  </a:lnTo>
                  <a:lnTo>
                    <a:pt x="69" y="27"/>
                  </a:lnTo>
                  <a:lnTo>
                    <a:pt x="68" y="28"/>
                  </a:lnTo>
                  <a:lnTo>
                    <a:pt x="67" y="29"/>
                  </a:lnTo>
                  <a:lnTo>
                    <a:pt x="66" y="31"/>
                  </a:lnTo>
                  <a:lnTo>
                    <a:pt x="67" y="33"/>
                  </a:lnTo>
                  <a:lnTo>
                    <a:pt x="68" y="34"/>
                  </a:lnTo>
                  <a:lnTo>
                    <a:pt x="69" y="34"/>
                  </a:lnTo>
                  <a:lnTo>
                    <a:pt x="69" y="35"/>
                  </a:lnTo>
                  <a:lnTo>
                    <a:pt x="70" y="35"/>
                  </a:lnTo>
                  <a:lnTo>
                    <a:pt x="72" y="35"/>
                  </a:lnTo>
                  <a:lnTo>
                    <a:pt x="71" y="34"/>
                  </a:lnTo>
                  <a:lnTo>
                    <a:pt x="72" y="34"/>
                  </a:lnTo>
                  <a:lnTo>
                    <a:pt x="73" y="34"/>
                  </a:lnTo>
                  <a:lnTo>
                    <a:pt x="73" y="31"/>
                  </a:lnTo>
                  <a:lnTo>
                    <a:pt x="79" y="31"/>
                  </a:lnTo>
                  <a:lnTo>
                    <a:pt x="81" y="31"/>
                  </a:lnTo>
                  <a:lnTo>
                    <a:pt x="84" y="31"/>
                  </a:lnTo>
                  <a:lnTo>
                    <a:pt x="85" y="31"/>
                  </a:lnTo>
                  <a:lnTo>
                    <a:pt x="85" y="34"/>
                  </a:lnTo>
                  <a:lnTo>
                    <a:pt x="87" y="34"/>
                  </a:lnTo>
                  <a:lnTo>
                    <a:pt x="87" y="36"/>
                  </a:lnTo>
                  <a:lnTo>
                    <a:pt x="89" y="36"/>
                  </a:lnTo>
                  <a:lnTo>
                    <a:pt x="89" y="38"/>
                  </a:lnTo>
                  <a:lnTo>
                    <a:pt x="93" y="38"/>
                  </a:lnTo>
                  <a:lnTo>
                    <a:pt x="94" y="38"/>
                  </a:lnTo>
                  <a:lnTo>
                    <a:pt x="94" y="41"/>
                  </a:lnTo>
                  <a:lnTo>
                    <a:pt x="106" y="41"/>
                  </a:lnTo>
                  <a:lnTo>
                    <a:pt x="106" y="31"/>
                  </a:lnTo>
                  <a:lnTo>
                    <a:pt x="106" y="30"/>
                  </a:lnTo>
                  <a:lnTo>
                    <a:pt x="106" y="28"/>
                  </a:lnTo>
                  <a:lnTo>
                    <a:pt x="105" y="28"/>
                  </a:lnTo>
                  <a:lnTo>
                    <a:pt x="104" y="28"/>
                  </a:lnTo>
                  <a:lnTo>
                    <a:pt x="103" y="28"/>
                  </a:lnTo>
                  <a:lnTo>
                    <a:pt x="103" y="27"/>
                  </a:lnTo>
                  <a:lnTo>
                    <a:pt x="103" y="24"/>
                  </a:lnTo>
                  <a:lnTo>
                    <a:pt x="102" y="24"/>
                  </a:lnTo>
                  <a:lnTo>
                    <a:pt x="101" y="24"/>
                  </a:lnTo>
                  <a:lnTo>
                    <a:pt x="98" y="24"/>
                  </a:lnTo>
                  <a:lnTo>
                    <a:pt x="94" y="24"/>
                  </a:lnTo>
                  <a:lnTo>
                    <a:pt x="94" y="19"/>
                  </a:lnTo>
                  <a:lnTo>
                    <a:pt x="102" y="19"/>
                  </a:lnTo>
                  <a:lnTo>
                    <a:pt x="103" y="14"/>
                  </a:lnTo>
                  <a:lnTo>
                    <a:pt x="104" y="14"/>
                  </a:lnTo>
                  <a:lnTo>
                    <a:pt x="107" y="14"/>
                  </a:lnTo>
                  <a:lnTo>
                    <a:pt x="107" y="17"/>
                  </a:lnTo>
                  <a:lnTo>
                    <a:pt x="106" y="24"/>
                  </a:lnTo>
                  <a:lnTo>
                    <a:pt x="109" y="24"/>
                  </a:lnTo>
                  <a:lnTo>
                    <a:pt x="111" y="24"/>
                  </a:lnTo>
                  <a:lnTo>
                    <a:pt x="120" y="25"/>
                  </a:lnTo>
                  <a:lnTo>
                    <a:pt x="120" y="26"/>
                  </a:lnTo>
                  <a:lnTo>
                    <a:pt x="120" y="28"/>
                  </a:lnTo>
                  <a:lnTo>
                    <a:pt x="115" y="28"/>
                  </a:lnTo>
                  <a:lnTo>
                    <a:pt x="115" y="33"/>
                  </a:lnTo>
                  <a:lnTo>
                    <a:pt x="115" y="36"/>
                  </a:lnTo>
                  <a:lnTo>
                    <a:pt x="112" y="36"/>
                  </a:lnTo>
                  <a:lnTo>
                    <a:pt x="112" y="41"/>
                  </a:lnTo>
                  <a:lnTo>
                    <a:pt x="111" y="43"/>
                  </a:lnTo>
                  <a:lnTo>
                    <a:pt x="111" y="50"/>
                  </a:lnTo>
                  <a:lnTo>
                    <a:pt x="114" y="54"/>
                  </a:lnTo>
                  <a:lnTo>
                    <a:pt x="114" y="55"/>
                  </a:lnTo>
                  <a:lnTo>
                    <a:pt x="115" y="55"/>
                  </a:lnTo>
                  <a:lnTo>
                    <a:pt x="115" y="56"/>
                  </a:lnTo>
                  <a:lnTo>
                    <a:pt x="116" y="56"/>
                  </a:lnTo>
                  <a:lnTo>
                    <a:pt x="116" y="58"/>
                  </a:lnTo>
                  <a:lnTo>
                    <a:pt x="118" y="58"/>
                  </a:lnTo>
                  <a:lnTo>
                    <a:pt x="119" y="58"/>
                  </a:lnTo>
                  <a:lnTo>
                    <a:pt x="120" y="58"/>
                  </a:lnTo>
                  <a:lnTo>
                    <a:pt x="120" y="55"/>
                  </a:lnTo>
                  <a:lnTo>
                    <a:pt x="122" y="55"/>
                  </a:lnTo>
                  <a:lnTo>
                    <a:pt x="122" y="54"/>
                  </a:lnTo>
                  <a:lnTo>
                    <a:pt x="128" y="54"/>
                  </a:lnTo>
                  <a:lnTo>
                    <a:pt x="128" y="53"/>
                  </a:lnTo>
                  <a:lnTo>
                    <a:pt x="128" y="51"/>
                  </a:lnTo>
                  <a:lnTo>
                    <a:pt x="128" y="50"/>
                  </a:lnTo>
                  <a:lnTo>
                    <a:pt x="137" y="50"/>
                  </a:lnTo>
                  <a:lnTo>
                    <a:pt x="137" y="59"/>
                  </a:lnTo>
                  <a:lnTo>
                    <a:pt x="133" y="59"/>
                  </a:lnTo>
                  <a:lnTo>
                    <a:pt x="132" y="59"/>
                  </a:lnTo>
                  <a:lnTo>
                    <a:pt x="132" y="63"/>
                  </a:lnTo>
                  <a:lnTo>
                    <a:pt x="135" y="66"/>
                  </a:lnTo>
                  <a:lnTo>
                    <a:pt x="137" y="67"/>
                  </a:lnTo>
                  <a:lnTo>
                    <a:pt x="138" y="67"/>
                  </a:lnTo>
                  <a:lnTo>
                    <a:pt x="139" y="68"/>
                  </a:lnTo>
                  <a:lnTo>
                    <a:pt x="140" y="68"/>
                  </a:lnTo>
                  <a:lnTo>
                    <a:pt x="141" y="69"/>
                  </a:lnTo>
                  <a:lnTo>
                    <a:pt x="142" y="69"/>
                  </a:lnTo>
                  <a:lnTo>
                    <a:pt x="144" y="70"/>
                  </a:lnTo>
                  <a:lnTo>
                    <a:pt x="145" y="70"/>
                  </a:lnTo>
                  <a:lnTo>
                    <a:pt x="144" y="69"/>
                  </a:lnTo>
                  <a:lnTo>
                    <a:pt x="145" y="69"/>
                  </a:lnTo>
                  <a:lnTo>
                    <a:pt x="146" y="62"/>
                  </a:lnTo>
                  <a:lnTo>
                    <a:pt x="154" y="62"/>
                  </a:lnTo>
                  <a:lnTo>
                    <a:pt x="163" y="61"/>
                  </a:lnTo>
                  <a:lnTo>
                    <a:pt x="163" y="59"/>
                  </a:lnTo>
                  <a:lnTo>
                    <a:pt x="162" y="59"/>
                  </a:lnTo>
                  <a:lnTo>
                    <a:pt x="162" y="56"/>
                  </a:lnTo>
                  <a:lnTo>
                    <a:pt x="161" y="54"/>
                  </a:lnTo>
                  <a:lnTo>
                    <a:pt x="158" y="54"/>
                  </a:lnTo>
                  <a:lnTo>
                    <a:pt x="158" y="52"/>
                  </a:lnTo>
                  <a:lnTo>
                    <a:pt x="158" y="51"/>
                  </a:lnTo>
                  <a:lnTo>
                    <a:pt x="158" y="50"/>
                  </a:lnTo>
                  <a:lnTo>
                    <a:pt x="154" y="50"/>
                  </a:lnTo>
                  <a:lnTo>
                    <a:pt x="154" y="49"/>
                  </a:lnTo>
                  <a:lnTo>
                    <a:pt x="154" y="47"/>
                  </a:lnTo>
                  <a:lnTo>
                    <a:pt x="154" y="46"/>
                  </a:lnTo>
                  <a:lnTo>
                    <a:pt x="154" y="45"/>
                  </a:lnTo>
                  <a:lnTo>
                    <a:pt x="154" y="41"/>
                  </a:lnTo>
                  <a:lnTo>
                    <a:pt x="154" y="37"/>
                  </a:lnTo>
                  <a:lnTo>
                    <a:pt x="155" y="37"/>
                  </a:lnTo>
                  <a:lnTo>
                    <a:pt x="155" y="38"/>
                  </a:lnTo>
                  <a:lnTo>
                    <a:pt x="155" y="41"/>
                  </a:lnTo>
                  <a:lnTo>
                    <a:pt x="155" y="42"/>
                  </a:lnTo>
                  <a:lnTo>
                    <a:pt x="156" y="42"/>
                  </a:lnTo>
                  <a:lnTo>
                    <a:pt x="158" y="41"/>
                  </a:lnTo>
                  <a:lnTo>
                    <a:pt x="163" y="41"/>
                  </a:lnTo>
                  <a:lnTo>
                    <a:pt x="163" y="47"/>
                  </a:lnTo>
                  <a:lnTo>
                    <a:pt x="163" y="50"/>
                  </a:lnTo>
                  <a:lnTo>
                    <a:pt x="167" y="50"/>
                  </a:lnTo>
                  <a:lnTo>
                    <a:pt x="167" y="54"/>
                  </a:lnTo>
                  <a:lnTo>
                    <a:pt x="167" y="58"/>
                  </a:lnTo>
                  <a:lnTo>
                    <a:pt x="167" y="59"/>
                  </a:lnTo>
                  <a:lnTo>
                    <a:pt x="170" y="59"/>
                  </a:lnTo>
                  <a:lnTo>
                    <a:pt x="171" y="59"/>
                  </a:lnTo>
                  <a:lnTo>
                    <a:pt x="172" y="59"/>
                  </a:lnTo>
                  <a:lnTo>
                    <a:pt x="172" y="62"/>
                  </a:lnTo>
                  <a:lnTo>
                    <a:pt x="180" y="63"/>
                  </a:lnTo>
                  <a:lnTo>
                    <a:pt x="180" y="59"/>
                  </a:lnTo>
                  <a:lnTo>
                    <a:pt x="190" y="59"/>
                  </a:lnTo>
                  <a:lnTo>
                    <a:pt x="192" y="59"/>
                  </a:lnTo>
                  <a:lnTo>
                    <a:pt x="193" y="59"/>
                  </a:lnTo>
                  <a:lnTo>
                    <a:pt x="193" y="60"/>
                  </a:lnTo>
                  <a:lnTo>
                    <a:pt x="193" y="61"/>
                  </a:lnTo>
                  <a:lnTo>
                    <a:pt x="193" y="63"/>
                  </a:lnTo>
                  <a:lnTo>
                    <a:pt x="197" y="63"/>
                  </a:lnTo>
                  <a:lnTo>
                    <a:pt x="198" y="61"/>
                  </a:lnTo>
                  <a:lnTo>
                    <a:pt x="198" y="59"/>
                  </a:lnTo>
                  <a:lnTo>
                    <a:pt x="202" y="59"/>
                  </a:lnTo>
                  <a:lnTo>
                    <a:pt x="206" y="59"/>
                  </a:lnTo>
                  <a:lnTo>
                    <a:pt x="209" y="59"/>
                  </a:lnTo>
                  <a:lnTo>
                    <a:pt x="215" y="59"/>
                  </a:lnTo>
                  <a:lnTo>
                    <a:pt x="215" y="64"/>
                  </a:lnTo>
                  <a:lnTo>
                    <a:pt x="215" y="76"/>
                  </a:lnTo>
                  <a:lnTo>
                    <a:pt x="207" y="76"/>
                  </a:lnTo>
                  <a:lnTo>
                    <a:pt x="206" y="76"/>
                  </a:lnTo>
                  <a:lnTo>
                    <a:pt x="198" y="76"/>
                  </a:lnTo>
                  <a:lnTo>
                    <a:pt x="198" y="71"/>
                  </a:lnTo>
                  <a:lnTo>
                    <a:pt x="197" y="71"/>
                  </a:lnTo>
                  <a:lnTo>
                    <a:pt x="190" y="71"/>
                  </a:lnTo>
                  <a:lnTo>
                    <a:pt x="189" y="71"/>
                  </a:lnTo>
                  <a:lnTo>
                    <a:pt x="184" y="71"/>
                  </a:lnTo>
                  <a:lnTo>
                    <a:pt x="181" y="71"/>
                  </a:lnTo>
                  <a:lnTo>
                    <a:pt x="180" y="71"/>
                  </a:lnTo>
                  <a:lnTo>
                    <a:pt x="180" y="72"/>
                  </a:lnTo>
                  <a:lnTo>
                    <a:pt x="180" y="76"/>
                  </a:lnTo>
                  <a:lnTo>
                    <a:pt x="176" y="76"/>
                  </a:lnTo>
                  <a:lnTo>
                    <a:pt x="175" y="76"/>
                  </a:lnTo>
                  <a:lnTo>
                    <a:pt x="175" y="77"/>
                  </a:lnTo>
                  <a:lnTo>
                    <a:pt x="175" y="80"/>
                  </a:lnTo>
                  <a:lnTo>
                    <a:pt x="180" y="80"/>
                  </a:lnTo>
                  <a:lnTo>
                    <a:pt x="180" y="86"/>
                  </a:lnTo>
                  <a:lnTo>
                    <a:pt x="180" y="88"/>
                  </a:lnTo>
                  <a:lnTo>
                    <a:pt x="179" y="88"/>
                  </a:lnTo>
                  <a:lnTo>
                    <a:pt x="179" y="89"/>
                  </a:lnTo>
                  <a:lnTo>
                    <a:pt x="180" y="89"/>
                  </a:lnTo>
                  <a:lnTo>
                    <a:pt x="180" y="91"/>
                  </a:lnTo>
                  <a:lnTo>
                    <a:pt x="179" y="91"/>
                  </a:lnTo>
                  <a:lnTo>
                    <a:pt x="179" y="92"/>
                  </a:lnTo>
                  <a:lnTo>
                    <a:pt x="179" y="93"/>
                  </a:lnTo>
                  <a:lnTo>
                    <a:pt x="180" y="93"/>
                  </a:lnTo>
                  <a:lnTo>
                    <a:pt x="181" y="93"/>
                  </a:lnTo>
                  <a:lnTo>
                    <a:pt x="182" y="93"/>
                  </a:lnTo>
                  <a:lnTo>
                    <a:pt x="182" y="91"/>
                  </a:lnTo>
                  <a:lnTo>
                    <a:pt x="182" y="89"/>
                  </a:lnTo>
                  <a:lnTo>
                    <a:pt x="183" y="89"/>
                  </a:lnTo>
                  <a:lnTo>
                    <a:pt x="183" y="88"/>
                  </a:lnTo>
                  <a:lnTo>
                    <a:pt x="183" y="87"/>
                  </a:lnTo>
                  <a:lnTo>
                    <a:pt x="187" y="87"/>
                  </a:lnTo>
                  <a:lnTo>
                    <a:pt x="188" y="87"/>
                  </a:lnTo>
                  <a:lnTo>
                    <a:pt x="189" y="87"/>
                  </a:lnTo>
                  <a:lnTo>
                    <a:pt x="189" y="86"/>
                  </a:lnTo>
                  <a:lnTo>
                    <a:pt x="191" y="86"/>
                  </a:lnTo>
                  <a:lnTo>
                    <a:pt x="192" y="86"/>
                  </a:lnTo>
                  <a:lnTo>
                    <a:pt x="196" y="86"/>
                  </a:lnTo>
                  <a:lnTo>
                    <a:pt x="197" y="86"/>
                  </a:lnTo>
                  <a:lnTo>
                    <a:pt x="198" y="87"/>
                  </a:lnTo>
                  <a:lnTo>
                    <a:pt x="198" y="88"/>
                  </a:lnTo>
                  <a:lnTo>
                    <a:pt x="198" y="91"/>
                  </a:lnTo>
                  <a:lnTo>
                    <a:pt x="198" y="92"/>
                  </a:lnTo>
                  <a:lnTo>
                    <a:pt x="197" y="92"/>
                  </a:lnTo>
                  <a:lnTo>
                    <a:pt x="197" y="93"/>
                  </a:lnTo>
                  <a:lnTo>
                    <a:pt x="198" y="93"/>
                  </a:lnTo>
                  <a:lnTo>
                    <a:pt x="199" y="93"/>
                  </a:lnTo>
                  <a:lnTo>
                    <a:pt x="201" y="93"/>
                  </a:lnTo>
                  <a:lnTo>
                    <a:pt x="204" y="93"/>
                  </a:lnTo>
                  <a:lnTo>
                    <a:pt x="206" y="93"/>
                  </a:lnTo>
                  <a:lnTo>
                    <a:pt x="208" y="93"/>
                  </a:lnTo>
                  <a:lnTo>
                    <a:pt x="209" y="93"/>
                  </a:lnTo>
                  <a:lnTo>
                    <a:pt x="211" y="93"/>
                  </a:lnTo>
                  <a:lnTo>
                    <a:pt x="214" y="93"/>
                  </a:lnTo>
                  <a:lnTo>
                    <a:pt x="215" y="93"/>
                  </a:lnTo>
                  <a:lnTo>
                    <a:pt x="215" y="94"/>
                  </a:lnTo>
                  <a:lnTo>
                    <a:pt x="215" y="95"/>
                  </a:lnTo>
                  <a:lnTo>
                    <a:pt x="215" y="101"/>
                  </a:lnTo>
                  <a:lnTo>
                    <a:pt x="215" y="102"/>
                  </a:lnTo>
                  <a:lnTo>
                    <a:pt x="215" y="103"/>
                  </a:lnTo>
                  <a:lnTo>
                    <a:pt x="215" y="104"/>
                  </a:lnTo>
                  <a:lnTo>
                    <a:pt x="215" y="105"/>
                  </a:lnTo>
                  <a:lnTo>
                    <a:pt x="215" y="109"/>
                  </a:lnTo>
                  <a:lnTo>
                    <a:pt x="215" y="110"/>
                  </a:lnTo>
                  <a:lnTo>
                    <a:pt x="215" y="111"/>
                  </a:lnTo>
                  <a:lnTo>
                    <a:pt x="215" y="112"/>
                  </a:lnTo>
                  <a:lnTo>
                    <a:pt x="215" y="113"/>
                  </a:lnTo>
                  <a:lnTo>
                    <a:pt x="216" y="113"/>
                  </a:lnTo>
                  <a:lnTo>
                    <a:pt x="216" y="111"/>
                  </a:lnTo>
                  <a:lnTo>
                    <a:pt x="217" y="111"/>
                  </a:lnTo>
                  <a:lnTo>
                    <a:pt x="218" y="112"/>
                  </a:lnTo>
                  <a:lnTo>
                    <a:pt x="219" y="112"/>
                  </a:lnTo>
                  <a:lnTo>
                    <a:pt x="219" y="111"/>
                  </a:lnTo>
                  <a:lnTo>
                    <a:pt x="220" y="111"/>
                  </a:lnTo>
                  <a:lnTo>
                    <a:pt x="223" y="111"/>
                  </a:lnTo>
                  <a:lnTo>
                    <a:pt x="224" y="111"/>
                  </a:lnTo>
                  <a:lnTo>
                    <a:pt x="225" y="111"/>
                  </a:lnTo>
                  <a:lnTo>
                    <a:pt x="226" y="111"/>
                  </a:lnTo>
                  <a:lnTo>
                    <a:pt x="228" y="111"/>
                  </a:lnTo>
                  <a:lnTo>
                    <a:pt x="230" y="111"/>
                  </a:lnTo>
                  <a:lnTo>
                    <a:pt x="232" y="111"/>
                  </a:lnTo>
                  <a:lnTo>
                    <a:pt x="232" y="109"/>
                  </a:lnTo>
                  <a:lnTo>
                    <a:pt x="232" y="106"/>
                  </a:lnTo>
                  <a:lnTo>
                    <a:pt x="232" y="102"/>
                  </a:lnTo>
                  <a:lnTo>
                    <a:pt x="233" y="102"/>
                  </a:lnTo>
                  <a:lnTo>
                    <a:pt x="241" y="102"/>
                  </a:lnTo>
                  <a:lnTo>
                    <a:pt x="241" y="111"/>
                  </a:lnTo>
                  <a:lnTo>
                    <a:pt x="241" y="114"/>
                  </a:lnTo>
                  <a:lnTo>
                    <a:pt x="241" y="116"/>
                  </a:lnTo>
                  <a:lnTo>
                    <a:pt x="242" y="116"/>
                  </a:lnTo>
                  <a:lnTo>
                    <a:pt x="243" y="116"/>
                  </a:lnTo>
                  <a:lnTo>
                    <a:pt x="248" y="116"/>
                  </a:lnTo>
                  <a:lnTo>
                    <a:pt x="250" y="116"/>
                  </a:lnTo>
                  <a:lnTo>
                    <a:pt x="250" y="113"/>
                  </a:lnTo>
                  <a:lnTo>
                    <a:pt x="250" y="111"/>
                  </a:lnTo>
                  <a:lnTo>
                    <a:pt x="251" y="111"/>
                  </a:lnTo>
                  <a:lnTo>
                    <a:pt x="252" y="111"/>
                  </a:lnTo>
                  <a:lnTo>
                    <a:pt x="253" y="111"/>
                  </a:lnTo>
                  <a:lnTo>
                    <a:pt x="257" y="111"/>
                  </a:lnTo>
                  <a:lnTo>
                    <a:pt x="258" y="111"/>
                  </a:lnTo>
                  <a:lnTo>
                    <a:pt x="263" y="111"/>
                  </a:lnTo>
                  <a:lnTo>
                    <a:pt x="265" y="111"/>
                  </a:lnTo>
                  <a:lnTo>
                    <a:pt x="267" y="111"/>
                  </a:lnTo>
                  <a:lnTo>
                    <a:pt x="267" y="114"/>
                  </a:lnTo>
                  <a:lnTo>
                    <a:pt x="267" y="118"/>
                  </a:lnTo>
                  <a:lnTo>
                    <a:pt x="267" y="120"/>
                  </a:lnTo>
                  <a:lnTo>
                    <a:pt x="271" y="120"/>
                  </a:lnTo>
                  <a:lnTo>
                    <a:pt x="271" y="117"/>
                  </a:lnTo>
                  <a:lnTo>
                    <a:pt x="271" y="116"/>
                  </a:lnTo>
                  <a:lnTo>
                    <a:pt x="276" y="116"/>
                  </a:lnTo>
                  <a:lnTo>
                    <a:pt x="276" y="117"/>
                  </a:lnTo>
                  <a:lnTo>
                    <a:pt x="276" y="120"/>
                  </a:lnTo>
                  <a:lnTo>
                    <a:pt x="275" y="120"/>
                  </a:lnTo>
                  <a:lnTo>
                    <a:pt x="274" y="120"/>
                  </a:lnTo>
                  <a:lnTo>
                    <a:pt x="273" y="121"/>
                  </a:lnTo>
                  <a:lnTo>
                    <a:pt x="271" y="121"/>
                  </a:lnTo>
                  <a:lnTo>
                    <a:pt x="271" y="123"/>
                  </a:lnTo>
                  <a:lnTo>
                    <a:pt x="270" y="123"/>
                  </a:lnTo>
                  <a:lnTo>
                    <a:pt x="269" y="123"/>
                  </a:lnTo>
                  <a:lnTo>
                    <a:pt x="269" y="125"/>
                  </a:lnTo>
                  <a:lnTo>
                    <a:pt x="269" y="126"/>
                  </a:lnTo>
                  <a:lnTo>
                    <a:pt x="268" y="127"/>
                  </a:lnTo>
                  <a:lnTo>
                    <a:pt x="267" y="127"/>
                  </a:lnTo>
                  <a:lnTo>
                    <a:pt x="266" y="127"/>
                  </a:lnTo>
                  <a:lnTo>
                    <a:pt x="265" y="128"/>
                  </a:lnTo>
                  <a:lnTo>
                    <a:pt x="263" y="128"/>
                  </a:lnTo>
                  <a:lnTo>
                    <a:pt x="261" y="128"/>
                  </a:lnTo>
                  <a:lnTo>
                    <a:pt x="260" y="128"/>
                  </a:lnTo>
                  <a:lnTo>
                    <a:pt x="259" y="128"/>
                  </a:lnTo>
                  <a:lnTo>
                    <a:pt x="258" y="128"/>
                  </a:lnTo>
                  <a:lnTo>
                    <a:pt x="258" y="129"/>
                  </a:lnTo>
                  <a:lnTo>
                    <a:pt x="259" y="129"/>
                  </a:lnTo>
                  <a:lnTo>
                    <a:pt x="260" y="129"/>
                  </a:lnTo>
                  <a:lnTo>
                    <a:pt x="260" y="130"/>
                  </a:lnTo>
                  <a:lnTo>
                    <a:pt x="260" y="131"/>
                  </a:lnTo>
                  <a:lnTo>
                    <a:pt x="260" y="133"/>
                  </a:lnTo>
                  <a:lnTo>
                    <a:pt x="258" y="131"/>
                  </a:lnTo>
                  <a:lnTo>
                    <a:pt x="258" y="130"/>
                  </a:lnTo>
                  <a:lnTo>
                    <a:pt x="258" y="131"/>
                  </a:lnTo>
                  <a:lnTo>
                    <a:pt x="257" y="130"/>
                  </a:lnTo>
                  <a:lnTo>
                    <a:pt x="256" y="130"/>
                  </a:lnTo>
                  <a:lnTo>
                    <a:pt x="254" y="129"/>
                  </a:lnTo>
                  <a:lnTo>
                    <a:pt x="254" y="128"/>
                  </a:lnTo>
                  <a:lnTo>
                    <a:pt x="253" y="128"/>
                  </a:lnTo>
                  <a:lnTo>
                    <a:pt x="251" y="128"/>
                  </a:lnTo>
                  <a:lnTo>
                    <a:pt x="250" y="128"/>
                  </a:lnTo>
                  <a:lnTo>
                    <a:pt x="249" y="128"/>
                  </a:lnTo>
                  <a:lnTo>
                    <a:pt x="248" y="128"/>
                  </a:lnTo>
                  <a:lnTo>
                    <a:pt x="247" y="128"/>
                  </a:lnTo>
                  <a:lnTo>
                    <a:pt x="245" y="128"/>
                  </a:lnTo>
                  <a:lnTo>
                    <a:pt x="244" y="128"/>
                  </a:lnTo>
                  <a:lnTo>
                    <a:pt x="243" y="128"/>
                  </a:lnTo>
                  <a:lnTo>
                    <a:pt x="241" y="128"/>
                  </a:lnTo>
                  <a:lnTo>
                    <a:pt x="240" y="128"/>
                  </a:lnTo>
                  <a:lnTo>
                    <a:pt x="239" y="128"/>
                  </a:lnTo>
                  <a:lnTo>
                    <a:pt x="239" y="129"/>
                  </a:lnTo>
                  <a:lnTo>
                    <a:pt x="239" y="133"/>
                  </a:lnTo>
                  <a:lnTo>
                    <a:pt x="240" y="133"/>
                  </a:lnTo>
                  <a:lnTo>
                    <a:pt x="241" y="133"/>
                  </a:lnTo>
                  <a:lnTo>
                    <a:pt x="242" y="133"/>
                  </a:lnTo>
                  <a:lnTo>
                    <a:pt x="243" y="133"/>
                  </a:lnTo>
                  <a:lnTo>
                    <a:pt x="244" y="133"/>
                  </a:lnTo>
                  <a:lnTo>
                    <a:pt x="245" y="133"/>
                  </a:lnTo>
                  <a:lnTo>
                    <a:pt x="245" y="134"/>
                  </a:lnTo>
                  <a:lnTo>
                    <a:pt x="245" y="136"/>
                  </a:lnTo>
                  <a:lnTo>
                    <a:pt x="245" y="137"/>
                  </a:lnTo>
                  <a:lnTo>
                    <a:pt x="244" y="137"/>
                  </a:lnTo>
                  <a:lnTo>
                    <a:pt x="243" y="137"/>
                  </a:lnTo>
                  <a:lnTo>
                    <a:pt x="242" y="137"/>
                  </a:lnTo>
                  <a:lnTo>
                    <a:pt x="241" y="137"/>
                  </a:lnTo>
                  <a:lnTo>
                    <a:pt x="241" y="138"/>
                  </a:lnTo>
                  <a:lnTo>
                    <a:pt x="240" y="138"/>
                  </a:lnTo>
                  <a:lnTo>
                    <a:pt x="239" y="138"/>
                  </a:lnTo>
                  <a:lnTo>
                    <a:pt x="239" y="137"/>
                  </a:lnTo>
                  <a:lnTo>
                    <a:pt x="237" y="137"/>
                  </a:lnTo>
                  <a:lnTo>
                    <a:pt x="236" y="137"/>
                  </a:lnTo>
                  <a:lnTo>
                    <a:pt x="235" y="137"/>
                  </a:lnTo>
                  <a:lnTo>
                    <a:pt x="234" y="137"/>
                  </a:lnTo>
                  <a:lnTo>
                    <a:pt x="233" y="137"/>
                  </a:lnTo>
                  <a:lnTo>
                    <a:pt x="232" y="137"/>
                  </a:lnTo>
                  <a:lnTo>
                    <a:pt x="232" y="136"/>
                  </a:lnTo>
                  <a:lnTo>
                    <a:pt x="231" y="136"/>
                  </a:lnTo>
                  <a:lnTo>
                    <a:pt x="230" y="136"/>
                  </a:lnTo>
                  <a:lnTo>
                    <a:pt x="231" y="136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6"/>
                  </a:lnTo>
                  <a:lnTo>
                    <a:pt x="232" y="135"/>
                  </a:lnTo>
                  <a:lnTo>
                    <a:pt x="232" y="134"/>
                  </a:lnTo>
                  <a:lnTo>
                    <a:pt x="232" y="133"/>
                  </a:lnTo>
                  <a:lnTo>
                    <a:pt x="231" y="133"/>
                  </a:lnTo>
                  <a:lnTo>
                    <a:pt x="228" y="133"/>
                  </a:lnTo>
                  <a:lnTo>
                    <a:pt x="227" y="133"/>
                  </a:lnTo>
                  <a:lnTo>
                    <a:pt x="226" y="133"/>
                  </a:lnTo>
                  <a:lnTo>
                    <a:pt x="226" y="134"/>
                  </a:lnTo>
                  <a:lnTo>
                    <a:pt x="227" y="135"/>
                  </a:lnTo>
                  <a:lnTo>
                    <a:pt x="227" y="136"/>
                  </a:lnTo>
                  <a:lnTo>
                    <a:pt x="227" y="137"/>
                  </a:lnTo>
                  <a:lnTo>
                    <a:pt x="227" y="138"/>
                  </a:lnTo>
                  <a:lnTo>
                    <a:pt x="228" y="138"/>
                  </a:lnTo>
                  <a:lnTo>
                    <a:pt x="230" y="138"/>
                  </a:lnTo>
                  <a:lnTo>
                    <a:pt x="230" y="139"/>
                  </a:lnTo>
                  <a:lnTo>
                    <a:pt x="231" y="139"/>
                  </a:lnTo>
                  <a:lnTo>
                    <a:pt x="232" y="139"/>
                  </a:lnTo>
                  <a:lnTo>
                    <a:pt x="232" y="140"/>
                  </a:lnTo>
                  <a:lnTo>
                    <a:pt x="232" y="142"/>
                  </a:lnTo>
                  <a:lnTo>
                    <a:pt x="231" y="142"/>
                  </a:lnTo>
                  <a:lnTo>
                    <a:pt x="231" y="143"/>
                  </a:lnTo>
                  <a:lnTo>
                    <a:pt x="232" y="143"/>
                  </a:lnTo>
                  <a:lnTo>
                    <a:pt x="228" y="143"/>
                  </a:lnTo>
                  <a:lnTo>
                    <a:pt x="228" y="142"/>
                  </a:lnTo>
                  <a:lnTo>
                    <a:pt x="228" y="140"/>
                  </a:lnTo>
                  <a:lnTo>
                    <a:pt x="228" y="139"/>
                  </a:lnTo>
                  <a:lnTo>
                    <a:pt x="227" y="139"/>
                  </a:lnTo>
                  <a:lnTo>
                    <a:pt x="226" y="139"/>
                  </a:lnTo>
                  <a:lnTo>
                    <a:pt x="225" y="139"/>
                  </a:lnTo>
                  <a:lnTo>
                    <a:pt x="224" y="139"/>
                  </a:lnTo>
                  <a:lnTo>
                    <a:pt x="224" y="138"/>
                  </a:lnTo>
                  <a:lnTo>
                    <a:pt x="224" y="137"/>
                  </a:lnTo>
                  <a:lnTo>
                    <a:pt x="223" y="137"/>
                  </a:lnTo>
                  <a:lnTo>
                    <a:pt x="222" y="137"/>
                  </a:lnTo>
                  <a:lnTo>
                    <a:pt x="220" y="137"/>
                  </a:lnTo>
                  <a:lnTo>
                    <a:pt x="219" y="137"/>
                  </a:lnTo>
                  <a:lnTo>
                    <a:pt x="219" y="136"/>
                  </a:lnTo>
                  <a:lnTo>
                    <a:pt x="219" y="134"/>
                  </a:lnTo>
                  <a:lnTo>
                    <a:pt x="219" y="133"/>
                  </a:lnTo>
                  <a:lnTo>
                    <a:pt x="219" y="130"/>
                  </a:lnTo>
                  <a:lnTo>
                    <a:pt x="219" y="128"/>
                  </a:lnTo>
                  <a:lnTo>
                    <a:pt x="218" y="128"/>
                  </a:lnTo>
                  <a:lnTo>
                    <a:pt x="217" y="128"/>
                  </a:lnTo>
                  <a:lnTo>
                    <a:pt x="216" y="128"/>
                  </a:lnTo>
                  <a:lnTo>
                    <a:pt x="215" y="128"/>
                  </a:lnTo>
                  <a:lnTo>
                    <a:pt x="215" y="127"/>
                  </a:lnTo>
                  <a:lnTo>
                    <a:pt x="215" y="126"/>
                  </a:lnTo>
                  <a:lnTo>
                    <a:pt x="214" y="126"/>
                  </a:lnTo>
                  <a:lnTo>
                    <a:pt x="213" y="126"/>
                  </a:lnTo>
                  <a:lnTo>
                    <a:pt x="213" y="127"/>
                  </a:lnTo>
                  <a:lnTo>
                    <a:pt x="213" y="128"/>
                  </a:lnTo>
                  <a:lnTo>
                    <a:pt x="213" y="129"/>
                  </a:lnTo>
                  <a:lnTo>
                    <a:pt x="211" y="129"/>
                  </a:lnTo>
                  <a:lnTo>
                    <a:pt x="210" y="129"/>
                  </a:lnTo>
                  <a:lnTo>
                    <a:pt x="210" y="130"/>
                  </a:lnTo>
                  <a:lnTo>
                    <a:pt x="210" y="131"/>
                  </a:lnTo>
                  <a:lnTo>
                    <a:pt x="210" y="134"/>
                  </a:lnTo>
                  <a:lnTo>
                    <a:pt x="210" y="135"/>
                  </a:lnTo>
                  <a:lnTo>
                    <a:pt x="211" y="135"/>
                  </a:lnTo>
                  <a:lnTo>
                    <a:pt x="213" y="135"/>
                  </a:lnTo>
                  <a:lnTo>
                    <a:pt x="213" y="136"/>
                  </a:lnTo>
                  <a:lnTo>
                    <a:pt x="213" y="137"/>
                  </a:lnTo>
                  <a:lnTo>
                    <a:pt x="214" y="137"/>
                  </a:lnTo>
                  <a:lnTo>
                    <a:pt x="214" y="140"/>
                  </a:lnTo>
                  <a:lnTo>
                    <a:pt x="214" y="144"/>
                  </a:lnTo>
                  <a:lnTo>
                    <a:pt x="214" y="145"/>
                  </a:lnTo>
                  <a:lnTo>
                    <a:pt x="213" y="145"/>
                  </a:lnTo>
                  <a:lnTo>
                    <a:pt x="211" y="145"/>
                  </a:lnTo>
                  <a:lnTo>
                    <a:pt x="210" y="145"/>
                  </a:lnTo>
                  <a:lnTo>
                    <a:pt x="209" y="145"/>
                  </a:lnTo>
                  <a:lnTo>
                    <a:pt x="209" y="144"/>
                  </a:lnTo>
                  <a:lnTo>
                    <a:pt x="209" y="143"/>
                  </a:lnTo>
                  <a:lnTo>
                    <a:pt x="208" y="143"/>
                  </a:lnTo>
                  <a:lnTo>
                    <a:pt x="206" y="143"/>
                  </a:lnTo>
                  <a:lnTo>
                    <a:pt x="205" y="143"/>
                  </a:lnTo>
                  <a:lnTo>
                    <a:pt x="204" y="143"/>
                  </a:lnTo>
                  <a:lnTo>
                    <a:pt x="202" y="143"/>
                  </a:lnTo>
                  <a:lnTo>
                    <a:pt x="201" y="143"/>
                  </a:lnTo>
                  <a:lnTo>
                    <a:pt x="200" y="143"/>
                  </a:lnTo>
                  <a:lnTo>
                    <a:pt x="200" y="142"/>
                  </a:lnTo>
                  <a:lnTo>
                    <a:pt x="200" y="140"/>
                  </a:lnTo>
                  <a:lnTo>
                    <a:pt x="200" y="139"/>
                  </a:lnTo>
                  <a:lnTo>
                    <a:pt x="201" y="139"/>
                  </a:lnTo>
                  <a:lnTo>
                    <a:pt x="201" y="138"/>
                  </a:lnTo>
                  <a:lnTo>
                    <a:pt x="201" y="137"/>
                  </a:lnTo>
                  <a:lnTo>
                    <a:pt x="200" y="137"/>
                  </a:lnTo>
                  <a:lnTo>
                    <a:pt x="199" y="137"/>
                  </a:lnTo>
                  <a:lnTo>
                    <a:pt x="198" y="137"/>
                  </a:lnTo>
                  <a:lnTo>
                    <a:pt x="198" y="136"/>
                  </a:lnTo>
                  <a:lnTo>
                    <a:pt x="198" y="135"/>
                  </a:lnTo>
                  <a:lnTo>
                    <a:pt x="198" y="134"/>
                  </a:lnTo>
                  <a:lnTo>
                    <a:pt x="198" y="133"/>
                  </a:lnTo>
                  <a:lnTo>
                    <a:pt x="198" y="131"/>
                  </a:lnTo>
                  <a:lnTo>
                    <a:pt x="198" y="130"/>
                  </a:lnTo>
                  <a:lnTo>
                    <a:pt x="198" y="128"/>
                  </a:lnTo>
                  <a:lnTo>
                    <a:pt x="197" y="128"/>
                  </a:lnTo>
                  <a:lnTo>
                    <a:pt x="194" y="128"/>
                  </a:lnTo>
                  <a:lnTo>
                    <a:pt x="193" y="128"/>
                  </a:lnTo>
                  <a:lnTo>
                    <a:pt x="193" y="130"/>
                  </a:lnTo>
                  <a:lnTo>
                    <a:pt x="193" y="131"/>
                  </a:lnTo>
                  <a:lnTo>
                    <a:pt x="192" y="131"/>
                  </a:lnTo>
                  <a:lnTo>
                    <a:pt x="192" y="130"/>
                  </a:lnTo>
                  <a:lnTo>
                    <a:pt x="192" y="129"/>
                  </a:lnTo>
                  <a:lnTo>
                    <a:pt x="191" y="129"/>
                  </a:lnTo>
                  <a:lnTo>
                    <a:pt x="190" y="129"/>
                  </a:lnTo>
                  <a:lnTo>
                    <a:pt x="190" y="130"/>
                  </a:lnTo>
                  <a:lnTo>
                    <a:pt x="190" y="131"/>
                  </a:lnTo>
                  <a:lnTo>
                    <a:pt x="190" y="133"/>
                  </a:lnTo>
                  <a:lnTo>
                    <a:pt x="189" y="133"/>
                  </a:lnTo>
                  <a:lnTo>
                    <a:pt x="189" y="131"/>
                  </a:lnTo>
                  <a:lnTo>
                    <a:pt x="189" y="130"/>
                  </a:lnTo>
                  <a:lnTo>
                    <a:pt x="189" y="131"/>
                  </a:lnTo>
                  <a:lnTo>
                    <a:pt x="188" y="131"/>
                  </a:lnTo>
                  <a:lnTo>
                    <a:pt x="188" y="130"/>
                  </a:lnTo>
                  <a:lnTo>
                    <a:pt x="184" y="130"/>
                  </a:lnTo>
                  <a:lnTo>
                    <a:pt x="184" y="129"/>
                  </a:lnTo>
                  <a:lnTo>
                    <a:pt x="183" y="129"/>
                  </a:lnTo>
                  <a:lnTo>
                    <a:pt x="182" y="129"/>
                  </a:lnTo>
                  <a:lnTo>
                    <a:pt x="182" y="130"/>
                  </a:lnTo>
                  <a:lnTo>
                    <a:pt x="182" y="131"/>
                  </a:lnTo>
                  <a:lnTo>
                    <a:pt x="184" y="131"/>
                  </a:lnTo>
                  <a:lnTo>
                    <a:pt x="184" y="133"/>
                  </a:lnTo>
                  <a:lnTo>
                    <a:pt x="184" y="135"/>
                  </a:lnTo>
                  <a:lnTo>
                    <a:pt x="185" y="135"/>
                  </a:lnTo>
                  <a:lnTo>
                    <a:pt x="185" y="136"/>
                  </a:lnTo>
                  <a:lnTo>
                    <a:pt x="185" y="137"/>
                  </a:lnTo>
                  <a:lnTo>
                    <a:pt x="184" y="137"/>
                  </a:lnTo>
                  <a:lnTo>
                    <a:pt x="183" y="137"/>
                  </a:lnTo>
                  <a:lnTo>
                    <a:pt x="183" y="136"/>
                  </a:lnTo>
                  <a:lnTo>
                    <a:pt x="182" y="136"/>
                  </a:lnTo>
                  <a:lnTo>
                    <a:pt x="182" y="137"/>
                  </a:lnTo>
                  <a:lnTo>
                    <a:pt x="181" y="137"/>
                  </a:lnTo>
                  <a:lnTo>
                    <a:pt x="180" y="137"/>
                  </a:lnTo>
                  <a:lnTo>
                    <a:pt x="179" y="137"/>
                  </a:lnTo>
                  <a:lnTo>
                    <a:pt x="178" y="137"/>
                  </a:lnTo>
                  <a:lnTo>
                    <a:pt x="176" y="137"/>
                  </a:lnTo>
                  <a:lnTo>
                    <a:pt x="175" y="137"/>
                  </a:lnTo>
                  <a:lnTo>
                    <a:pt x="175" y="138"/>
                  </a:lnTo>
                  <a:lnTo>
                    <a:pt x="175" y="139"/>
                  </a:lnTo>
                  <a:lnTo>
                    <a:pt x="175" y="142"/>
                  </a:lnTo>
                  <a:lnTo>
                    <a:pt x="175" y="143"/>
                  </a:lnTo>
                  <a:lnTo>
                    <a:pt x="175" y="144"/>
                  </a:lnTo>
                  <a:lnTo>
                    <a:pt x="175" y="145"/>
                  </a:lnTo>
                  <a:lnTo>
                    <a:pt x="176" y="145"/>
                  </a:lnTo>
                  <a:lnTo>
                    <a:pt x="176" y="144"/>
                  </a:lnTo>
                  <a:lnTo>
                    <a:pt x="178" y="144"/>
                  </a:lnTo>
                  <a:lnTo>
                    <a:pt x="178" y="145"/>
                  </a:lnTo>
                  <a:lnTo>
                    <a:pt x="179" y="145"/>
                  </a:lnTo>
                  <a:lnTo>
                    <a:pt x="180" y="145"/>
                  </a:lnTo>
                  <a:lnTo>
                    <a:pt x="181" y="145"/>
                  </a:lnTo>
                  <a:lnTo>
                    <a:pt x="182" y="145"/>
                  </a:lnTo>
                  <a:lnTo>
                    <a:pt x="182" y="144"/>
                  </a:lnTo>
                  <a:lnTo>
                    <a:pt x="182" y="145"/>
                  </a:lnTo>
                  <a:lnTo>
                    <a:pt x="183" y="145"/>
                  </a:lnTo>
                  <a:lnTo>
                    <a:pt x="184" y="145"/>
                  </a:lnTo>
                  <a:lnTo>
                    <a:pt x="185" y="145"/>
                  </a:lnTo>
                  <a:lnTo>
                    <a:pt x="187" y="145"/>
                  </a:lnTo>
                  <a:lnTo>
                    <a:pt x="188" y="145"/>
                  </a:lnTo>
                  <a:lnTo>
                    <a:pt x="189" y="145"/>
                  </a:lnTo>
                  <a:lnTo>
                    <a:pt x="190" y="145"/>
                  </a:lnTo>
                  <a:lnTo>
                    <a:pt x="191" y="145"/>
                  </a:lnTo>
                  <a:lnTo>
                    <a:pt x="192" y="145"/>
                  </a:lnTo>
                  <a:lnTo>
                    <a:pt x="192" y="146"/>
                  </a:lnTo>
                  <a:lnTo>
                    <a:pt x="192" y="147"/>
                  </a:lnTo>
                  <a:lnTo>
                    <a:pt x="191" y="147"/>
                  </a:lnTo>
                  <a:lnTo>
                    <a:pt x="190" y="147"/>
                  </a:lnTo>
                  <a:lnTo>
                    <a:pt x="189" y="147"/>
                  </a:lnTo>
                  <a:lnTo>
                    <a:pt x="189" y="148"/>
                  </a:lnTo>
                  <a:lnTo>
                    <a:pt x="189" y="151"/>
                  </a:lnTo>
                  <a:lnTo>
                    <a:pt x="189" y="152"/>
                  </a:lnTo>
                  <a:lnTo>
                    <a:pt x="190" y="152"/>
                  </a:lnTo>
                  <a:lnTo>
                    <a:pt x="190" y="153"/>
                  </a:lnTo>
                  <a:lnTo>
                    <a:pt x="190" y="154"/>
                  </a:lnTo>
                  <a:lnTo>
                    <a:pt x="190" y="155"/>
                  </a:lnTo>
                  <a:lnTo>
                    <a:pt x="190" y="156"/>
                  </a:lnTo>
                  <a:lnTo>
                    <a:pt x="190" y="158"/>
                  </a:lnTo>
                  <a:lnTo>
                    <a:pt x="190" y="159"/>
                  </a:lnTo>
                  <a:lnTo>
                    <a:pt x="189" y="159"/>
                  </a:lnTo>
                  <a:lnTo>
                    <a:pt x="188" y="159"/>
                  </a:lnTo>
                  <a:lnTo>
                    <a:pt x="187" y="159"/>
                  </a:lnTo>
                  <a:lnTo>
                    <a:pt x="184" y="159"/>
                  </a:lnTo>
                  <a:lnTo>
                    <a:pt x="184" y="156"/>
                  </a:lnTo>
                  <a:lnTo>
                    <a:pt x="184" y="155"/>
                  </a:lnTo>
                  <a:lnTo>
                    <a:pt x="184" y="152"/>
                  </a:lnTo>
                  <a:lnTo>
                    <a:pt x="180" y="152"/>
                  </a:lnTo>
                  <a:lnTo>
                    <a:pt x="180" y="153"/>
                  </a:lnTo>
                  <a:lnTo>
                    <a:pt x="180" y="154"/>
                  </a:lnTo>
                  <a:lnTo>
                    <a:pt x="180" y="155"/>
                  </a:lnTo>
                  <a:lnTo>
                    <a:pt x="176" y="155"/>
                  </a:lnTo>
                  <a:lnTo>
                    <a:pt x="175" y="155"/>
                  </a:lnTo>
                  <a:lnTo>
                    <a:pt x="175" y="156"/>
                  </a:lnTo>
                  <a:lnTo>
                    <a:pt x="175" y="158"/>
                  </a:lnTo>
                  <a:lnTo>
                    <a:pt x="175" y="159"/>
                  </a:lnTo>
                  <a:lnTo>
                    <a:pt x="174" y="159"/>
                  </a:lnTo>
                  <a:lnTo>
                    <a:pt x="174" y="161"/>
                  </a:lnTo>
                  <a:lnTo>
                    <a:pt x="174" y="162"/>
                  </a:lnTo>
                  <a:lnTo>
                    <a:pt x="173" y="162"/>
                  </a:lnTo>
                  <a:lnTo>
                    <a:pt x="172" y="162"/>
                  </a:lnTo>
                  <a:lnTo>
                    <a:pt x="171" y="162"/>
                  </a:lnTo>
                  <a:lnTo>
                    <a:pt x="171" y="161"/>
                  </a:lnTo>
                  <a:lnTo>
                    <a:pt x="170" y="161"/>
                  </a:lnTo>
                  <a:lnTo>
                    <a:pt x="168" y="161"/>
                  </a:lnTo>
                  <a:lnTo>
                    <a:pt x="167" y="161"/>
                  </a:lnTo>
                  <a:lnTo>
                    <a:pt x="168" y="160"/>
                  </a:lnTo>
                  <a:lnTo>
                    <a:pt x="168" y="159"/>
                  </a:lnTo>
                  <a:lnTo>
                    <a:pt x="170" y="159"/>
                  </a:lnTo>
                  <a:lnTo>
                    <a:pt x="171" y="159"/>
                  </a:lnTo>
                  <a:lnTo>
                    <a:pt x="171" y="156"/>
                  </a:lnTo>
                  <a:lnTo>
                    <a:pt x="171" y="155"/>
                  </a:lnTo>
                  <a:lnTo>
                    <a:pt x="171" y="156"/>
                  </a:lnTo>
                  <a:lnTo>
                    <a:pt x="170" y="156"/>
                  </a:lnTo>
                  <a:lnTo>
                    <a:pt x="170" y="158"/>
                  </a:lnTo>
                  <a:lnTo>
                    <a:pt x="168" y="158"/>
                  </a:lnTo>
                  <a:lnTo>
                    <a:pt x="168" y="159"/>
                  </a:lnTo>
                  <a:lnTo>
                    <a:pt x="167" y="159"/>
                  </a:lnTo>
                  <a:lnTo>
                    <a:pt x="166" y="159"/>
                  </a:lnTo>
                  <a:lnTo>
                    <a:pt x="165" y="159"/>
                  </a:lnTo>
                  <a:lnTo>
                    <a:pt x="163" y="159"/>
                  </a:lnTo>
                  <a:lnTo>
                    <a:pt x="163" y="160"/>
                  </a:lnTo>
                  <a:lnTo>
                    <a:pt x="164" y="160"/>
                  </a:lnTo>
                  <a:lnTo>
                    <a:pt x="164" y="161"/>
                  </a:lnTo>
                  <a:lnTo>
                    <a:pt x="163" y="161"/>
                  </a:lnTo>
                  <a:lnTo>
                    <a:pt x="163" y="162"/>
                  </a:lnTo>
                  <a:lnTo>
                    <a:pt x="164" y="162"/>
                  </a:lnTo>
                  <a:lnTo>
                    <a:pt x="164" y="163"/>
                  </a:lnTo>
                  <a:lnTo>
                    <a:pt x="163" y="163"/>
                  </a:lnTo>
                  <a:lnTo>
                    <a:pt x="163" y="164"/>
                  </a:lnTo>
                  <a:lnTo>
                    <a:pt x="163" y="165"/>
                  </a:lnTo>
                  <a:lnTo>
                    <a:pt x="164" y="165"/>
                  </a:lnTo>
                  <a:lnTo>
                    <a:pt x="165" y="165"/>
                  </a:lnTo>
                  <a:lnTo>
                    <a:pt x="166" y="165"/>
                  </a:lnTo>
                  <a:lnTo>
                    <a:pt x="167" y="165"/>
                  </a:lnTo>
                  <a:lnTo>
                    <a:pt x="170" y="165"/>
                  </a:lnTo>
                  <a:lnTo>
                    <a:pt x="171" y="165"/>
                  </a:lnTo>
                  <a:lnTo>
                    <a:pt x="173" y="165"/>
                  </a:lnTo>
                  <a:lnTo>
                    <a:pt x="174" y="165"/>
                  </a:lnTo>
                  <a:lnTo>
                    <a:pt x="176" y="165"/>
                  </a:lnTo>
                  <a:lnTo>
                    <a:pt x="180" y="165"/>
                  </a:lnTo>
                  <a:lnTo>
                    <a:pt x="181" y="165"/>
                  </a:lnTo>
                  <a:lnTo>
                    <a:pt x="182" y="165"/>
                  </a:lnTo>
                  <a:lnTo>
                    <a:pt x="183" y="165"/>
                  </a:lnTo>
                  <a:lnTo>
                    <a:pt x="184" y="165"/>
                  </a:lnTo>
                  <a:lnTo>
                    <a:pt x="185" y="165"/>
                  </a:lnTo>
                  <a:lnTo>
                    <a:pt x="187" y="165"/>
                  </a:lnTo>
                  <a:lnTo>
                    <a:pt x="189" y="165"/>
                  </a:lnTo>
                  <a:lnTo>
                    <a:pt x="190" y="165"/>
                  </a:lnTo>
                  <a:lnTo>
                    <a:pt x="191" y="165"/>
                  </a:lnTo>
                  <a:lnTo>
                    <a:pt x="192" y="165"/>
                  </a:lnTo>
                  <a:lnTo>
                    <a:pt x="193" y="165"/>
                  </a:lnTo>
                  <a:lnTo>
                    <a:pt x="193" y="163"/>
                  </a:lnTo>
                  <a:lnTo>
                    <a:pt x="193" y="161"/>
                  </a:lnTo>
                  <a:lnTo>
                    <a:pt x="194" y="161"/>
                  </a:lnTo>
                  <a:lnTo>
                    <a:pt x="196" y="161"/>
                  </a:lnTo>
                  <a:lnTo>
                    <a:pt x="196" y="160"/>
                  </a:lnTo>
                  <a:lnTo>
                    <a:pt x="197" y="160"/>
                  </a:lnTo>
                  <a:lnTo>
                    <a:pt x="198" y="160"/>
                  </a:lnTo>
                  <a:lnTo>
                    <a:pt x="198" y="159"/>
                  </a:lnTo>
                  <a:lnTo>
                    <a:pt x="198" y="158"/>
                  </a:lnTo>
                  <a:lnTo>
                    <a:pt x="198" y="156"/>
                  </a:lnTo>
                  <a:lnTo>
                    <a:pt x="199" y="156"/>
                  </a:lnTo>
                  <a:lnTo>
                    <a:pt x="201" y="156"/>
                  </a:lnTo>
                  <a:lnTo>
                    <a:pt x="201" y="155"/>
                  </a:lnTo>
                  <a:lnTo>
                    <a:pt x="201" y="154"/>
                  </a:lnTo>
                  <a:lnTo>
                    <a:pt x="202" y="154"/>
                  </a:lnTo>
                  <a:lnTo>
                    <a:pt x="204" y="154"/>
                  </a:lnTo>
                  <a:lnTo>
                    <a:pt x="204" y="156"/>
                  </a:lnTo>
                  <a:lnTo>
                    <a:pt x="204" y="158"/>
                  </a:lnTo>
                  <a:lnTo>
                    <a:pt x="204" y="159"/>
                  </a:lnTo>
                  <a:lnTo>
                    <a:pt x="204" y="160"/>
                  </a:lnTo>
                  <a:lnTo>
                    <a:pt x="204" y="161"/>
                  </a:lnTo>
                  <a:lnTo>
                    <a:pt x="205" y="161"/>
                  </a:lnTo>
                  <a:lnTo>
                    <a:pt x="206" y="161"/>
                  </a:lnTo>
                  <a:lnTo>
                    <a:pt x="207" y="161"/>
                  </a:lnTo>
                  <a:lnTo>
                    <a:pt x="207" y="160"/>
                  </a:lnTo>
                  <a:lnTo>
                    <a:pt x="208" y="160"/>
                  </a:lnTo>
                  <a:lnTo>
                    <a:pt x="208" y="161"/>
                  </a:lnTo>
                  <a:lnTo>
                    <a:pt x="209" y="161"/>
                  </a:lnTo>
                  <a:lnTo>
                    <a:pt x="209" y="160"/>
                  </a:lnTo>
                  <a:lnTo>
                    <a:pt x="209" y="159"/>
                  </a:lnTo>
                  <a:lnTo>
                    <a:pt x="211" y="159"/>
                  </a:lnTo>
                  <a:lnTo>
                    <a:pt x="213" y="159"/>
                  </a:lnTo>
                  <a:lnTo>
                    <a:pt x="214" y="159"/>
                  </a:lnTo>
                  <a:lnTo>
                    <a:pt x="215" y="159"/>
                  </a:lnTo>
                  <a:lnTo>
                    <a:pt x="215" y="160"/>
                  </a:lnTo>
                  <a:lnTo>
                    <a:pt x="215" y="161"/>
                  </a:lnTo>
                  <a:lnTo>
                    <a:pt x="216" y="161"/>
                  </a:lnTo>
                  <a:lnTo>
                    <a:pt x="215" y="161"/>
                  </a:lnTo>
                  <a:lnTo>
                    <a:pt x="215" y="162"/>
                  </a:lnTo>
                  <a:lnTo>
                    <a:pt x="215" y="163"/>
                  </a:lnTo>
                  <a:lnTo>
                    <a:pt x="217" y="163"/>
                  </a:lnTo>
                  <a:lnTo>
                    <a:pt x="218" y="163"/>
                  </a:lnTo>
                  <a:lnTo>
                    <a:pt x="219" y="163"/>
                  </a:lnTo>
                  <a:lnTo>
                    <a:pt x="220" y="163"/>
                  </a:lnTo>
                  <a:lnTo>
                    <a:pt x="222" y="163"/>
                  </a:lnTo>
                  <a:lnTo>
                    <a:pt x="223" y="163"/>
                  </a:lnTo>
                  <a:lnTo>
                    <a:pt x="225" y="163"/>
                  </a:lnTo>
                  <a:lnTo>
                    <a:pt x="228" y="163"/>
                  </a:lnTo>
                  <a:lnTo>
                    <a:pt x="231" y="163"/>
                  </a:lnTo>
                  <a:lnTo>
                    <a:pt x="232" y="163"/>
                  </a:lnTo>
                  <a:lnTo>
                    <a:pt x="232" y="164"/>
                  </a:lnTo>
                  <a:lnTo>
                    <a:pt x="232" y="165"/>
                  </a:lnTo>
                  <a:lnTo>
                    <a:pt x="232" y="168"/>
                  </a:lnTo>
                  <a:lnTo>
                    <a:pt x="232" y="169"/>
                  </a:lnTo>
                  <a:lnTo>
                    <a:pt x="232" y="170"/>
                  </a:lnTo>
                  <a:lnTo>
                    <a:pt x="232" y="171"/>
                  </a:lnTo>
                  <a:lnTo>
                    <a:pt x="232" y="172"/>
                  </a:lnTo>
                  <a:lnTo>
                    <a:pt x="228" y="172"/>
                  </a:lnTo>
                  <a:lnTo>
                    <a:pt x="226" y="172"/>
                  </a:lnTo>
                  <a:lnTo>
                    <a:pt x="225" y="172"/>
                  </a:lnTo>
                  <a:lnTo>
                    <a:pt x="224" y="173"/>
                  </a:lnTo>
                  <a:lnTo>
                    <a:pt x="224" y="175"/>
                  </a:lnTo>
                  <a:lnTo>
                    <a:pt x="217" y="177"/>
                  </a:lnTo>
                  <a:lnTo>
                    <a:pt x="215" y="178"/>
                  </a:lnTo>
                  <a:lnTo>
                    <a:pt x="215" y="180"/>
                  </a:lnTo>
                  <a:lnTo>
                    <a:pt x="214" y="180"/>
                  </a:lnTo>
                  <a:lnTo>
                    <a:pt x="210" y="180"/>
                  </a:lnTo>
                  <a:lnTo>
                    <a:pt x="209" y="180"/>
                  </a:lnTo>
                  <a:lnTo>
                    <a:pt x="208" y="180"/>
                  </a:lnTo>
                  <a:lnTo>
                    <a:pt x="207" y="180"/>
                  </a:lnTo>
                  <a:lnTo>
                    <a:pt x="206" y="181"/>
                  </a:lnTo>
                  <a:lnTo>
                    <a:pt x="206" y="183"/>
                  </a:lnTo>
                  <a:lnTo>
                    <a:pt x="201" y="186"/>
                  </a:lnTo>
                  <a:lnTo>
                    <a:pt x="199" y="187"/>
                  </a:lnTo>
                  <a:lnTo>
                    <a:pt x="199" y="188"/>
                  </a:lnTo>
                  <a:lnTo>
                    <a:pt x="198" y="188"/>
                  </a:lnTo>
                  <a:lnTo>
                    <a:pt x="198" y="189"/>
                  </a:lnTo>
                  <a:lnTo>
                    <a:pt x="198" y="190"/>
                  </a:lnTo>
                  <a:lnTo>
                    <a:pt x="198" y="192"/>
                  </a:lnTo>
                  <a:lnTo>
                    <a:pt x="198" y="193"/>
                  </a:lnTo>
                  <a:lnTo>
                    <a:pt x="198" y="194"/>
                  </a:lnTo>
                  <a:lnTo>
                    <a:pt x="198" y="196"/>
                  </a:lnTo>
                  <a:lnTo>
                    <a:pt x="198" y="197"/>
                  </a:lnTo>
                  <a:lnTo>
                    <a:pt x="198" y="198"/>
                  </a:lnTo>
                  <a:lnTo>
                    <a:pt x="198" y="200"/>
                  </a:lnTo>
                  <a:lnTo>
                    <a:pt x="198" y="201"/>
                  </a:lnTo>
                  <a:lnTo>
                    <a:pt x="198" y="202"/>
                  </a:lnTo>
                  <a:lnTo>
                    <a:pt x="198" y="203"/>
                  </a:lnTo>
                  <a:lnTo>
                    <a:pt x="198" y="204"/>
                  </a:lnTo>
                  <a:lnTo>
                    <a:pt x="198" y="205"/>
                  </a:lnTo>
                  <a:lnTo>
                    <a:pt x="198" y="206"/>
                  </a:lnTo>
                  <a:lnTo>
                    <a:pt x="198" y="209"/>
                  </a:lnTo>
                  <a:lnTo>
                    <a:pt x="198" y="210"/>
                  </a:lnTo>
                  <a:lnTo>
                    <a:pt x="198" y="211"/>
                  </a:lnTo>
                  <a:lnTo>
                    <a:pt x="197" y="211"/>
                  </a:lnTo>
                  <a:lnTo>
                    <a:pt x="196" y="211"/>
                  </a:lnTo>
                  <a:lnTo>
                    <a:pt x="194" y="211"/>
                  </a:lnTo>
                  <a:lnTo>
                    <a:pt x="191" y="211"/>
                  </a:lnTo>
                  <a:lnTo>
                    <a:pt x="190" y="211"/>
                  </a:lnTo>
                  <a:lnTo>
                    <a:pt x="189" y="211"/>
                  </a:lnTo>
                  <a:lnTo>
                    <a:pt x="185" y="212"/>
                  </a:lnTo>
                  <a:lnTo>
                    <a:pt x="184" y="212"/>
                  </a:lnTo>
                  <a:lnTo>
                    <a:pt x="182" y="213"/>
                  </a:lnTo>
                  <a:lnTo>
                    <a:pt x="181" y="213"/>
                  </a:lnTo>
                  <a:lnTo>
                    <a:pt x="180" y="213"/>
                  </a:lnTo>
                  <a:lnTo>
                    <a:pt x="176" y="214"/>
                  </a:lnTo>
                  <a:lnTo>
                    <a:pt x="175" y="214"/>
                  </a:lnTo>
                  <a:lnTo>
                    <a:pt x="174" y="214"/>
                  </a:lnTo>
                  <a:lnTo>
                    <a:pt x="173" y="214"/>
                  </a:lnTo>
                  <a:lnTo>
                    <a:pt x="172" y="214"/>
                  </a:lnTo>
                  <a:lnTo>
                    <a:pt x="172" y="215"/>
                  </a:lnTo>
                  <a:lnTo>
                    <a:pt x="171" y="217"/>
                  </a:lnTo>
                  <a:lnTo>
                    <a:pt x="171" y="218"/>
                  </a:lnTo>
                  <a:lnTo>
                    <a:pt x="171" y="221"/>
                  </a:lnTo>
                  <a:lnTo>
                    <a:pt x="171" y="222"/>
                  </a:lnTo>
                  <a:lnTo>
                    <a:pt x="171" y="223"/>
                  </a:lnTo>
                  <a:lnTo>
                    <a:pt x="171" y="225"/>
                  </a:lnTo>
                  <a:lnTo>
                    <a:pt x="170" y="225"/>
                  </a:lnTo>
                  <a:lnTo>
                    <a:pt x="170" y="226"/>
                  </a:lnTo>
                  <a:lnTo>
                    <a:pt x="168" y="227"/>
                  </a:lnTo>
                  <a:lnTo>
                    <a:pt x="167" y="227"/>
                  </a:lnTo>
                  <a:lnTo>
                    <a:pt x="167" y="228"/>
                  </a:lnTo>
                  <a:lnTo>
                    <a:pt x="166" y="228"/>
                  </a:lnTo>
                  <a:lnTo>
                    <a:pt x="165" y="228"/>
                  </a:lnTo>
                  <a:lnTo>
                    <a:pt x="164" y="229"/>
                  </a:lnTo>
                  <a:lnTo>
                    <a:pt x="163" y="229"/>
                  </a:lnTo>
                  <a:lnTo>
                    <a:pt x="162" y="229"/>
                  </a:lnTo>
                  <a:lnTo>
                    <a:pt x="161" y="229"/>
                  </a:lnTo>
                  <a:lnTo>
                    <a:pt x="159" y="230"/>
                  </a:lnTo>
                  <a:lnTo>
                    <a:pt x="158" y="230"/>
                  </a:lnTo>
                  <a:lnTo>
                    <a:pt x="157" y="230"/>
                  </a:lnTo>
                  <a:lnTo>
                    <a:pt x="156" y="230"/>
                  </a:lnTo>
                  <a:lnTo>
                    <a:pt x="155" y="230"/>
                  </a:lnTo>
                  <a:lnTo>
                    <a:pt x="154" y="230"/>
                  </a:lnTo>
                  <a:lnTo>
                    <a:pt x="154" y="228"/>
                  </a:lnTo>
                  <a:lnTo>
                    <a:pt x="154" y="227"/>
                  </a:lnTo>
                  <a:lnTo>
                    <a:pt x="154" y="225"/>
                  </a:lnTo>
                  <a:lnTo>
                    <a:pt x="154" y="223"/>
                  </a:lnTo>
                  <a:lnTo>
                    <a:pt x="154" y="222"/>
                  </a:lnTo>
                  <a:lnTo>
                    <a:pt x="154" y="221"/>
                  </a:lnTo>
                  <a:lnTo>
                    <a:pt x="154" y="220"/>
                  </a:lnTo>
                  <a:lnTo>
                    <a:pt x="154" y="219"/>
                  </a:lnTo>
                  <a:lnTo>
                    <a:pt x="154" y="218"/>
                  </a:lnTo>
                  <a:lnTo>
                    <a:pt x="154" y="217"/>
                  </a:lnTo>
                  <a:lnTo>
                    <a:pt x="154" y="215"/>
                  </a:lnTo>
                  <a:lnTo>
                    <a:pt x="154" y="214"/>
                  </a:lnTo>
                  <a:lnTo>
                    <a:pt x="152" y="214"/>
                  </a:lnTo>
                  <a:lnTo>
                    <a:pt x="150" y="214"/>
                  </a:lnTo>
                  <a:lnTo>
                    <a:pt x="149" y="213"/>
                  </a:lnTo>
                  <a:lnTo>
                    <a:pt x="148" y="213"/>
                  </a:lnTo>
                  <a:lnTo>
                    <a:pt x="147" y="213"/>
                  </a:lnTo>
                  <a:lnTo>
                    <a:pt x="147" y="212"/>
                  </a:lnTo>
                  <a:lnTo>
                    <a:pt x="147" y="211"/>
                  </a:lnTo>
                  <a:lnTo>
                    <a:pt x="146" y="211"/>
                  </a:lnTo>
                  <a:lnTo>
                    <a:pt x="146" y="210"/>
                  </a:lnTo>
                  <a:lnTo>
                    <a:pt x="146" y="209"/>
                  </a:lnTo>
                  <a:lnTo>
                    <a:pt x="146" y="210"/>
                  </a:lnTo>
                  <a:lnTo>
                    <a:pt x="145" y="209"/>
                  </a:lnTo>
                  <a:lnTo>
                    <a:pt x="144" y="209"/>
                  </a:lnTo>
                  <a:lnTo>
                    <a:pt x="142" y="209"/>
                  </a:lnTo>
                  <a:lnTo>
                    <a:pt x="141" y="209"/>
                  </a:lnTo>
                  <a:lnTo>
                    <a:pt x="141" y="208"/>
                  </a:lnTo>
                  <a:lnTo>
                    <a:pt x="141" y="206"/>
                  </a:lnTo>
                  <a:lnTo>
                    <a:pt x="141" y="205"/>
                  </a:lnTo>
                  <a:lnTo>
                    <a:pt x="140" y="205"/>
                  </a:lnTo>
                  <a:lnTo>
                    <a:pt x="137" y="205"/>
                  </a:lnTo>
                  <a:lnTo>
                    <a:pt x="137" y="204"/>
                  </a:lnTo>
                  <a:lnTo>
                    <a:pt x="137" y="203"/>
                  </a:lnTo>
                  <a:lnTo>
                    <a:pt x="137" y="202"/>
                  </a:lnTo>
                  <a:lnTo>
                    <a:pt x="135" y="202"/>
                  </a:lnTo>
                  <a:lnTo>
                    <a:pt x="136" y="202"/>
                  </a:lnTo>
                  <a:lnTo>
                    <a:pt x="136" y="201"/>
                  </a:lnTo>
                  <a:lnTo>
                    <a:pt x="137" y="201"/>
                  </a:lnTo>
                  <a:lnTo>
                    <a:pt x="137" y="200"/>
                  </a:lnTo>
                  <a:lnTo>
                    <a:pt x="138" y="198"/>
                  </a:lnTo>
                  <a:lnTo>
                    <a:pt x="137" y="197"/>
                  </a:lnTo>
                  <a:lnTo>
                    <a:pt x="137" y="196"/>
                  </a:lnTo>
                  <a:lnTo>
                    <a:pt x="136" y="196"/>
                  </a:lnTo>
                  <a:lnTo>
                    <a:pt x="136" y="195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5" y="194"/>
                  </a:lnTo>
                  <a:lnTo>
                    <a:pt x="135" y="193"/>
                  </a:lnTo>
                  <a:lnTo>
                    <a:pt x="133" y="193"/>
                  </a:lnTo>
                  <a:lnTo>
                    <a:pt x="132" y="192"/>
                  </a:lnTo>
                  <a:lnTo>
                    <a:pt x="132" y="190"/>
                  </a:lnTo>
                  <a:lnTo>
                    <a:pt x="132" y="189"/>
                  </a:lnTo>
                  <a:lnTo>
                    <a:pt x="131" y="189"/>
                  </a:lnTo>
                  <a:lnTo>
                    <a:pt x="130" y="189"/>
                  </a:lnTo>
                  <a:lnTo>
                    <a:pt x="129" y="189"/>
                  </a:lnTo>
                  <a:lnTo>
                    <a:pt x="128" y="189"/>
                  </a:lnTo>
                  <a:lnTo>
                    <a:pt x="128" y="188"/>
                  </a:lnTo>
                  <a:lnTo>
                    <a:pt x="128" y="187"/>
                  </a:lnTo>
                  <a:lnTo>
                    <a:pt x="128" y="185"/>
                  </a:lnTo>
                  <a:lnTo>
                    <a:pt x="127" y="185"/>
                  </a:lnTo>
                  <a:lnTo>
                    <a:pt x="125" y="185"/>
                  </a:lnTo>
                  <a:lnTo>
                    <a:pt x="124" y="185"/>
                  </a:lnTo>
                  <a:lnTo>
                    <a:pt x="123" y="185"/>
                  </a:lnTo>
                  <a:lnTo>
                    <a:pt x="123" y="184"/>
                  </a:lnTo>
                  <a:lnTo>
                    <a:pt x="123" y="183"/>
                  </a:lnTo>
                  <a:lnTo>
                    <a:pt x="123" y="181"/>
                  </a:lnTo>
                  <a:lnTo>
                    <a:pt x="123" y="180"/>
                  </a:lnTo>
                  <a:lnTo>
                    <a:pt x="123" y="179"/>
                  </a:lnTo>
                  <a:lnTo>
                    <a:pt x="123" y="178"/>
                  </a:lnTo>
                  <a:lnTo>
                    <a:pt x="122" y="178"/>
                  </a:lnTo>
                  <a:lnTo>
                    <a:pt x="121" y="178"/>
                  </a:lnTo>
                  <a:lnTo>
                    <a:pt x="121" y="179"/>
                  </a:lnTo>
                  <a:lnTo>
                    <a:pt x="122" y="180"/>
                  </a:lnTo>
                  <a:lnTo>
                    <a:pt x="121" y="180"/>
                  </a:lnTo>
                  <a:lnTo>
                    <a:pt x="120" y="180"/>
                  </a:lnTo>
                  <a:lnTo>
                    <a:pt x="119" y="180"/>
                  </a:lnTo>
                  <a:lnTo>
                    <a:pt x="118" y="180"/>
                  </a:lnTo>
                  <a:lnTo>
                    <a:pt x="116" y="180"/>
                  </a:lnTo>
                  <a:lnTo>
                    <a:pt x="116" y="179"/>
                  </a:lnTo>
                  <a:lnTo>
                    <a:pt x="116" y="177"/>
                  </a:lnTo>
                  <a:lnTo>
                    <a:pt x="115" y="177"/>
                  </a:lnTo>
                  <a:lnTo>
                    <a:pt x="114" y="177"/>
                  </a:lnTo>
                  <a:lnTo>
                    <a:pt x="113" y="177"/>
                  </a:lnTo>
                  <a:lnTo>
                    <a:pt x="113" y="178"/>
                  </a:lnTo>
                  <a:lnTo>
                    <a:pt x="111" y="178"/>
                  </a:lnTo>
                  <a:lnTo>
                    <a:pt x="110" y="178"/>
                  </a:lnTo>
                  <a:lnTo>
                    <a:pt x="110" y="177"/>
                  </a:lnTo>
                  <a:lnTo>
                    <a:pt x="110" y="176"/>
                  </a:lnTo>
                  <a:lnTo>
                    <a:pt x="109" y="176"/>
                  </a:lnTo>
                  <a:lnTo>
                    <a:pt x="109" y="178"/>
                  </a:lnTo>
                  <a:lnTo>
                    <a:pt x="109" y="179"/>
                  </a:lnTo>
                  <a:lnTo>
                    <a:pt x="109" y="180"/>
                  </a:lnTo>
                  <a:lnTo>
                    <a:pt x="106" y="180"/>
                  </a:lnTo>
                  <a:lnTo>
                    <a:pt x="105" y="180"/>
                  </a:lnTo>
                  <a:lnTo>
                    <a:pt x="104" y="180"/>
                  </a:lnTo>
                  <a:lnTo>
                    <a:pt x="103" y="180"/>
                  </a:lnTo>
                  <a:lnTo>
                    <a:pt x="103" y="183"/>
                  </a:lnTo>
                  <a:lnTo>
                    <a:pt x="102" y="183"/>
                  </a:lnTo>
                  <a:lnTo>
                    <a:pt x="102" y="184"/>
                  </a:lnTo>
                  <a:lnTo>
                    <a:pt x="102" y="185"/>
                  </a:lnTo>
                  <a:lnTo>
                    <a:pt x="102" y="186"/>
                  </a:lnTo>
                  <a:lnTo>
                    <a:pt x="102" y="187"/>
                  </a:lnTo>
                  <a:lnTo>
                    <a:pt x="101" y="187"/>
                  </a:lnTo>
                  <a:lnTo>
                    <a:pt x="99" y="187"/>
                  </a:lnTo>
                  <a:lnTo>
                    <a:pt x="98" y="187"/>
                  </a:lnTo>
                  <a:lnTo>
                    <a:pt x="98" y="188"/>
                  </a:lnTo>
                  <a:lnTo>
                    <a:pt x="98" y="189"/>
                  </a:lnTo>
                  <a:lnTo>
                    <a:pt x="97" y="189"/>
                  </a:lnTo>
                  <a:lnTo>
                    <a:pt x="96" y="189"/>
                  </a:lnTo>
                  <a:lnTo>
                    <a:pt x="94" y="189"/>
                  </a:lnTo>
                  <a:lnTo>
                    <a:pt x="93" y="189"/>
                  </a:lnTo>
                  <a:lnTo>
                    <a:pt x="92" y="189"/>
                  </a:lnTo>
                  <a:lnTo>
                    <a:pt x="90" y="189"/>
                  </a:lnTo>
                  <a:lnTo>
                    <a:pt x="89" y="189"/>
                  </a:lnTo>
                  <a:lnTo>
                    <a:pt x="87" y="189"/>
                  </a:lnTo>
                  <a:lnTo>
                    <a:pt x="86" y="189"/>
                  </a:lnTo>
                  <a:lnTo>
                    <a:pt x="85" y="189"/>
                  </a:lnTo>
                  <a:lnTo>
                    <a:pt x="84" y="189"/>
                  </a:lnTo>
                  <a:lnTo>
                    <a:pt x="83" y="189"/>
                  </a:lnTo>
                  <a:lnTo>
                    <a:pt x="83" y="188"/>
                  </a:lnTo>
                  <a:lnTo>
                    <a:pt x="83" y="184"/>
                  </a:lnTo>
                  <a:lnTo>
                    <a:pt x="83" y="183"/>
                  </a:lnTo>
                  <a:lnTo>
                    <a:pt x="84" y="183"/>
                  </a:lnTo>
                  <a:lnTo>
                    <a:pt x="85" y="183"/>
                  </a:lnTo>
                  <a:lnTo>
                    <a:pt x="85" y="181"/>
                  </a:lnTo>
                  <a:lnTo>
                    <a:pt x="85" y="180"/>
                  </a:lnTo>
                  <a:lnTo>
                    <a:pt x="85" y="179"/>
                  </a:lnTo>
                  <a:lnTo>
                    <a:pt x="85" y="178"/>
                  </a:lnTo>
                  <a:lnTo>
                    <a:pt x="85" y="177"/>
                  </a:lnTo>
                  <a:lnTo>
                    <a:pt x="85" y="176"/>
                  </a:lnTo>
                  <a:lnTo>
                    <a:pt x="85" y="175"/>
                  </a:lnTo>
                  <a:lnTo>
                    <a:pt x="85" y="173"/>
                  </a:lnTo>
                  <a:lnTo>
                    <a:pt x="85" y="172"/>
                  </a:lnTo>
                  <a:lnTo>
                    <a:pt x="85" y="171"/>
                  </a:lnTo>
                  <a:lnTo>
                    <a:pt x="86" y="171"/>
                  </a:lnTo>
                  <a:lnTo>
                    <a:pt x="87" y="171"/>
                  </a:lnTo>
                  <a:lnTo>
                    <a:pt x="87" y="169"/>
                  </a:lnTo>
                  <a:lnTo>
                    <a:pt x="88" y="169"/>
                  </a:lnTo>
                  <a:lnTo>
                    <a:pt x="89" y="169"/>
                  </a:lnTo>
                  <a:lnTo>
                    <a:pt x="89" y="168"/>
                  </a:lnTo>
                  <a:lnTo>
                    <a:pt x="89" y="167"/>
                  </a:lnTo>
                  <a:lnTo>
                    <a:pt x="89" y="163"/>
                  </a:lnTo>
                  <a:lnTo>
                    <a:pt x="90" y="163"/>
                  </a:lnTo>
                  <a:lnTo>
                    <a:pt x="90" y="162"/>
                  </a:lnTo>
                  <a:lnTo>
                    <a:pt x="90" y="161"/>
                  </a:lnTo>
                  <a:lnTo>
                    <a:pt x="89" y="161"/>
                  </a:lnTo>
                  <a:lnTo>
                    <a:pt x="85" y="161"/>
                  </a:lnTo>
                  <a:lnTo>
                    <a:pt x="85" y="160"/>
                  </a:lnTo>
                  <a:lnTo>
                    <a:pt x="85" y="159"/>
                  </a:lnTo>
                  <a:lnTo>
                    <a:pt x="87" y="159"/>
                  </a:lnTo>
                  <a:lnTo>
                    <a:pt x="88" y="159"/>
                  </a:lnTo>
                  <a:lnTo>
                    <a:pt x="89" y="159"/>
                  </a:lnTo>
                  <a:lnTo>
                    <a:pt x="89" y="158"/>
                  </a:lnTo>
                  <a:lnTo>
                    <a:pt x="89" y="156"/>
                  </a:lnTo>
                  <a:lnTo>
                    <a:pt x="89" y="155"/>
                  </a:lnTo>
                  <a:lnTo>
                    <a:pt x="89" y="154"/>
                  </a:lnTo>
                  <a:lnTo>
                    <a:pt x="89" y="153"/>
                  </a:lnTo>
                  <a:lnTo>
                    <a:pt x="89" y="152"/>
                  </a:lnTo>
                  <a:lnTo>
                    <a:pt x="89" y="151"/>
                  </a:lnTo>
                  <a:lnTo>
                    <a:pt x="94" y="151"/>
                  </a:lnTo>
                  <a:lnTo>
                    <a:pt x="94" y="152"/>
                  </a:lnTo>
                  <a:lnTo>
                    <a:pt x="96" y="152"/>
                  </a:lnTo>
                  <a:lnTo>
                    <a:pt x="97" y="152"/>
                  </a:lnTo>
                  <a:lnTo>
                    <a:pt x="98" y="152"/>
                  </a:lnTo>
                  <a:lnTo>
                    <a:pt x="101" y="152"/>
                  </a:lnTo>
                  <a:lnTo>
                    <a:pt x="101" y="151"/>
                  </a:lnTo>
                  <a:lnTo>
                    <a:pt x="99" y="151"/>
                  </a:lnTo>
                  <a:lnTo>
                    <a:pt x="99" y="150"/>
                  </a:lnTo>
                  <a:lnTo>
                    <a:pt x="98" y="148"/>
                  </a:lnTo>
                  <a:lnTo>
                    <a:pt x="97" y="147"/>
                  </a:lnTo>
                  <a:lnTo>
                    <a:pt x="96" y="147"/>
                  </a:lnTo>
                  <a:lnTo>
                    <a:pt x="96" y="146"/>
                  </a:lnTo>
                  <a:lnTo>
                    <a:pt x="95" y="146"/>
                  </a:lnTo>
                  <a:lnTo>
                    <a:pt x="95" y="145"/>
                  </a:lnTo>
                  <a:lnTo>
                    <a:pt x="94" y="145"/>
                  </a:lnTo>
                  <a:lnTo>
                    <a:pt x="94" y="144"/>
                  </a:lnTo>
                  <a:lnTo>
                    <a:pt x="94" y="143"/>
                  </a:lnTo>
                  <a:lnTo>
                    <a:pt x="93" y="143"/>
                  </a:lnTo>
                  <a:lnTo>
                    <a:pt x="93" y="142"/>
                  </a:lnTo>
                  <a:lnTo>
                    <a:pt x="92" y="142"/>
                  </a:lnTo>
                  <a:lnTo>
                    <a:pt x="90" y="139"/>
                  </a:lnTo>
                  <a:lnTo>
                    <a:pt x="92" y="140"/>
                  </a:lnTo>
                  <a:lnTo>
                    <a:pt x="90" y="140"/>
                  </a:lnTo>
                  <a:lnTo>
                    <a:pt x="92" y="142"/>
                  </a:lnTo>
                  <a:lnTo>
                    <a:pt x="92" y="139"/>
                  </a:lnTo>
                  <a:lnTo>
                    <a:pt x="93" y="139"/>
                  </a:lnTo>
                  <a:lnTo>
                    <a:pt x="94" y="139"/>
                  </a:lnTo>
                  <a:lnTo>
                    <a:pt x="94" y="138"/>
                  </a:lnTo>
                  <a:lnTo>
                    <a:pt x="94" y="136"/>
                  </a:lnTo>
                  <a:lnTo>
                    <a:pt x="94" y="135"/>
                  </a:lnTo>
                  <a:lnTo>
                    <a:pt x="94" y="130"/>
                  </a:lnTo>
                  <a:lnTo>
                    <a:pt x="94" y="129"/>
                  </a:lnTo>
                  <a:lnTo>
                    <a:pt x="94" y="128"/>
                  </a:lnTo>
                  <a:lnTo>
                    <a:pt x="95" y="128"/>
                  </a:lnTo>
                  <a:lnTo>
                    <a:pt x="96" y="128"/>
                  </a:lnTo>
                  <a:lnTo>
                    <a:pt x="96" y="125"/>
                  </a:lnTo>
                  <a:lnTo>
                    <a:pt x="96" y="120"/>
                  </a:lnTo>
                  <a:lnTo>
                    <a:pt x="96" y="119"/>
                  </a:lnTo>
                  <a:lnTo>
                    <a:pt x="97" y="119"/>
                  </a:lnTo>
                  <a:lnTo>
                    <a:pt x="97" y="120"/>
                  </a:lnTo>
                  <a:lnTo>
                    <a:pt x="99" y="122"/>
                  </a:lnTo>
                  <a:lnTo>
                    <a:pt x="101" y="123"/>
                  </a:lnTo>
                  <a:lnTo>
                    <a:pt x="102" y="125"/>
                  </a:lnTo>
                  <a:lnTo>
                    <a:pt x="102" y="126"/>
                  </a:lnTo>
                  <a:lnTo>
                    <a:pt x="103" y="126"/>
                  </a:lnTo>
                  <a:lnTo>
                    <a:pt x="104" y="126"/>
                  </a:lnTo>
                  <a:lnTo>
                    <a:pt x="104" y="127"/>
                  </a:lnTo>
                  <a:lnTo>
                    <a:pt x="106" y="127"/>
                  </a:lnTo>
                  <a:lnTo>
                    <a:pt x="106" y="128"/>
                  </a:lnTo>
                  <a:lnTo>
                    <a:pt x="107" y="128"/>
                  </a:lnTo>
                  <a:lnTo>
                    <a:pt x="109" y="128"/>
                  </a:lnTo>
                  <a:lnTo>
                    <a:pt x="110" y="128"/>
                  </a:lnTo>
                  <a:lnTo>
                    <a:pt x="111" y="128"/>
                  </a:lnTo>
                  <a:lnTo>
                    <a:pt x="111" y="126"/>
                  </a:lnTo>
                  <a:lnTo>
                    <a:pt x="111" y="125"/>
                  </a:lnTo>
                  <a:lnTo>
                    <a:pt x="111" y="123"/>
                  </a:lnTo>
                  <a:lnTo>
                    <a:pt x="111" y="122"/>
                  </a:lnTo>
                  <a:lnTo>
                    <a:pt x="111" y="121"/>
                  </a:lnTo>
                  <a:lnTo>
                    <a:pt x="110" y="121"/>
                  </a:lnTo>
                  <a:lnTo>
                    <a:pt x="110" y="119"/>
                  </a:lnTo>
                  <a:lnTo>
                    <a:pt x="110" y="118"/>
                  </a:lnTo>
                  <a:lnTo>
                    <a:pt x="110" y="117"/>
                  </a:lnTo>
                  <a:lnTo>
                    <a:pt x="111" y="117"/>
                  </a:lnTo>
                  <a:lnTo>
                    <a:pt x="111" y="116"/>
                  </a:lnTo>
                  <a:lnTo>
                    <a:pt x="111" y="114"/>
                  </a:lnTo>
                  <a:lnTo>
                    <a:pt x="111" y="113"/>
                  </a:lnTo>
                  <a:lnTo>
                    <a:pt x="111" y="112"/>
                  </a:lnTo>
                  <a:lnTo>
                    <a:pt x="111" y="111"/>
                  </a:lnTo>
                  <a:lnTo>
                    <a:pt x="111" y="110"/>
                  </a:lnTo>
                  <a:lnTo>
                    <a:pt x="111" y="108"/>
                  </a:lnTo>
                  <a:lnTo>
                    <a:pt x="111" y="106"/>
                  </a:lnTo>
                  <a:lnTo>
                    <a:pt x="107" y="102"/>
                  </a:lnTo>
                  <a:lnTo>
                    <a:pt x="106" y="101"/>
                  </a:lnTo>
                  <a:lnTo>
                    <a:pt x="103" y="96"/>
                  </a:lnTo>
                  <a:lnTo>
                    <a:pt x="101" y="93"/>
                  </a:lnTo>
                  <a:lnTo>
                    <a:pt x="99" y="92"/>
                  </a:lnTo>
                  <a:lnTo>
                    <a:pt x="96" y="87"/>
                  </a:lnTo>
                  <a:lnTo>
                    <a:pt x="95" y="87"/>
                  </a:lnTo>
                  <a:lnTo>
                    <a:pt x="94" y="88"/>
                  </a:lnTo>
                  <a:lnTo>
                    <a:pt x="93" y="88"/>
                  </a:lnTo>
                  <a:lnTo>
                    <a:pt x="92" y="88"/>
                  </a:lnTo>
                  <a:lnTo>
                    <a:pt x="92" y="89"/>
                  </a:lnTo>
                  <a:lnTo>
                    <a:pt x="90" y="89"/>
                  </a:lnTo>
                  <a:lnTo>
                    <a:pt x="89" y="89"/>
                  </a:lnTo>
                  <a:lnTo>
                    <a:pt x="88" y="89"/>
                  </a:lnTo>
                  <a:lnTo>
                    <a:pt x="88" y="91"/>
                  </a:lnTo>
                  <a:lnTo>
                    <a:pt x="88" y="92"/>
                  </a:lnTo>
                  <a:lnTo>
                    <a:pt x="85" y="92"/>
                  </a:lnTo>
                  <a:lnTo>
                    <a:pt x="83" y="92"/>
                  </a:lnTo>
                  <a:lnTo>
                    <a:pt x="89" y="84"/>
                  </a:lnTo>
                  <a:lnTo>
                    <a:pt x="90" y="81"/>
                  </a:lnTo>
                  <a:lnTo>
                    <a:pt x="89" y="80"/>
                  </a:lnTo>
                  <a:lnTo>
                    <a:pt x="89" y="81"/>
                  </a:lnTo>
                  <a:lnTo>
                    <a:pt x="88" y="81"/>
                  </a:lnTo>
                  <a:lnTo>
                    <a:pt x="86" y="81"/>
                  </a:lnTo>
                  <a:lnTo>
                    <a:pt x="85" y="81"/>
                  </a:lnTo>
                  <a:lnTo>
                    <a:pt x="83" y="81"/>
                  </a:lnTo>
                  <a:lnTo>
                    <a:pt x="81" y="81"/>
                  </a:lnTo>
                  <a:lnTo>
                    <a:pt x="80" y="81"/>
                  </a:lnTo>
                  <a:lnTo>
                    <a:pt x="78" y="81"/>
                  </a:lnTo>
                  <a:lnTo>
                    <a:pt x="78" y="83"/>
                  </a:lnTo>
                  <a:lnTo>
                    <a:pt x="78" y="84"/>
                  </a:lnTo>
                  <a:lnTo>
                    <a:pt x="77" y="86"/>
                  </a:lnTo>
                  <a:lnTo>
                    <a:pt x="77" y="87"/>
                  </a:lnTo>
                  <a:lnTo>
                    <a:pt x="77" y="88"/>
                  </a:lnTo>
                  <a:lnTo>
                    <a:pt x="77" y="89"/>
                  </a:lnTo>
                  <a:lnTo>
                    <a:pt x="77" y="91"/>
                  </a:lnTo>
                  <a:lnTo>
                    <a:pt x="77" y="92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6" y="92"/>
                  </a:lnTo>
                  <a:lnTo>
                    <a:pt x="76" y="91"/>
                  </a:lnTo>
                  <a:lnTo>
                    <a:pt x="75" y="91"/>
                  </a:lnTo>
                  <a:lnTo>
                    <a:pt x="75" y="89"/>
                  </a:lnTo>
                  <a:lnTo>
                    <a:pt x="73" y="85"/>
                  </a:lnTo>
                  <a:lnTo>
                    <a:pt x="72" y="84"/>
                  </a:lnTo>
                  <a:lnTo>
                    <a:pt x="72" y="83"/>
                  </a:lnTo>
                  <a:lnTo>
                    <a:pt x="72" y="81"/>
                  </a:lnTo>
                  <a:lnTo>
                    <a:pt x="70" y="81"/>
                  </a:lnTo>
                  <a:lnTo>
                    <a:pt x="69" y="81"/>
                  </a:lnTo>
                  <a:lnTo>
                    <a:pt x="62" y="81"/>
                  </a:lnTo>
                  <a:lnTo>
                    <a:pt x="62" y="78"/>
                  </a:lnTo>
                  <a:lnTo>
                    <a:pt x="62" y="76"/>
                  </a:lnTo>
                  <a:lnTo>
                    <a:pt x="62" y="75"/>
                  </a:lnTo>
                  <a:lnTo>
                    <a:pt x="59" y="67"/>
                  </a:lnTo>
                  <a:lnTo>
                    <a:pt x="58" y="64"/>
                  </a:lnTo>
                  <a:lnTo>
                    <a:pt x="58" y="63"/>
                  </a:lnTo>
                  <a:lnTo>
                    <a:pt x="56" y="62"/>
                  </a:lnTo>
                  <a:lnTo>
                    <a:pt x="52" y="52"/>
                  </a:lnTo>
                  <a:lnTo>
                    <a:pt x="51" y="46"/>
                  </a:lnTo>
                  <a:lnTo>
                    <a:pt x="47" y="43"/>
                  </a:lnTo>
                  <a:lnTo>
                    <a:pt x="41" y="35"/>
                  </a:lnTo>
                  <a:lnTo>
                    <a:pt x="40" y="35"/>
                  </a:lnTo>
                  <a:lnTo>
                    <a:pt x="41" y="31"/>
                  </a:lnTo>
                  <a:lnTo>
                    <a:pt x="42" y="30"/>
                  </a:lnTo>
                  <a:lnTo>
                    <a:pt x="42" y="28"/>
                  </a:lnTo>
                  <a:lnTo>
                    <a:pt x="43" y="28"/>
                  </a:lnTo>
                  <a:lnTo>
                    <a:pt x="43" y="29"/>
                  </a:lnTo>
                  <a:lnTo>
                    <a:pt x="46" y="31"/>
                  </a:lnTo>
                  <a:lnTo>
                    <a:pt x="46" y="33"/>
                  </a:lnTo>
                  <a:lnTo>
                    <a:pt x="47" y="34"/>
                  </a:lnTo>
                  <a:lnTo>
                    <a:pt x="50" y="35"/>
                  </a:lnTo>
                  <a:lnTo>
                    <a:pt x="51" y="36"/>
                  </a:lnTo>
                  <a:lnTo>
                    <a:pt x="52" y="37"/>
                  </a:lnTo>
                  <a:lnTo>
                    <a:pt x="53" y="38"/>
                  </a:lnTo>
                  <a:lnTo>
                    <a:pt x="54" y="39"/>
                  </a:lnTo>
                  <a:lnTo>
                    <a:pt x="55" y="41"/>
                  </a:lnTo>
                  <a:lnTo>
                    <a:pt x="54" y="41"/>
                  </a:lnTo>
                  <a:lnTo>
                    <a:pt x="56" y="43"/>
                  </a:lnTo>
                  <a:lnTo>
                    <a:pt x="56" y="42"/>
                  </a:lnTo>
                  <a:lnTo>
                    <a:pt x="56" y="43"/>
                  </a:lnTo>
                  <a:lnTo>
                    <a:pt x="58" y="43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8" y="44"/>
                  </a:lnTo>
                  <a:lnTo>
                    <a:pt x="58" y="45"/>
                  </a:lnTo>
                  <a:lnTo>
                    <a:pt x="56" y="44"/>
                  </a:lnTo>
                  <a:lnTo>
                    <a:pt x="56" y="46"/>
                  </a:lnTo>
                  <a:lnTo>
                    <a:pt x="55" y="45"/>
                  </a:lnTo>
                  <a:lnTo>
                    <a:pt x="54" y="45"/>
                  </a:lnTo>
                  <a:lnTo>
                    <a:pt x="52" y="44"/>
                  </a:lnTo>
                  <a:lnTo>
                    <a:pt x="51" y="43"/>
                  </a:lnTo>
                  <a:lnTo>
                    <a:pt x="51" y="44"/>
                  </a:lnTo>
                  <a:lnTo>
                    <a:pt x="54" y="45"/>
                  </a:lnTo>
                  <a:lnTo>
                    <a:pt x="53" y="45"/>
                  </a:lnTo>
                  <a:lnTo>
                    <a:pt x="54" y="46"/>
                  </a:lnTo>
                  <a:lnTo>
                    <a:pt x="55" y="46"/>
                  </a:lnTo>
                  <a:lnTo>
                    <a:pt x="56" y="46"/>
                  </a:lnTo>
                  <a:lnTo>
                    <a:pt x="56" y="47"/>
                  </a:lnTo>
                  <a:lnTo>
                    <a:pt x="56" y="49"/>
                  </a:lnTo>
                  <a:lnTo>
                    <a:pt x="59" y="49"/>
                  </a:lnTo>
                  <a:lnTo>
                    <a:pt x="60" y="49"/>
                  </a:lnTo>
                  <a:lnTo>
                    <a:pt x="61" y="49"/>
                  </a:lnTo>
                  <a:lnTo>
                    <a:pt x="61" y="50"/>
                  </a:lnTo>
                  <a:lnTo>
                    <a:pt x="62" y="50"/>
                  </a:lnTo>
                  <a:lnTo>
                    <a:pt x="63" y="51"/>
                  </a:lnTo>
                  <a:lnTo>
                    <a:pt x="64" y="52"/>
                  </a:lnTo>
                  <a:lnTo>
                    <a:pt x="66" y="53"/>
                  </a:lnTo>
                  <a:lnTo>
                    <a:pt x="67" y="54"/>
                  </a:lnTo>
                  <a:lnTo>
                    <a:pt x="69" y="55"/>
                  </a:lnTo>
                  <a:lnTo>
                    <a:pt x="69" y="56"/>
                  </a:lnTo>
                  <a:lnTo>
                    <a:pt x="68" y="56"/>
                  </a:lnTo>
                  <a:lnTo>
                    <a:pt x="68" y="58"/>
                  </a:lnTo>
                  <a:lnTo>
                    <a:pt x="66" y="60"/>
                  </a:lnTo>
                  <a:lnTo>
                    <a:pt x="67" y="61"/>
                  </a:lnTo>
                  <a:lnTo>
                    <a:pt x="67" y="63"/>
                  </a:lnTo>
                  <a:lnTo>
                    <a:pt x="66" y="66"/>
                  </a:lnTo>
                  <a:lnTo>
                    <a:pt x="68" y="70"/>
                  </a:lnTo>
                  <a:lnTo>
                    <a:pt x="70" y="69"/>
                  </a:lnTo>
                  <a:lnTo>
                    <a:pt x="73" y="67"/>
                  </a:lnTo>
                  <a:lnTo>
                    <a:pt x="73" y="66"/>
                  </a:lnTo>
                  <a:lnTo>
                    <a:pt x="76" y="64"/>
                  </a:lnTo>
                  <a:lnTo>
                    <a:pt x="77" y="63"/>
                  </a:lnTo>
                  <a:lnTo>
                    <a:pt x="77" y="64"/>
                  </a:lnTo>
                  <a:lnTo>
                    <a:pt x="78" y="66"/>
                  </a:lnTo>
                  <a:lnTo>
                    <a:pt x="79" y="64"/>
                  </a:lnTo>
                  <a:lnTo>
                    <a:pt x="79" y="63"/>
                  </a:lnTo>
                  <a:lnTo>
                    <a:pt x="78" y="63"/>
                  </a:lnTo>
                  <a:lnTo>
                    <a:pt x="78" y="62"/>
                  </a:lnTo>
                  <a:lnTo>
                    <a:pt x="77" y="61"/>
                  </a:lnTo>
                  <a:lnTo>
                    <a:pt x="78" y="61"/>
                  </a:lnTo>
                  <a:lnTo>
                    <a:pt x="78" y="60"/>
                  </a:lnTo>
                  <a:lnTo>
                    <a:pt x="77" y="59"/>
                  </a:lnTo>
                  <a:lnTo>
                    <a:pt x="77" y="58"/>
                  </a:lnTo>
                  <a:lnTo>
                    <a:pt x="75" y="56"/>
                  </a:lnTo>
                  <a:lnTo>
                    <a:pt x="72" y="54"/>
                  </a:lnTo>
                  <a:lnTo>
                    <a:pt x="72" y="53"/>
                  </a:lnTo>
                  <a:lnTo>
                    <a:pt x="71" y="53"/>
                  </a:lnTo>
                  <a:lnTo>
                    <a:pt x="70" y="52"/>
                  </a:lnTo>
                  <a:lnTo>
                    <a:pt x="67" y="49"/>
                  </a:lnTo>
                  <a:lnTo>
                    <a:pt x="64" y="46"/>
                  </a:lnTo>
                  <a:lnTo>
                    <a:pt x="63" y="45"/>
                  </a:lnTo>
                  <a:lnTo>
                    <a:pt x="62" y="44"/>
                  </a:lnTo>
                  <a:lnTo>
                    <a:pt x="61" y="44"/>
                  </a:lnTo>
                  <a:lnTo>
                    <a:pt x="59" y="41"/>
                  </a:lnTo>
                  <a:lnTo>
                    <a:pt x="55" y="38"/>
                  </a:lnTo>
                  <a:lnTo>
                    <a:pt x="55" y="37"/>
                  </a:lnTo>
                  <a:lnTo>
                    <a:pt x="53" y="35"/>
                  </a:lnTo>
                  <a:lnTo>
                    <a:pt x="50" y="33"/>
                  </a:lnTo>
                  <a:lnTo>
                    <a:pt x="49" y="31"/>
                  </a:lnTo>
                  <a:lnTo>
                    <a:pt x="47" y="30"/>
                  </a:lnTo>
                  <a:lnTo>
                    <a:pt x="46" y="29"/>
                  </a:lnTo>
                  <a:lnTo>
                    <a:pt x="45" y="28"/>
                  </a:lnTo>
                  <a:lnTo>
                    <a:pt x="44" y="27"/>
                  </a:lnTo>
                  <a:lnTo>
                    <a:pt x="43" y="27"/>
                  </a:lnTo>
                  <a:lnTo>
                    <a:pt x="43" y="26"/>
                  </a:lnTo>
                  <a:lnTo>
                    <a:pt x="43" y="25"/>
                  </a:lnTo>
                  <a:lnTo>
                    <a:pt x="43" y="24"/>
                  </a:lnTo>
                  <a:lnTo>
                    <a:pt x="43" y="22"/>
                  </a:lnTo>
                  <a:lnTo>
                    <a:pt x="44" y="22"/>
                  </a:lnTo>
                  <a:lnTo>
                    <a:pt x="44" y="21"/>
                  </a:lnTo>
                  <a:lnTo>
                    <a:pt x="46" y="24"/>
                  </a:lnTo>
                  <a:lnTo>
                    <a:pt x="46" y="21"/>
                  </a:lnTo>
                  <a:lnTo>
                    <a:pt x="46" y="20"/>
                  </a:lnTo>
                  <a:lnTo>
                    <a:pt x="46" y="19"/>
                  </a:lnTo>
                  <a:lnTo>
                    <a:pt x="47" y="18"/>
                  </a:lnTo>
                  <a:lnTo>
                    <a:pt x="47" y="17"/>
                  </a:lnTo>
                  <a:lnTo>
                    <a:pt x="50" y="18"/>
                  </a:lnTo>
                  <a:lnTo>
                    <a:pt x="52" y="16"/>
                  </a:lnTo>
                  <a:lnTo>
                    <a:pt x="53" y="17"/>
                  </a:lnTo>
                  <a:close/>
                  <a:moveTo>
                    <a:pt x="130" y="84"/>
                  </a:moveTo>
                  <a:lnTo>
                    <a:pt x="130" y="85"/>
                  </a:lnTo>
                  <a:lnTo>
                    <a:pt x="130" y="86"/>
                  </a:lnTo>
                  <a:lnTo>
                    <a:pt x="130" y="87"/>
                  </a:lnTo>
                  <a:lnTo>
                    <a:pt x="132" y="87"/>
                  </a:lnTo>
                  <a:lnTo>
                    <a:pt x="132" y="88"/>
                  </a:lnTo>
                  <a:lnTo>
                    <a:pt x="132" y="89"/>
                  </a:lnTo>
                  <a:lnTo>
                    <a:pt x="132" y="91"/>
                  </a:lnTo>
                  <a:lnTo>
                    <a:pt x="135" y="92"/>
                  </a:lnTo>
                  <a:lnTo>
                    <a:pt x="136" y="93"/>
                  </a:lnTo>
                  <a:lnTo>
                    <a:pt x="137" y="93"/>
                  </a:lnTo>
                  <a:lnTo>
                    <a:pt x="138" y="93"/>
                  </a:lnTo>
                  <a:lnTo>
                    <a:pt x="139" y="93"/>
                  </a:lnTo>
                  <a:lnTo>
                    <a:pt x="140" y="93"/>
                  </a:lnTo>
                  <a:lnTo>
                    <a:pt x="141" y="93"/>
                  </a:lnTo>
                  <a:lnTo>
                    <a:pt x="144" y="93"/>
                  </a:lnTo>
                  <a:lnTo>
                    <a:pt x="145" y="93"/>
                  </a:lnTo>
                  <a:lnTo>
                    <a:pt x="146" y="93"/>
                  </a:lnTo>
                  <a:lnTo>
                    <a:pt x="147" y="93"/>
                  </a:lnTo>
                  <a:lnTo>
                    <a:pt x="147" y="91"/>
                  </a:lnTo>
                  <a:lnTo>
                    <a:pt x="148" y="91"/>
                  </a:lnTo>
                  <a:lnTo>
                    <a:pt x="148" y="92"/>
                  </a:lnTo>
                  <a:lnTo>
                    <a:pt x="148" y="93"/>
                  </a:lnTo>
                  <a:lnTo>
                    <a:pt x="149" y="93"/>
                  </a:lnTo>
                  <a:lnTo>
                    <a:pt x="150" y="93"/>
                  </a:lnTo>
                  <a:lnTo>
                    <a:pt x="152" y="93"/>
                  </a:lnTo>
                  <a:lnTo>
                    <a:pt x="152" y="92"/>
                  </a:lnTo>
                  <a:lnTo>
                    <a:pt x="153" y="92"/>
                  </a:lnTo>
                  <a:lnTo>
                    <a:pt x="153" y="91"/>
                  </a:lnTo>
                  <a:lnTo>
                    <a:pt x="152" y="91"/>
                  </a:lnTo>
                  <a:lnTo>
                    <a:pt x="150" y="91"/>
                  </a:lnTo>
                  <a:lnTo>
                    <a:pt x="150" y="89"/>
                  </a:lnTo>
                  <a:lnTo>
                    <a:pt x="149" y="89"/>
                  </a:lnTo>
                  <a:lnTo>
                    <a:pt x="148" y="89"/>
                  </a:lnTo>
                  <a:lnTo>
                    <a:pt x="147" y="89"/>
                  </a:lnTo>
                  <a:lnTo>
                    <a:pt x="146" y="89"/>
                  </a:lnTo>
                  <a:lnTo>
                    <a:pt x="146" y="88"/>
                  </a:lnTo>
                  <a:lnTo>
                    <a:pt x="146" y="86"/>
                  </a:lnTo>
                  <a:lnTo>
                    <a:pt x="146" y="85"/>
                  </a:lnTo>
                  <a:lnTo>
                    <a:pt x="145" y="85"/>
                  </a:lnTo>
                  <a:lnTo>
                    <a:pt x="142" y="85"/>
                  </a:lnTo>
                  <a:lnTo>
                    <a:pt x="141" y="85"/>
                  </a:lnTo>
                  <a:lnTo>
                    <a:pt x="140" y="85"/>
                  </a:lnTo>
                  <a:lnTo>
                    <a:pt x="140" y="84"/>
                  </a:lnTo>
                  <a:lnTo>
                    <a:pt x="141" y="84"/>
                  </a:lnTo>
                  <a:lnTo>
                    <a:pt x="141" y="83"/>
                  </a:lnTo>
                  <a:lnTo>
                    <a:pt x="141" y="81"/>
                  </a:lnTo>
                  <a:lnTo>
                    <a:pt x="140" y="81"/>
                  </a:lnTo>
                  <a:lnTo>
                    <a:pt x="141" y="81"/>
                  </a:lnTo>
                  <a:lnTo>
                    <a:pt x="141" y="80"/>
                  </a:lnTo>
                  <a:lnTo>
                    <a:pt x="140" y="80"/>
                  </a:lnTo>
                  <a:lnTo>
                    <a:pt x="139" y="80"/>
                  </a:lnTo>
                  <a:lnTo>
                    <a:pt x="138" y="80"/>
                  </a:lnTo>
                  <a:lnTo>
                    <a:pt x="137" y="80"/>
                  </a:lnTo>
                  <a:lnTo>
                    <a:pt x="137" y="81"/>
                  </a:lnTo>
                  <a:lnTo>
                    <a:pt x="136" y="81"/>
                  </a:lnTo>
                  <a:lnTo>
                    <a:pt x="136" y="80"/>
                  </a:lnTo>
                  <a:lnTo>
                    <a:pt x="135" y="80"/>
                  </a:lnTo>
                  <a:lnTo>
                    <a:pt x="133" y="80"/>
                  </a:lnTo>
                  <a:lnTo>
                    <a:pt x="132" y="80"/>
                  </a:lnTo>
                  <a:lnTo>
                    <a:pt x="131" y="80"/>
                  </a:lnTo>
                  <a:lnTo>
                    <a:pt x="130" y="80"/>
                  </a:lnTo>
                  <a:lnTo>
                    <a:pt x="130" y="81"/>
                  </a:lnTo>
                  <a:lnTo>
                    <a:pt x="130" y="83"/>
                  </a:lnTo>
                  <a:lnTo>
                    <a:pt x="130" y="84"/>
                  </a:lnTo>
                  <a:close/>
                  <a:moveTo>
                    <a:pt x="180" y="101"/>
                  </a:moveTo>
                  <a:lnTo>
                    <a:pt x="180" y="102"/>
                  </a:lnTo>
                  <a:lnTo>
                    <a:pt x="180" y="103"/>
                  </a:lnTo>
                  <a:lnTo>
                    <a:pt x="180" y="105"/>
                  </a:lnTo>
                  <a:lnTo>
                    <a:pt x="180" y="106"/>
                  </a:lnTo>
                  <a:lnTo>
                    <a:pt x="179" y="106"/>
                  </a:lnTo>
                  <a:lnTo>
                    <a:pt x="178" y="106"/>
                  </a:lnTo>
                  <a:lnTo>
                    <a:pt x="176" y="106"/>
                  </a:lnTo>
                  <a:lnTo>
                    <a:pt x="176" y="109"/>
                  </a:lnTo>
                  <a:lnTo>
                    <a:pt x="176" y="110"/>
                  </a:lnTo>
                  <a:lnTo>
                    <a:pt x="176" y="111"/>
                  </a:lnTo>
                  <a:lnTo>
                    <a:pt x="176" y="112"/>
                  </a:lnTo>
                  <a:lnTo>
                    <a:pt x="176" y="113"/>
                  </a:lnTo>
                  <a:lnTo>
                    <a:pt x="178" y="113"/>
                  </a:lnTo>
                  <a:lnTo>
                    <a:pt x="179" y="113"/>
                  </a:lnTo>
                  <a:lnTo>
                    <a:pt x="178" y="114"/>
                  </a:lnTo>
                  <a:lnTo>
                    <a:pt x="176" y="114"/>
                  </a:lnTo>
                  <a:lnTo>
                    <a:pt x="178" y="114"/>
                  </a:lnTo>
                  <a:lnTo>
                    <a:pt x="179" y="114"/>
                  </a:lnTo>
                  <a:lnTo>
                    <a:pt x="180" y="114"/>
                  </a:lnTo>
                  <a:lnTo>
                    <a:pt x="181" y="114"/>
                  </a:lnTo>
                  <a:lnTo>
                    <a:pt x="183" y="114"/>
                  </a:lnTo>
                  <a:lnTo>
                    <a:pt x="184" y="114"/>
                  </a:lnTo>
                  <a:lnTo>
                    <a:pt x="184" y="112"/>
                  </a:lnTo>
                  <a:lnTo>
                    <a:pt x="184" y="111"/>
                  </a:lnTo>
                  <a:lnTo>
                    <a:pt x="184" y="110"/>
                  </a:lnTo>
                  <a:lnTo>
                    <a:pt x="183" y="110"/>
                  </a:lnTo>
                  <a:lnTo>
                    <a:pt x="184" y="110"/>
                  </a:lnTo>
                  <a:lnTo>
                    <a:pt x="184" y="109"/>
                  </a:lnTo>
                  <a:lnTo>
                    <a:pt x="183" y="109"/>
                  </a:lnTo>
                  <a:lnTo>
                    <a:pt x="182" y="109"/>
                  </a:lnTo>
                  <a:lnTo>
                    <a:pt x="182" y="108"/>
                  </a:lnTo>
                  <a:lnTo>
                    <a:pt x="182" y="106"/>
                  </a:lnTo>
                  <a:lnTo>
                    <a:pt x="182" y="105"/>
                  </a:lnTo>
                  <a:lnTo>
                    <a:pt x="181" y="105"/>
                  </a:lnTo>
                  <a:lnTo>
                    <a:pt x="181" y="104"/>
                  </a:lnTo>
                  <a:lnTo>
                    <a:pt x="181" y="103"/>
                  </a:lnTo>
                  <a:lnTo>
                    <a:pt x="182" y="103"/>
                  </a:lnTo>
                  <a:lnTo>
                    <a:pt x="183" y="103"/>
                  </a:lnTo>
                  <a:lnTo>
                    <a:pt x="184" y="103"/>
                  </a:lnTo>
                  <a:lnTo>
                    <a:pt x="184" y="102"/>
                  </a:lnTo>
                  <a:lnTo>
                    <a:pt x="184" y="101"/>
                  </a:lnTo>
                  <a:lnTo>
                    <a:pt x="184" y="100"/>
                  </a:lnTo>
                  <a:lnTo>
                    <a:pt x="184" y="98"/>
                  </a:lnTo>
                  <a:lnTo>
                    <a:pt x="183" y="98"/>
                  </a:lnTo>
                  <a:lnTo>
                    <a:pt x="182" y="98"/>
                  </a:lnTo>
                  <a:lnTo>
                    <a:pt x="182" y="97"/>
                  </a:lnTo>
                  <a:lnTo>
                    <a:pt x="181" y="97"/>
                  </a:lnTo>
                  <a:lnTo>
                    <a:pt x="180" y="97"/>
                  </a:lnTo>
                  <a:lnTo>
                    <a:pt x="180" y="98"/>
                  </a:lnTo>
                  <a:lnTo>
                    <a:pt x="180" y="101"/>
                  </a:lnTo>
                  <a:close/>
                  <a:moveTo>
                    <a:pt x="189" y="102"/>
                  </a:moveTo>
                  <a:lnTo>
                    <a:pt x="189" y="103"/>
                  </a:lnTo>
                  <a:lnTo>
                    <a:pt x="189" y="105"/>
                  </a:lnTo>
                  <a:lnTo>
                    <a:pt x="189" y="106"/>
                  </a:lnTo>
                  <a:lnTo>
                    <a:pt x="189" y="108"/>
                  </a:lnTo>
                  <a:lnTo>
                    <a:pt x="189" y="109"/>
                  </a:lnTo>
                  <a:lnTo>
                    <a:pt x="190" y="109"/>
                  </a:lnTo>
                  <a:lnTo>
                    <a:pt x="190" y="110"/>
                  </a:lnTo>
                  <a:lnTo>
                    <a:pt x="190" y="111"/>
                  </a:lnTo>
                  <a:lnTo>
                    <a:pt x="189" y="111"/>
                  </a:lnTo>
                  <a:lnTo>
                    <a:pt x="189" y="112"/>
                  </a:lnTo>
                  <a:lnTo>
                    <a:pt x="189" y="114"/>
                  </a:lnTo>
                  <a:lnTo>
                    <a:pt x="189" y="116"/>
                  </a:lnTo>
                  <a:lnTo>
                    <a:pt x="189" y="117"/>
                  </a:lnTo>
                  <a:lnTo>
                    <a:pt x="189" y="118"/>
                  </a:lnTo>
                  <a:lnTo>
                    <a:pt x="192" y="118"/>
                  </a:lnTo>
                  <a:lnTo>
                    <a:pt x="192" y="117"/>
                  </a:lnTo>
                  <a:lnTo>
                    <a:pt x="192" y="116"/>
                  </a:lnTo>
                  <a:lnTo>
                    <a:pt x="192" y="114"/>
                  </a:lnTo>
                  <a:lnTo>
                    <a:pt x="193" y="114"/>
                  </a:lnTo>
                  <a:lnTo>
                    <a:pt x="194" y="114"/>
                  </a:lnTo>
                  <a:lnTo>
                    <a:pt x="194" y="112"/>
                  </a:lnTo>
                  <a:lnTo>
                    <a:pt x="193" y="111"/>
                  </a:lnTo>
                  <a:lnTo>
                    <a:pt x="194" y="111"/>
                  </a:lnTo>
                  <a:lnTo>
                    <a:pt x="196" y="111"/>
                  </a:lnTo>
                  <a:lnTo>
                    <a:pt x="197" y="111"/>
                  </a:lnTo>
                  <a:lnTo>
                    <a:pt x="197" y="112"/>
                  </a:lnTo>
                  <a:lnTo>
                    <a:pt x="197" y="111"/>
                  </a:lnTo>
                  <a:lnTo>
                    <a:pt x="198" y="111"/>
                  </a:lnTo>
                  <a:lnTo>
                    <a:pt x="199" y="112"/>
                  </a:lnTo>
                  <a:lnTo>
                    <a:pt x="201" y="112"/>
                  </a:lnTo>
                  <a:lnTo>
                    <a:pt x="202" y="112"/>
                  </a:lnTo>
                  <a:lnTo>
                    <a:pt x="205" y="112"/>
                  </a:lnTo>
                  <a:lnTo>
                    <a:pt x="206" y="112"/>
                  </a:lnTo>
                  <a:lnTo>
                    <a:pt x="207" y="112"/>
                  </a:lnTo>
                  <a:lnTo>
                    <a:pt x="208" y="112"/>
                  </a:lnTo>
                  <a:lnTo>
                    <a:pt x="209" y="112"/>
                  </a:lnTo>
                  <a:lnTo>
                    <a:pt x="209" y="111"/>
                  </a:lnTo>
                  <a:lnTo>
                    <a:pt x="209" y="112"/>
                  </a:lnTo>
                  <a:lnTo>
                    <a:pt x="210" y="112"/>
                  </a:lnTo>
                  <a:lnTo>
                    <a:pt x="210" y="111"/>
                  </a:lnTo>
                  <a:lnTo>
                    <a:pt x="210" y="110"/>
                  </a:lnTo>
                  <a:lnTo>
                    <a:pt x="210" y="109"/>
                  </a:lnTo>
                  <a:lnTo>
                    <a:pt x="209" y="109"/>
                  </a:lnTo>
                  <a:lnTo>
                    <a:pt x="208" y="109"/>
                  </a:lnTo>
                  <a:lnTo>
                    <a:pt x="207" y="109"/>
                  </a:lnTo>
                  <a:lnTo>
                    <a:pt x="206" y="109"/>
                  </a:lnTo>
                  <a:lnTo>
                    <a:pt x="205" y="109"/>
                  </a:lnTo>
                  <a:lnTo>
                    <a:pt x="204" y="109"/>
                  </a:lnTo>
                  <a:lnTo>
                    <a:pt x="201" y="109"/>
                  </a:lnTo>
                  <a:lnTo>
                    <a:pt x="201" y="106"/>
                  </a:lnTo>
                  <a:lnTo>
                    <a:pt x="202" y="106"/>
                  </a:lnTo>
                  <a:lnTo>
                    <a:pt x="202" y="105"/>
                  </a:lnTo>
                  <a:lnTo>
                    <a:pt x="201" y="105"/>
                  </a:lnTo>
                  <a:lnTo>
                    <a:pt x="201" y="104"/>
                  </a:lnTo>
                  <a:lnTo>
                    <a:pt x="200" y="104"/>
                  </a:lnTo>
                  <a:lnTo>
                    <a:pt x="199" y="103"/>
                  </a:lnTo>
                  <a:lnTo>
                    <a:pt x="198" y="102"/>
                  </a:lnTo>
                  <a:lnTo>
                    <a:pt x="197" y="102"/>
                  </a:lnTo>
                  <a:lnTo>
                    <a:pt x="196" y="102"/>
                  </a:lnTo>
                  <a:lnTo>
                    <a:pt x="194" y="102"/>
                  </a:lnTo>
                  <a:lnTo>
                    <a:pt x="193" y="102"/>
                  </a:lnTo>
                  <a:lnTo>
                    <a:pt x="192" y="102"/>
                  </a:lnTo>
                  <a:lnTo>
                    <a:pt x="191" y="102"/>
                  </a:lnTo>
                  <a:lnTo>
                    <a:pt x="190" y="102"/>
                  </a:lnTo>
                  <a:lnTo>
                    <a:pt x="189" y="102"/>
                  </a:lnTo>
                  <a:close/>
                  <a:moveTo>
                    <a:pt x="202" y="113"/>
                  </a:moveTo>
                  <a:lnTo>
                    <a:pt x="201" y="113"/>
                  </a:lnTo>
                  <a:lnTo>
                    <a:pt x="201" y="114"/>
                  </a:lnTo>
                  <a:lnTo>
                    <a:pt x="200" y="114"/>
                  </a:lnTo>
                  <a:lnTo>
                    <a:pt x="199" y="114"/>
                  </a:lnTo>
                  <a:lnTo>
                    <a:pt x="198" y="114"/>
                  </a:lnTo>
                  <a:lnTo>
                    <a:pt x="198" y="116"/>
                  </a:lnTo>
                  <a:lnTo>
                    <a:pt x="198" y="117"/>
                  </a:lnTo>
                  <a:lnTo>
                    <a:pt x="198" y="118"/>
                  </a:lnTo>
                  <a:lnTo>
                    <a:pt x="199" y="118"/>
                  </a:lnTo>
                  <a:lnTo>
                    <a:pt x="199" y="120"/>
                  </a:lnTo>
                  <a:lnTo>
                    <a:pt x="198" y="120"/>
                  </a:lnTo>
                  <a:lnTo>
                    <a:pt x="198" y="121"/>
                  </a:lnTo>
                  <a:lnTo>
                    <a:pt x="197" y="121"/>
                  </a:lnTo>
                  <a:lnTo>
                    <a:pt x="196" y="121"/>
                  </a:lnTo>
                  <a:lnTo>
                    <a:pt x="194" y="121"/>
                  </a:lnTo>
                  <a:lnTo>
                    <a:pt x="194" y="120"/>
                  </a:lnTo>
                  <a:lnTo>
                    <a:pt x="194" y="119"/>
                  </a:lnTo>
                  <a:lnTo>
                    <a:pt x="193" y="119"/>
                  </a:lnTo>
                  <a:lnTo>
                    <a:pt x="193" y="118"/>
                  </a:lnTo>
                  <a:lnTo>
                    <a:pt x="193" y="119"/>
                  </a:lnTo>
                  <a:lnTo>
                    <a:pt x="193" y="121"/>
                  </a:lnTo>
                  <a:lnTo>
                    <a:pt x="193" y="122"/>
                  </a:lnTo>
                  <a:lnTo>
                    <a:pt x="192" y="122"/>
                  </a:lnTo>
                  <a:lnTo>
                    <a:pt x="192" y="123"/>
                  </a:lnTo>
                  <a:lnTo>
                    <a:pt x="191" y="123"/>
                  </a:lnTo>
                  <a:lnTo>
                    <a:pt x="191" y="125"/>
                  </a:lnTo>
                  <a:lnTo>
                    <a:pt x="192" y="125"/>
                  </a:lnTo>
                  <a:lnTo>
                    <a:pt x="193" y="125"/>
                  </a:lnTo>
                  <a:lnTo>
                    <a:pt x="194" y="125"/>
                  </a:lnTo>
                  <a:lnTo>
                    <a:pt x="196" y="125"/>
                  </a:lnTo>
                  <a:lnTo>
                    <a:pt x="197" y="125"/>
                  </a:lnTo>
                  <a:lnTo>
                    <a:pt x="198" y="125"/>
                  </a:lnTo>
                  <a:lnTo>
                    <a:pt x="199" y="125"/>
                  </a:lnTo>
                  <a:lnTo>
                    <a:pt x="200" y="125"/>
                  </a:lnTo>
                  <a:lnTo>
                    <a:pt x="201" y="125"/>
                  </a:lnTo>
                  <a:lnTo>
                    <a:pt x="201" y="123"/>
                  </a:lnTo>
                  <a:lnTo>
                    <a:pt x="201" y="122"/>
                  </a:lnTo>
                  <a:lnTo>
                    <a:pt x="201" y="121"/>
                  </a:lnTo>
                  <a:lnTo>
                    <a:pt x="202" y="121"/>
                  </a:lnTo>
                  <a:lnTo>
                    <a:pt x="204" y="121"/>
                  </a:lnTo>
                  <a:lnTo>
                    <a:pt x="205" y="121"/>
                  </a:lnTo>
                  <a:lnTo>
                    <a:pt x="206" y="121"/>
                  </a:lnTo>
                  <a:lnTo>
                    <a:pt x="206" y="122"/>
                  </a:lnTo>
                  <a:lnTo>
                    <a:pt x="206" y="123"/>
                  </a:lnTo>
                  <a:lnTo>
                    <a:pt x="205" y="122"/>
                  </a:lnTo>
                  <a:lnTo>
                    <a:pt x="205" y="123"/>
                  </a:lnTo>
                  <a:lnTo>
                    <a:pt x="205" y="125"/>
                  </a:lnTo>
                  <a:lnTo>
                    <a:pt x="206" y="125"/>
                  </a:lnTo>
                  <a:lnTo>
                    <a:pt x="206" y="126"/>
                  </a:lnTo>
                  <a:lnTo>
                    <a:pt x="206" y="127"/>
                  </a:lnTo>
                  <a:lnTo>
                    <a:pt x="207" y="127"/>
                  </a:lnTo>
                  <a:lnTo>
                    <a:pt x="208" y="127"/>
                  </a:lnTo>
                  <a:lnTo>
                    <a:pt x="209" y="127"/>
                  </a:lnTo>
                  <a:lnTo>
                    <a:pt x="210" y="127"/>
                  </a:lnTo>
                  <a:lnTo>
                    <a:pt x="210" y="125"/>
                  </a:lnTo>
                  <a:lnTo>
                    <a:pt x="209" y="125"/>
                  </a:lnTo>
                  <a:lnTo>
                    <a:pt x="210" y="125"/>
                  </a:lnTo>
                  <a:lnTo>
                    <a:pt x="210" y="121"/>
                  </a:lnTo>
                  <a:lnTo>
                    <a:pt x="210" y="120"/>
                  </a:lnTo>
                  <a:lnTo>
                    <a:pt x="210" y="119"/>
                  </a:lnTo>
                  <a:lnTo>
                    <a:pt x="210" y="118"/>
                  </a:lnTo>
                  <a:lnTo>
                    <a:pt x="210" y="116"/>
                  </a:lnTo>
                  <a:lnTo>
                    <a:pt x="210" y="114"/>
                  </a:lnTo>
                  <a:lnTo>
                    <a:pt x="209" y="114"/>
                  </a:lnTo>
                  <a:lnTo>
                    <a:pt x="208" y="114"/>
                  </a:lnTo>
                  <a:lnTo>
                    <a:pt x="208" y="113"/>
                  </a:lnTo>
                  <a:lnTo>
                    <a:pt x="206" y="113"/>
                  </a:lnTo>
                  <a:lnTo>
                    <a:pt x="206" y="114"/>
                  </a:lnTo>
                  <a:lnTo>
                    <a:pt x="205" y="114"/>
                  </a:lnTo>
                  <a:lnTo>
                    <a:pt x="205" y="113"/>
                  </a:lnTo>
                  <a:lnTo>
                    <a:pt x="204" y="113"/>
                  </a:lnTo>
                  <a:lnTo>
                    <a:pt x="202" y="113"/>
                  </a:lnTo>
                  <a:close/>
                  <a:moveTo>
                    <a:pt x="189" y="201"/>
                  </a:moveTo>
                  <a:lnTo>
                    <a:pt x="190" y="201"/>
                  </a:lnTo>
                  <a:lnTo>
                    <a:pt x="190" y="200"/>
                  </a:lnTo>
                  <a:lnTo>
                    <a:pt x="189" y="200"/>
                  </a:lnTo>
                  <a:lnTo>
                    <a:pt x="189" y="201"/>
                  </a:lnTo>
                  <a:close/>
                  <a:moveTo>
                    <a:pt x="191" y="200"/>
                  </a:moveTo>
                  <a:lnTo>
                    <a:pt x="191" y="201"/>
                  </a:lnTo>
                  <a:lnTo>
                    <a:pt x="191" y="200"/>
                  </a:lnTo>
                  <a:close/>
                  <a:moveTo>
                    <a:pt x="194" y="200"/>
                  </a:moveTo>
                  <a:lnTo>
                    <a:pt x="194" y="201"/>
                  </a:lnTo>
                  <a:lnTo>
                    <a:pt x="196" y="201"/>
                  </a:lnTo>
                  <a:lnTo>
                    <a:pt x="196" y="200"/>
                  </a:lnTo>
                  <a:lnTo>
                    <a:pt x="194" y="200"/>
                  </a:lnTo>
                  <a:close/>
                  <a:moveTo>
                    <a:pt x="193" y="208"/>
                  </a:moveTo>
                  <a:lnTo>
                    <a:pt x="192" y="208"/>
                  </a:lnTo>
                  <a:lnTo>
                    <a:pt x="192" y="206"/>
                  </a:lnTo>
                  <a:lnTo>
                    <a:pt x="192" y="208"/>
                  </a:lnTo>
                  <a:lnTo>
                    <a:pt x="193" y="208"/>
                  </a:lnTo>
                  <a:close/>
                  <a:moveTo>
                    <a:pt x="18" y="13"/>
                  </a:moveTo>
                  <a:lnTo>
                    <a:pt x="24" y="19"/>
                  </a:lnTo>
                  <a:lnTo>
                    <a:pt x="20" y="18"/>
                  </a:lnTo>
                  <a:lnTo>
                    <a:pt x="19" y="18"/>
                  </a:lnTo>
                  <a:lnTo>
                    <a:pt x="16" y="16"/>
                  </a:lnTo>
                  <a:lnTo>
                    <a:pt x="17" y="14"/>
                  </a:lnTo>
                  <a:lnTo>
                    <a:pt x="17" y="13"/>
                  </a:lnTo>
                  <a:lnTo>
                    <a:pt x="18" y="13"/>
                  </a:lnTo>
                  <a:close/>
                  <a:moveTo>
                    <a:pt x="3" y="2"/>
                  </a:moveTo>
                  <a:lnTo>
                    <a:pt x="6" y="2"/>
                  </a:lnTo>
                  <a:lnTo>
                    <a:pt x="7" y="2"/>
                  </a:lnTo>
                  <a:lnTo>
                    <a:pt x="7" y="5"/>
                  </a:lnTo>
                  <a:lnTo>
                    <a:pt x="3" y="5"/>
                  </a:lnTo>
                  <a:lnTo>
                    <a:pt x="3" y="4"/>
                  </a:lnTo>
                  <a:lnTo>
                    <a:pt x="2" y="4"/>
                  </a:lnTo>
                  <a:lnTo>
                    <a:pt x="2" y="3"/>
                  </a:lnTo>
                  <a:lnTo>
                    <a:pt x="2" y="2"/>
                  </a:lnTo>
                  <a:lnTo>
                    <a:pt x="1" y="2"/>
                  </a:lnTo>
                  <a:lnTo>
                    <a:pt x="1" y="1"/>
                  </a:lnTo>
                  <a:lnTo>
                    <a:pt x="0" y="1"/>
                  </a:lnTo>
                  <a:lnTo>
                    <a:pt x="0" y="0"/>
                  </a:lnTo>
                  <a:lnTo>
                    <a:pt x="1" y="0"/>
                  </a:lnTo>
                  <a:lnTo>
                    <a:pt x="3" y="0"/>
                  </a:lnTo>
                  <a:lnTo>
                    <a:pt x="3" y="1"/>
                  </a:lnTo>
                  <a:lnTo>
                    <a:pt x="2" y="1"/>
                  </a:lnTo>
                  <a:lnTo>
                    <a:pt x="3" y="2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762" name="Freeform 385">
              <a:extLst>
                <a:ext uri="{FF2B5EF4-FFF2-40B4-BE49-F238E27FC236}">
                  <a16:creationId xmlns:a16="http://schemas.microsoft.com/office/drawing/2014/main" id="{7F9104F3-7508-E1D3-3BC2-3130EDC50E6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34612" y="4288626"/>
              <a:ext cx="230850" cy="207473"/>
            </a:xfrm>
            <a:custGeom>
              <a:avLst/>
              <a:gdLst>
                <a:gd name="T0" fmla="*/ 59 w 158"/>
                <a:gd name="T1" fmla="*/ 1 h 142"/>
                <a:gd name="T2" fmla="*/ 68 w 158"/>
                <a:gd name="T3" fmla="*/ 1 h 142"/>
                <a:gd name="T4" fmla="*/ 74 w 158"/>
                <a:gd name="T5" fmla="*/ 2 h 142"/>
                <a:gd name="T6" fmla="*/ 77 w 158"/>
                <a:gd name="T7" fmla="*/ 8 h 142"/>
                <a:gd name="T8" fmla="*/ 80 w 158"/>
                <a:gd name="T9" fmla="*/ 14 h 142"/>
                <a:gd name="T10" fmla="*/ 83 w 158"/>
                <a:gd name="T11" fmla="*/ 19 h 142"/>
                <a:gd name="T12" fmla="*/ 90 w 158"/>
                <a:gd name="T13" fmla="*/ 19 h 142"/>
                <a:gd name="T14" fmla="*/ 100 w 158"/>
                <a:gd name="T15" fmla="*/ 19 h 142"/>
                <a:gd name="T16" fmla="*/ 110 w 158"/>
                <a:gd name="T17" fmla="*/ 19 h 142"/>
                <a:gd name="T18" fmla="*/ 118 w 158"/>
                <a:gd name="T19" fmla="*/ 19 h 142"/>
                <a:gd name="T20" fmla="*/ 127 w 158"/>
                <a:gd name="T21" fmla="*/ 19 h 142"/>
                <a:gd name="T22" fmla="*/ 134 w 158"/>
                <a:gd name="T23" fmla="*/ 19 h 142"/>
                <a:gd name="T24" fmla="*/ 141 w 158"/>
                <a:gd name="T25" fmla="*/ 19 h 142"/>
                <a:gd name="T26" fmla="*/ 150 w 158"/>
                <a:gd name="T27" fmla="*/ 19 h 142"/>
                <a:gd name="T28" fmla="*/ 158 w 158"/>
                <a:gd name="T29" fmla="*/ 25 h 142"/>
                <a:gd name="T30" fmla="*/ 158 w 158"/>
                <a:gd name="T31" fmla="*/ 33 h 142"/>
                <a:gd name="T32" fmla="*/ 158 w 158"/>
                <a:gd name="T33" fmla="*/ 44 h 142"/>
                <a:gd name="T34" fmla="*/ 158 w 158"/>
                <a:gd name="T35" fmla="*/ 53 h 142"/>
                <a:gd name="T36" fmla="*/ 158 w 158"/>
                <a:gd name="T37" fmla="*/ 63 h 142"/>
                <a:gd name="T38" fmla="*/ 156 w 158"/>
                <a:gd name="T39" fmla="*/ 72 h 142"/>
                <a:gd name="T40" fmla="*/ 144 w 158"/>
                <a:gd name="T41" fmla="*/ 72 h 142"/>
                <a:gd name="T42" fmla="*/ 136 w 158"/>
                <a:gd name="T43" fmla="*/ 72 h 142"/>
                <a:gd name="T44" fmla="*/ 124 w 158"/>
                <a:gd name="T45" fmla="*/ 73 h 142"/>
                <a:gd name="T46" fmla="*/ 124 w 158"/>
                <a:gd name="T47" fmla="*/ 84 h 142"/>
                <a:gd name="T48" fmla="*/ 124 w 158"/>
                <a:gd name="T49" fmla="*/ 96 h 142"/>
                <a:gd name="T50" fmla="*/ 124 w 158"/>
                <a:gd name="T51" fmla="*/ 120 h 142"/>
                <a:gd name="T52" fmla="*/ 112 w 158"/>
                <a:gd name="T53" fmla="*/ 130 h 142"/>
                <a:gd name="T54" fmla="*/ 102 w 158"/>
                <a:gd name="T55" fmla="*/ 134 h 142"/>
                <a:gd name="T56" fmla="*/ 86 w 158"/>
                <a:gd name="T57" fmla="*/ 140 h 142"/>
                <a:gd name="T58" fmla="*/ 76 w 158"/>
                <a:gd name="T59" fmla="*/ 142 h 142"/>
                <a:gd name="T60" fmla="*/ 75 w 158"/>
                <a:gd name="T61" fmla="*/ 133 h 142"/>
                <a:gd name="T62" fmla="*/ 64 w 158"/>
                <a:gd name="T63" fmla="*/ 132 h 142"/>
                <a:gd name="T64" fmla="*/ 55 w 158"/>
                <a:gd name="T65" fmla="*/ 132 h 142"/>
                <a:gd name="T66" fmla="*/ 34 w 158"/>
                <a:gd name="T67" fmla="*/ 133 h 142"/>
                <a:gd name="T68" fmla="*/ 32 w 158"/>
                <a:gd name="T69" fmla="*/ 125 h 142"/>
                <a:gd name="T70" fmla="*/ 32 w 158"/>
                <a:gd name="T71" fmla="*/ 113 h 142"/>
                <a:gd name="T72" fmla="*/ 32 w 158"/>
                <a:gd name="T73" fmla="*/ 96 h 142"/>
                <a:gd name="T74" fmla="*/ 28 w 158"/>
                <a:gd name="T75" fmla="*/ 84 h 142"/>
                <a:gd name="T76" fmla="*/ 28 w 158"/>
                <a:gd name="T77" fmla="*/ 77 h 142"/>
                <a:gd name="T78" fmla="*/ 24 w 158"/>
                <a:gd name="T79" fmla="*/ 74 h 142"/>
                <a:gd name="T80" fmla="*/ 15 w 158"/>
                <a:gd name="T81" fmla="*/ 76 h 142"/>
                <a:gd name="T82" fmla="*/ 7 w 158"/>
                <a:gd name="T83" fmla="*/ 74 h 142"/>
                <a:gd name="T84" fmla="*/ 2 w 158"/>
                <a:gd name="T85" fmla="*/ 72 h 142"/>
                <a:gd name="T86" fmla="*/ 2 w 158"/>
                <a:gd name="T87" fmla="*/ 60 h 142"/>
                <a:gd name="T88" fmla="*/ 2 w 158"/>
                <a:gd name="T89" fmla="*/ 53 h 142"/>
                <a:gd name="T90" fmla="*/ 2 w 158"/>
                <a:gd name="T91" fmla="*/ 47 h 142"/>
                <a:gd name="T92" fmla="*/ 2 w 158"/>
                <a:gd name="T93" fmla="*/ 38 h 142"/>
                <a:gd name="T94" fmla="*/ 2 w 158"/>
                <a:gd name="T95" fmla="*/ 31 h 142"/>
                <a:gd name="T96" fmla="*/ 2 w 158"/>
                <a:gd name="T97" fmla="*/ 24 h 142"/>
                <a:gd name="T98" fmla="*/ 2 w 158"/>
                <a:gd name="T99" fmla="*/ 17 h 142"/>
                <a:gd name="T100" fmla="*/ 2 w 158"/>
                <a:gd name="T101" fmla="*/ 10 h 142"/>
                <a:gd name="T102" fmla="*/ 5 w 158"/>
                <a:gd name="T103" fmla="*/ 7 h 142"/>
                <a:gd name="T104" fmla="*/ 13 w 158"/>
                <a:gd name="T105" fmla="*/ 7 h 142"/>
                <a:gd name="T106" fmla="*/ 21 w 158"/>
                <a:gd name="T107" fmla="*/ 7 h 142"/>
                <a:gd name="T108" fmla="*/ 28 w 158"/>
                <a:gd name="T109" fmla="*/ 7 h 142"/>
                <a:gd name="T110" fmla="*/ 37 w 158"/>
                <a:gd name="T111" fmla="*/ 7 h 142"/>
                <a:gd name="T112" fmla="*/ 42 w 158"/>
                <a:gd name="T113" fmla="*/ 8 h 142"/>
                <a:gd name="T114" fmla="*/ 49 w 158"/>
                <a:gd name="T115" fmla="*/ 8 h 142"/>
                <a:gd name="T116" fmla="*/ 50 w 158"/>
                <a:gd name="T117" fmla="*/ 0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58" h="142">
                  <a:moveTo>
                    <a:pt x="54" y="1"/>
                  </a:moveTo>
                  <a:lnTo>
                    <a:pt x="55" y="1"/>
                  </a:lnTo>
                  <a:lnTo>
                    <a:pt x="56" y="1"/>
                  </a:lnTo>
                  <a:lnTo>
                    <a:pt x="57" y="1"/>
                  </a:lnTo>
                  <a:lnTo>
                    <a:pt x="58" y="1"/>
                  </a:lnTo>
                  <a:lnTo>
                    <a:pt x="59" y="1"/>
                  </a:lnTo>
                  <a:lnTo>
                    <a:pt x="60" y="1"/>
                  </a:lnTo>
                  <a:lnTo>
                    <a:pt x="63" y="1"/>
                  </a:lnTo>
                  <a:lnTo>
                    <a:pt x="64" y="1"/>
                  </a:lnTo>
                  <a:lnTo>
                    <a:pt x="65" y="1"/>
                  </a:lnTo>
                  <a:lnTo>
                    <a:pt x="67" y="1"/>
                  </a:lnTo>
                  <a:lnTo>
                    <a:pt x="68" y="1"/>
                  </a:lnTo>
                  <a:lnTo>
                    <a:pt x="69" y="1"/>
                  </a:lnTo>
                  <a:lnTo>
                    <a:pt x="71" y="1"/>
                  </a:lnTo>
                  <a:lnTo>
                    <a:pt x="72" y="1"/>
                  </a:lnTo>
                  <a:lnTo>
                    <a:pt x="73" y="1"/>
                  </a:lnTo>
                  <a:lnTo>
                    <a:pt x="74" y="1"/>
                  </a:lnTo>
                  <a:lnTo>
                    <a:pt x="74" y="2"/>
                  </a:lnTo>
                  <a:lnTo>
                    <a:pt x="75" y="4"/>
                  </a:lnTo>
                  <a:lnTo>
                    <a:pt x="75" y="5"/>
                  </a:lnTo>
                  <a:lnTo>
                    <a:pt x="76" y="5"/>
                  </a:lnTo>
                  <a:lnTo>
                    <a:pt x="76" y="6"/>
                  </a:lnTo>
                  <a:lnTo>
                    <a:pt x="77" y="7"/>
                  </a:lnTo>
                  <a:lnTo>
                    <a:pt x="77" y="8"/>
                  </a:lnTo>
                  <a:lnTo>
                    <a:pt x="78" y="9"/>
                  </a:lnTo>
                  <a:lnTo>
                    <a:pt x="78" y="10"/>
                  </a:lnTo>
                  <a:lnTo>
                    <a:pt x="80" y="10"/>
                  </a:lnTo>
                  <a:lnTo>
                    <a:pt x="80" y="11"/>
                  </a:lnTo>
                  <a:lnTo>
                    <a:pt x="80" y="13"/>
                  </a:lnTo>
                  <a:lnTo>
                    <a:pt x="80" y="14"/>
                  </a:lnTo>
                  <a:lnTo>
                    <a:pt x="81" y="15"/>
                  </a:lnTo>
                  <a:lnTo>
                    <a:pt x="81" y="17"/>
                  </a:lnTo>
                  <a:lnTo>
                    <a:pt x="81" y="18"/>
                  </a:lnTo>
                  <a:lnTo>
                    <a:pt x="81" y="19"/>
                  </a:lnTo>
                  <a:lnTo>
                    <a:pt x="82" y="19"/>
                  </a:lnTo>
                  <a:lnTo>
                    <a:pt x="83" y="19"/>
                  </a:lnTo>
                  <a:lnTo>
                    <a:pt x="84" y="19"/>
                  </a:lnTo>
                  <a:lnTo>
                    <a:pt x="85" y="19"/>
                  </a:lnTo>
                  <a:lnTo>
                    <a:pt x="86" y="19"/>
                  </a:lnTo>
                  <a:lnTo>
                    <a:pt x="87" y="19"/>
                  </a:lnTo>
                  <a:lnTo>
                    <a:pt x="89" y="19"/>
                  </a:lnTo>
                  <a:lnTo>
                    <a:pt x="90" y="19"/>
                  </a:lnTo>
                  <a:lnTo>
                    <a:pt x="93" y="19"/>
                  </a:lnTo>
                  <a:lnTo>
                    <a:pt x="94" y="19"/>
                  </a:lnTo>
                  <a:lnTo>
                    <a:pt x="95" y="19"/>
                  </a:lnTo>
                  <a:lnTo>
                    <a:pt x="97" y="19"/>
                  </a:lnTo>
                  <a:lnTo>
                    <a:pt x="98" y="19"/>
                  </a:lnTo>
                  <a:lnTo>
                    <a:pt x="100" y="19"/>
                  </a:lnTo>
                  <a:lnTo>
                    <a:pt x="102" y="19"/>
                  </a:lnTo>
                  <a:lnTo>
                    <a:pt x="103" y="19"/>
                  </a:lnTo>
                  <a:lnTo>
                    <a:pt x="106" y="19"/>
                  </a:lnTo>
                  <a:lnTo>
                    <a:pt x="107" y="19"/>
                  </a:lnTo>
                  <a:lnTo>
                    <a:pt x="109" y="19"/>
                  </a:lnTo>
                  <a:lnTo>
                    <a:pt x="110" y="19"/>
                  </a:lnTo>
                  <a:lnTo>
                    <a:pt x="111" y="19"/>
                  </a:lnTo>
                  <a:lnTo>
                    <a:pt x="114" y="19"/>
                  </a:lnTo>
                  <a:lnTo>
                    <a:pt x="115" y="19"/>
                  </a:lnTo>
                  <a:lnTo>
                    <a:pt x="116" y="19"/>
                  </a:lnTo>
                  <a:lnTo>
                    <a:pt x="117" y="19"/>
                  </a:lnTo>
                  <a:lnTo>
                    <a:pt x="118" y="19"/>
                  </a:lnTo>
                  <a:lnTo>
                    <a:pt x="119" y="19"/>
                  </a:lnTo>
                  <a:lnTo>
                    <a:pt x="123" y="19"/>
                  </a:lnTo>
                  <a:lnTo>
                    <a:pt x="124" y="19"/>
                  </a:lnTo>
                  <a:lnTo>
                    <a:pt x="125" y="19"/>
                  </a:lnTo>
                  <a:lnTo>
                    <a:pt x="126" y="19"/>
                  </a:lnTo>
                  <a:lnTo>
                    <a:pt x="127" y="19"/>
                  </a:lnTo>
                  <a:lnTo>
                    <a:pt x="128" y="19"/>
                  </a:lnTo>
                  <a:lnTo>
                    <a:pt x="129" y="19"/>
                  </a:lnTo>
                  <a:lnTo>
                    <a:pt x="130" y="19"/>
                  </a:lnTo>
                  <a:lnTo>
                    <a:pt x="132" y="19"/>
                  </a:lnTo>
                  <a:lnTo>
                    <a:pt x="133" y="19"/>
                  </a:lnTo>
                  <a:lnTo>
                    <a:pt x="134" y="19"/>
                  </a:lnTo>
                  <a:lnTo>
                    <a:pt x="135" y="19"/>
                  </a:lnTo>
                  <a:lnTo>
                    <a:pt x="136" y="19"/>
                  </a:lnTo>
                  <a:lnTo>
                    <a:pt x="137" y="19"/>
                  </a:lnTo>
                  <a:lnTo>
                    <a:pt x="138" y="19"/>
                  </a:lnTo>
                  <a:lnTo>
                    <a:pt x="140" y="19"/>
                  </a:lnTo>
                  <a:lnTo>
                    <a:pt x="141" y="19"/>
                  </a:lnTo>
                  <a:lnTo>
                    <a:pt x="142" y="19"/>
                  </a:lnTo>
                  <a:lnTo>
                    <a:pt x="143" y="19"/>
                  </a:lnTo>
                  <a:lnTo>
                    <a:pt x="144" y="19"/>
                  </a:lnTo>
                  <a:lnTo>
                    <a:pt x="147" y="19"/>
                  </a:lnTo>
                  <a:lnTo>
                    <a:pt x="149" y="19"/>
                  </a:lnTo>
                  <a:lnTo>
                    <a:pt x="150" y="19"/>
                  </a:lnTo>
                  <a:lnTo>
                    <a:pt x="151" y="19"/>
                  </a:lnTo>
                  <a:lnTo>
                    <a:pt x="155" y="19"/>
                  </a:lnTo>
                  <a:lnTo>
                    <a:pt x="158" y="19"/>
                  </a:lnTo>
                  <a:lnTo>
                    <a:pt x="158" y="22"/>
                  </a:lnTo>
                  <a:lnTo>
                    <a:pt x="158" y="23"/>
                  </a:lnTo>
                  <a:lnTo>
                    <a:pt x="158" y="25"/>
                  </a:lnTo>
                  <a:lnTo>
                    <a:pt x="158" y="26"/>
                  </a:lnTo>
                  <a:lnTo>
                    <a:pt x="158" y="29"/>
                  </a:lnTo>
                  <a:lnTo>
                    <a:pt x="158" y="30"/>
                  </a:lnTo>
                  <a:lnTo>
                    <a:pt x="158" y="31"/>
                  </a:lnTo>
                  <a:lnTo>
                    <a:pt x="158" y="32"/>
                  </a:lnTo>
                  <a:lnTo>
                    <a:pt x="158" y="33"/>
                  </a:lnTo>
                  <a:lnTo>
                    <a:pt x="158" y="34"/>
                  </a:lnTo>
                  <a:lnTo>
                    <a:pt x="158" y="35"/>
                  </a:lnTo>
                  <a:lnTo>
                    <a:pt x="158" y="36"/>
                  </a:lnTo>
                  <a:lnTo>
                    <a:pt x="158" y="38"/>
                  </a:lnTo>
                  <a:lnTo>
                    <a:pt x="158" y="39"/>
                  </a:lnTo>
                  <a:lnTo>
                    <a:pt x="158" y="44"/>
                  </a:lnTo>
                  <a:lnTo>
                    <a:pt x="158" y="46"/>
                  </a:lnTo>
                  <a:lnTo>
                    <a:pt x="158" y="47"/>
                  </a:lnTo>
                  <a:lnTo>
                    <a:pt x="158" y="49"/>
                  </a:lnTo>
                  <a:lnTo>
                    <a:pt x="158" y="50"/>
                  </a:lnTo>
                  <a:lnTo>
                    <a:pt x="158" y="52"/>
                  </a:lnTo>
                  <a:lnTo>
                    <a:pt x="158" y="53"/>
                  </a:lnTo>
                  <a:lnTo>
                    <a:pt x="158" y="55"/>
                  </a:lnTo>
                  <a:lnTo>
                    <a:pt x="158" y="56"/>
                  </a:lnTo>
                  <a:lnTo>
                    <a:pt x="158" y="57"/>
                  </a:lnTo>
                  <a:lnTo>
                    <a:pt x="158" y="58"/>
                  </a:lnTo>
                  <a:lnTo>
                    <a:pt x="158" y="59"/>
                  </a:lnTo>
                  <a:lnTo>
                    <a:pt x="158" y="63"/>
                  </a:lnTo>
                  <a:lnTo>
                    <a:pt x="158" y="64"/>
                  </a:lnTo>
                  <a:lnTo>
                    <a:pt x="158" y="65"/>
                  </a:lnTo>
                  <a:lnTo>
                    <a:pt x="158" y="66"/>
                  </a:lnTo>
                  <a:lnTo>
                    <a:pt x="158" y="71"/>
                  </a:lnTo>
                  <a:lnTo>
                    <a:pt x="158" y="72"/>
                  </a:lnTo>
                  <a:lnTo>
                    <a:pt x="156" y="72"/>
                  </a:lnTo>
                  <a:lnTo>
                    <a:pt x="155" y="72"/>
                  </a:lnTo>
                  <a:lnTo>
                    <a:pt x="152" y="72"/>
                  </a:lnTo>
                  <a:lnTo>
                    <a:pt x="149" y="72"/>
                  </a:lnTo>
                  <a:lnTo>
                    <a:pt x="147" y="72"/>
                  </a:lnTo>
                  <a:lnTo>
                    <a:pt x="145" y="72"/>
                  </a:lnTo>
                  <a:lnTo>
                    <a:pt x="144" y="72"/>
                  </a:lnTo>
                  <a:lnTo>
                    <a:pt x="142" y="72"/>
                  </a:lnTo>
                  <a:lnTo>
                    <a:pt x="141" y="72"/>
                  </a:lnTo>
                  <a:lnTo>
                    <a:pt x="140" y="72"/>
                  </a:lnTo>
                  <a:lnTo>
                    <a:pt x="138" y="72"/>
                  </a:lnTo>
                  <a:lnTo>
                    <a:pt x="137" y="72"/>
                  </a:lnTo>
                  <a:lnTo>
                    <a:pt x="136" y="72"/>
                  </a:lnTo>
                  <a:lnTo>
                    <a:pt x="133" y="72"/>
                  </a:lnTo>
                  <a:lnTo>
                    <a:pt x="132" y="72"/>
                  </a:lnTo>
                  <a:lnTo>
                    <a:pt x="130" y="72"/>
                  </a:lnTo>
                  <a:lnTo>
                    <a:pt x="127" y="72"/>
                  </a:lnTo>
                  <a:lnTo>
                    <a:pt x="124" y="72"/>
                  </a:lnTo>
                  <a:lnTo>
                    <a:pt x="124" y="73"/>
                  </a:lnTo>
                  <a:lnTo>
                    <a:pt x="124" y="74"/>
                  </a:lnTo>
                  <a:lnTo>
                    <a:pt x="124" y="78"/>
                  </a:lnTo>
                  <a:lnTo>
                    <a:pt x="124" y="81"/>
                  </a:lnTo>
                  <a:lnTo>
                    <a:pt x="124" y="82"/>
                  </a:lnTo>
                  <a:lnTo>
                    <a:pt x="124" y="83"/>
                  </a:lnTo>
                  <a:lnTo>
                    <a:pt x="124" y="84"/>
                  </a:lnTo>
                  <a:lnTo>
                    <a:pt x="124" y="85"/>
                  </a:lnTo>
                  <a:lnTo>
                    <a:pt x="124" y="86"/>
                  </a:lnTo>
                  <a:lnTo>
                    <a:pt x="124" y="88"/>
                  </a:lnTo>
                  <a:lnTo>
                    <a:pt x="124" y="89"/>
                  </a:lnTo>
                  <a:lnTo>
                    <a:pt x="124" y="90"/>
                  </a:lnTo>
                  <a:lnTo>
                    <a:pt x="124" y="96"/>
                  </a:lnTo>
                  <a:lnTo>
                    <a:pt x="124" y="100"/>
                  </a:lnTo>
                  <a:lnTo>
                    <a:pt x="124" y="111"/>
                  </a:lnTo>
                  <a:lnTo>
                    <a:pt x="124" y="113"/>
                  </a:lnTo>
                  <a:lnTo>
                    <a:pt x="124" y="116"/>
                  </a:lnTo>
                  <a:lnTo>
                    <a:pt x="124" y="117"/>
                  </a:lnTo>
                  <a:lnTo>
                    <a:pt x="124" y="120"/>
                  </a:lnTo>
                  <a:lnTo>
                    <a:pt x="124" y="123"/>
                  </a:lnTo>
                  <a:lnTo>
                    <a:pt x="124" y="124"/>
                  </a:lnTo>
                  <a:lnTo>
                    <a:pt x="124" y="126"/>
                  </a:lnTo>
                  <a:lnTo>
                    <a:pt x="119" y="127"/>
                  </a:lnTo>
                  <a:lnTo>
                    <a:pt x="115" y="130"/>
                  </a:lnTo>
                  <a:lnTo>
                    <a:pt x="112" y="130"/>
                  </a:lnTo>
                  <a:lnTo>
                    <a:pt x="112" y="131"/>
                  </a:lnTo>
                  <a:lnTo>
                    <a:pt x="111" y="131"/>
                  </a:lnTo>
                  <a:lnTo>
                    <a:pt x="108" y="132"/>
                  </a:lnTo>
                  <a:lnTo>
                    <a:pt x="107" y="133"/>
                  </a:lnTo>
                  <a:lnTo>
                    <a:pt x="106" y="133"/>
                  </a:lnTo>
                  <a:lnTo>
                    <a:pt x="102" y="134"/>
                  </a:lnTo>
                  <a:lnTo>
                    <a:pt x="101" y="135"/>
                  </a:lnTo>
                  <a:lnTo>
                    <a:pt x="98" y="136"/>
                  </a:lnTo>
                  <a:lnTo>
                    <a:pt x="91" y="139"/>
                  </a:lnTo>
                  <a:lnTo>
                    <a:pt x="89" y="140"/>
                  </a:lnTo>
                  <a:lnTo>
                    <a:pt x="87" y="140"/>
                  </a:lnTo>
                  <a:lnTo>
                    <a:pt x="86" y="140"/>
                  </a:lnTo>
                  <a:lnTo>
                    <a:pt x="85" y="141"/>
                  </a:lnTo>
                  <a:lnTo>
                    <a:pt x="82" y="142"/>
                  </a:lnTo>
                  <a:lnTo>
                    <a:pt x="81" y="142"/>
                  </a:lnTo>
                  <a:lnTo>
                    <a:pt x="78" y="142"/>
                  </a:lnTo>
                  <a:lnTo>
                    <a:pt x="77" y="142"/>
                  </a:lnTo>
                  <a:lnTo>
                    <a:pt x="76" y="142"/>
                  </a:lnTo>
                  <a:lnTo>
                    <a:pt x="75" y="142"/>
                  </a:lnTo>
                  <a:lnTo>
                    <a:pt x="75" y="141"/>
                  </a:lnTo>
                  <a:lnTo>
                    <a:pt x="75" y="140"/>
                  </a:lnTo>
                  <a:lnTo>
                    <a:pt x="75" y="135"/>
                  </a:lnTo>
                  <a:lnTo>
                    <a:pt x="75" y="134"/>
                  </a:lnTo>
                  <a:lnTo>
                    <a:pt x="75" y="133"/>
                  </a:lnTo>
                  <a:lnTo>
                    <a:pt x="75" y="132"/>
                  </a:lnTo>
                  <a:lnTo>
                    <a:pt x="73" y="132"/>
                  </a:lnTo>
                  <a:lnTo>
                    <a:pt x="72" y="132"/>
                  </a:lnTo>
                  <a:lnTo>
                    <a:pt x="69" y="132"/>
                  </a:lnTo>
                  <a:lnTo>
                    <a:pt x="67" y="132"/>
                  </a:lnTo>
                  <a:lnTo>
                    <a:pt x="64" y="132"/>
                  </a:lnTo>
                  <a:lnTo>
                    <a:pt x="63" y="132"/>
                  </a:lnTo>
                  <a:lnTo>
                    <a:pt x="61" y="132"/>
                  </a:lnTo>
                  <a:lnTo>
                    <a:pt x="59" y="132"/>
                  </a:lnTo>
                  <a:lnTo>
                    <a:pt x="58" y="132"/>
                  </a:lnTo>
                  <a:lnTo>
                    <a:pt x="56" y="132"/>
                  </a:lnTo>
                  <a:lnTo>
                    <a:pt x="55" y="132"/>
                  </a:lnTo>
                  <a:lnTo>
                    <a:pt x="52" y="132"/>
                  </a:lnTo>
                  <a:lnTo>
                    <a:pt x="48" y="132"/>
                  </a:lnTo>
                  <a:lnTo>
                    <a:pt x="46" y="132"/>
                  </a:lnTo>
                  <a:lnTo>
                    <a:pt x="43" y="132"/>
                  </a:lnTo>
                  <a:lnTo>
                    <a:pt x="35" y="133"/>
                  </a:lnTo>
                  <a:lnTo>
                    <a:pt x="34" y="133"/>
                  </a:lnTo>
                  <a:lnTo>
                    <a:pt x="32" y="133"/>
                  </a:lnTo>
                  <a:lnTo>
                    <a:pt x="32" y="132"/>
                  </a:lnTo>
                  <a:lnTo>
                    <a:pt x="32" y="131"/>
                  </a:lnTo>
                  <a:lnTo>
                    <a:pt x="32" y="130"/>
                  </a:lnTo>
                  <a:lnTo>
                    <a:pt x="32" y="128"/>
                  </a:lnTo>
                  <a:lnTo>
                    <a:pt x="32" y="125"/>
                  </a:lnTo>
                  <a:lnTo>
                    <a:pt x="32" y="124"/>
                  </a:lnTo>
                  <a:lnTo>
                    <a:pt x="32" y="122"/>
                  </a:lnTo>
                  <a:lnTo>
                    <a:pt x="32" y="117"/>
                  </a:lnTo>
                  <a:lnTo>
                    <a:pt x="32" y="115"/>
                  </a:lnTo>
                  <a:lnTo>
                    <a:pt x="32" y="114"/>
                  </a:lnTo>
                  <a:lnTo>
                    <a:pt x="32" y="113"/>
                  </a:lnTo>
                  <a:lnTo>
                    <a:pt x="32" y="108"/>
                  </a:lnTo>
                  <a:lnTo>
                    <a:pt x="32" y="107"/>
                  </a:lnTo>
                  <a:lnTo>
                    <a:pt x="32" y="102"/>
                  </a:lnTo>
                  <a:lnTo>
                    <a:pt x="32" y="101"/>
                  </a:lnTo>
                  <a:lnTo>
                    <a:pt x="32" y="98"/>
                  </a:lnTo>
                  <a:lnTo>
                    <a:pt x="32" y="96"/>
                  </a:lnTo>
                  <a:lnTo>
                    <a:pt x="32" y="89"/>
                  </a:lnTo>
                  <a:lnTo>
                    <a:pt x="31" y="89"/>
                  </a:lnTo>
                  <a:lnTo>
                    <a:pt x="29" y="89"/>
                  </a:lnTo>
                  <a:lnTo>
                    <a:pt x="28" y="86"/>
                  </a:lnTo>
                  <a:lnTo>
                    <a:pt x="28" y="85"/>
                  </a:lnTo>
                  <a:lnTo>
                    <a:pt x="28" y="84"/>
                  </a:lnTo>
                  <a:lnTo>
                    <a:pt x="28" y="83"/>
                  </a:lnTo>
                  <a:lnTo>
                    <a:pt x="28" y="82"/>
                  </a:lnTo>
                  <a:lnTo>
                    <a:pt x="28" y="81"/>
                  </a:lnTo>
                  <a:lnTo>
                    <a:pt x="28" y="80"/>
                  </a:lnTo>
                  <a:lnTo>
                    <a:pt x="28" y="78"/>
                  </a:lnTo>
                  <a:lnTo>
                    <a:pt x="28" y="77"/>
                  </a:lnTo>
                  <a:lnTo>
                    <a:pt x="28" y="76"/>
                  </a:lnTo>
                  <a:lnTo>
                    <a:pt x="25" y="76"/>
                  </a:lnTo>
                  <a:lnTo>
                    <a:pt x="25" y="75"/>
                  </a:lnTo>
                  <a:lnTo>
                    <a:pt x="26" y="75"/>
                  </a:lnTo>
                  <a:lnTo>
                    <a:pt x="26" y="74"/>
                  </a:lnTo>
                  <a:lnTo>
                    <a:pt x="24" y="74"/>
                  </a:lnTo>
                  <a:lnTo>
                    <a:pt x="22" y="74"/>
                  </a:lnTo>
                  <a:lnTo>
                    <a:pt x="20" y="74"/>
                  </a:lnTo>
                  <a:lnTo>
                    <a:pt x="16" y="74"/>
                  </a:lnTo>
                  <a:lnTo>
                    <a:pt x="15" y="74"/>
                  </a:lnTo>
                  <a:lnTo>
                    <a:pt x="15" y="75"/>
                  </a:lnTo>
                  <a:lnTo>
                    <a:pt x="15" y="76"/>
                  </a:lnTo>
                  <a:lnTo>
                    <a:pt x="13" y="76"/>
                  </a:lnTo>
                  <a:lnTo>
                    <a:pt x="11" y="76"/>
                  </a:lnTo>
                  <a:lnTo>
                    <a:pt x="11" y="75"/>
                  </a:lnTo>
                  <a:lnTo>
                    <a:pt x="11" y="74"/>
                  </a:lnTo>
                  <a:lnTo>
                    <a:pt x="9" y="74"/>
                  </a:lnTo>
                  <a:lnTo>
                    <a:pt x="7" y="74"/>
                  </a:lnTo>
                  <a:lnTo>
                    <a:pt x="6" y="74"/>
                  </a:lnTo>
                  <a:lnTo>
                    <a:pt x="4" y="74"/>
                  </a:lnTo>
                  <a:lnTo>
                    <a:pt x="4" y="73"/>
                  </a:lnTo>
                  <a:lnTo>
                    <a:pt x="4" y="72"/>
                  </a:lnTo>
                  <a:lnTo>
                    <a:pt x="3" y="72"/>
                  </a:lnTo>
                  <a:lnTo>
                    <a:pt x="2" y="72"/>
                  </a:lnTo>
                  <a:lnTo>
                    <a:pt x="2" y="69"/>
                  </a:lnTo>
                  <a:lnTo>
                    <a:pt x="2" y="68"/>
                  </a:lnTo>
                  <a:lnTo>
                    <a:pt x="2" y="64"/>
                  </a:lnTo>
                  <a:lnTo>
                    <a:pt x="2" y="63"/>
                  </a:lnTo>
                  <a:lnTo>
                    <a:pt x="2" y="61"/>
                  </a:lnTo>
                  <a:lnTo>
                    <a:pt x="2" y="60"/>
                  </a:lnTo>
                  <a:lnTo>
                    <a:pt x="2" y="59"/>
                  </a:lnTo>
                  <a:lnTo>
                    <a:pt x="2" y="58"/>
                  </a:lnTo>
                  <a:lnTo>
                    <a:pt x="2" y="57"/>
                  </a:lnTo>
                  <a:lnTo>
                    <a:pt x="2" y="56"/>
                  </a:lnTo>
                  <a:lnTo>
                    <a:pt x="2" y="55"/>
                  </a:lnTo>
                  <a:lnTo>
                    <a:pt x="2" y="53"/>
                  </a:lnTo>
                  <a:lnTo>
                    <a:pt x="2" y="50"/>
                  </a:lnTo>
                  <a:lnTo>
                    <a:pt x="2" y="49"/>
                  </a:lnTo>
                  <a:lnTo>
                    <a:pt x="2" y="48"/>
                  </a:lnTo>
                  <a:lnTo>
                    <a:pt x="0" y="48"/>
                  </a:lnTo>
                  <a:lnTo>
                    <a:pt x="0" y="47"/>
                  </a:lnTo>
                  <a:lnTo>
                    <a:pt x="2" y="47"/>
                  </a:lnTo>
                  <a:lnTo>
                    <a:pt x="2" y="46"/>
                  </a:lnTo>
                  <a:lnTo>
                    <a:pt x="2" y="44"/>
                  </a:lnTo>
                  <a:lnTo>
                    <a:pt x="2" y="41"/>
                  </a:lnTo>
                  <a:lnTo>
                    <a:pt x="2" y="40"/>
                  </a:lnTo>
                  <a:lnTo>
                    <a:pt x="2" y="39"/>
                  </a:lnTo>
                  <a:lnTo>
                    <a:pt x="2" y="38"/>
                  </a:lnTo>
                  <a:lnTo>
                    <a:pt x="2" y="36"/>
                  </a:lnTo>
                  <a:lnTo>
                    <a:pt x="2" y="35"/>
                  </a:lnTo>
                  <a:lnTo>
                    <a:pt x="2" y="34"/>
                  </a:lnTo>
                  <a:lnTo>
                    <a:pt x="2" y="33"/>
                  </a:lnTo>
                  <a:lnTo>
                    <a:pt x="2" y="32"/>
                  </a:lnTo>
                  <a:lnTo>
                    <a:pt x="2" y="31"/>
                  </a:lnTo>
                  <a:lnTo>
                    <a:pt x="2" y="30"/>
                  </a:lnTo>
                  <a:lnTo>
                    <a:pt x="2" y="29"/>
                  </a:lnTo>
                  <a:lnTo>
                    <a:pt x="2" y="27"/>
                  </a:lnTo>
                  <a:lnTo>
                    <a:pt x="2" y="26"/>
                  </a:lnTo>
                  <a:lnTo>
                    <a:pt x="2" y="25"/>
                  </a:lnTo>
                  <a:lnTo>
                    <a:pt x="2" y="24"/>
                  </a:lnTo>
                  <a:lnTo>
                    <a:pt x="2" y="23"/>
                  </a:lnTo>
                  <a:lnTo>
                    <a:pt x="2" y="22"/>
                  </a:lnTo>
                  <a:lnTo>
                    <a:pt x="2" y="21"/>
                  </a:lnTo>
                  <a:lnTo>
                    <a:pt x="2" y="19"/>
                  </a:lnTo>
                  <a:lnTo>
                    <a:pt x="2" y="18"/>
                  </a:lnTo>
                  <a:lnTo>
                    <a:pt x="2" y="17"/>
                  </a:lnTo>
                  <a:lnTo>
                    <a:pt x="2" y="16"/>
                  </a:lnTo>
                  <a:lnTo>
                    <a:pt x="2" y="15"/>
                  </a:lnTo>
                  <a:lnTo>
                    <a:pt x="2" y="14"/>
                  </a:lnTo>
                  <a:lnTo>
                    <a:pt x="2" y="13"/>
                  </a:lnTo>
                  <a:lnTo>
                    <a:pt x="2" y="11"/>
                  </a:lnTo>
                  <a:lnTo>
                    <a:pt x="2" y="10"/>
                  </a:lnTo>
                  <a:lnTo>
                    <a:pt x="2" y="9"/>
                  </a:lnTo>
                  <a:lnTo>
                    <a:pt x="2" y="8"/>
                  </a:lnTo>
                  <a:lnTo>
                    <a:pt x="2" y="7"/>
                  </a:lnTo>
                  <a:lnTo>
                    <a:pt x="3" y="7"/>
                  </a:lnTo>
                  <a:lnTo>
                    <a:pt x="4" y="7"/>
                  </a:lnTo>
                  <a:lnTo>
                    <a:pt x="5" y="7"/>
                  </a:lnTo>
                  <a:lnTo>
                    <a:pt x="6" y="7"/>
                  </a:lnTo>
                  <a:lnTo>
                    <a:pt x="7" y="7"/>
                  </a:lnTo>
                  <a:lnTo>
                    <a:pt x="8" y="7"/>
                  </a:lnTo>
                  <a:lnTo>
                    <a:pt x="9" y="7"/>
                  </a:lnTo>
                  <a:lnTo>
                    <a:pt x="12" y="7"/>
                  </a:lnTo>
                  <a:lnTo>
                    <a:pt x="13" y="7"/>
                  </a:lnTo>
                  <a:lnTo>
                    <a:pt x="14" y="7"/>
                  </a:lnTo>
                  <a:lnTo>
                    <a:pt x="16" y="7"/>
                  </a:lnTo>
                  <a:lnTo>
                    <a:pt x="17" y="7"/>
                  </a:lnTo>
                  <a:lnTo>
                    <a:pt x="18" y="7"/>
                  </a:lnTo>
                  <a:lnTo>
                    <a:pt x="20" y="7"/>
                  </a:lnTo>
                  <a:lnTo>
                    <a:pt x="21" y="7"/>
                  </a:lnTo>
                  <a:lnTo>
                    <a:pt x="22" y="7"/>
                  </a:lnTo>
                  <a:lnTo>
                    <a:pt x="23" y="7"/>
                  </a:lnTo>
                  <a:lnTo>
                    <a:pt x="24" y="7"/>
                  </a:lnTo>
                  <a:lnTo>
                    <a:pt x="25" y="7"/>
                  </a:lnTo>
                  <a:lnTo>
                    <a:pt x="26" y="7"/>
                  </a:lnTo>
                  <a:lnTo>
                    <a:pt x="28" y="7"/>
                  </a:lnTo>
                  <a:lnTo>
                    <a:pt x="29" y="7"/>
                  </a:lnTo>
                  <a:lnTo>
                    <a:pt x="30" y="7"/>
                  </a:lnTo>
                  <a:lnTo>
                    <a:pt x="31" y="7"/>
                  </a:lnTo>
                  <a:lnTo>
                    <a:pt x="32" y="7"/>
                  </a:lnTo>
                  <a:lnTo>
                    <a:pt x="34" y="7"/>
                  </a:lnTo>
                  <a:lnTo>
                    <a:pt x="37" y="7"/>
                  </a:lnTo>
                  <a:lnTo>
                    <a:pt x="38" y="7"/>
                  </a:lnTo>
                  <a:lnTo>
                    <a:pt x="39" y="7"/>
                  </a:lnTo>
                  <a:lnTo>
                    <a:pt x="40" y="7"/>
                  </a:lnTo>
                  <a:lnTo>
                    <a:pt x="41" y="7"/>
                  </a:lnTo>
                  <a:lnTo>
                    <a:pt x="41" y="8"/>
                  </a:lnTo>
                  <a:lnTo>
                    <a:pt x="42" y="8"/>
                  </a:lnTo>
                  <a:lnTo>
                    <a:pt x="43" y="8"/>
                  </a:lnTo>
                  <a:lnTo>
                    <a:pt x="45" y="8"/>
                  </a:lnTo>
                  <a:lnTo>
                    <a:pt x="46" y="8"/>
                  </a:lnTo>
                  <a:lnTo>
                    <a:pt x="47" y="8"/>
                  </a:lnTo>
                  <a:lnTo>
                    <a:pt x="48" y="8"/>
                  </a:lnTo>
                  <a:lnTo>
                    <a:pt x="49" y="8"/>
                  </a:lnTo>
                  <a:lnTo>
                    <a:pt x="49" y="7"/>
                  </a:lnTo>
                  <a:lnTo>
                    <a:pt x="49" y="6"/>
                  </a:lnTo>
                  <a:lnTo>
                    <a:pt x="49" y="5"/>
                  </a:lnTo>
                  <a:lnTo>
                    <a:pt x="49" y="1"/>
                  </a:lnTo>
                  <a:lnTo>
                    <a:pt x="49" y="0"/>
                  </a:lnTo>
                  <a:lnTo>
                    <a:pt x="50" y="0"/>
                  </a:lnTo>
                  <a:lnTo>
                    <a:pt x="51" y="0"/>
                  </a:lnTo>
                  <a:lnTo>
                    <a:pt x="52" y="1"/>
                  </a:lnTo>
                  <a:lnTo>
                    <a:pt x="54" y="1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601" name="Freeform 224">
              <a:extLst>
                <a:ext uri="{FF2B5EF4-FFF2-40B4-BE49-F238E27FC236}">
                  <a16:creationId xmlns:a16="http://schemas.microsoft.com/office/drawing/2014/main" id="{965E5959-AA84-0BFC-C0A4-B7D1C00E7E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465462" y="4126446"/>
              <a:ext cx="176791" cy="267377"/>
            </a:xfrm>
            <a:custGeom>
              <a:avLst/>
              <a:gdLst>
                <a:gd name="T0" fmla="*/ 90 w 121"/>
                <a:gd name="T1" fmla="*/ 10 h 183"/>
                <a:gd name="T2" fmla="*/ 91 w 121"/>
                <a:gd name="T3" fmla="*/ 40 h 183"/>
                <a:gd name="T4" fmla="*/ 91 w 121"/>
                <a:gd name="T5" fmla="*/ 58 h 183"/>
                <a:gd name="T6" fmla="*/ 96 w 121"/>
                <a:gd name="T7" fmla="*/ 70 h 183"/>
                <a:gd name="T8" fmla="*/ 100 w 121"/>
                <a:gd name="T9" fmla="*/ 77 h 183"/>
                <a:gd name="T10" fmla="*/ 112 w 121"/>
                <a:gd name="T11" fmla="*/ 77 h 183"/>
                <a:gd name="T12" fmla="*/ 117 w 121"/>
                <a:gd name="T13" fmla="*/ 82 h 183"/>
                <a:gd name="T14" fmla="*/ 117 w 121"/>
                <a:gd name="T15" fmla="*/ 93 h 183"/>
                <a:gd name="T16" fmla="*/ 117 w 121"/>
                <a:gd name="T17" fmla="*/ 102 h 183"/>
                <a:gd name="T18" fmla="*/ 117 w 121"/>
                <a:gd name="T19" fmla="*/ 112 h 183"/>
                <a:gd name="T20" fmla="*/ 117 w 121"/>
                <a:gd name="T21" fmla="*/ 121 h 183"/>
                <a:gd name="T22" fmla="*/ 107 w 121"/>
                <a:gd name="T23" fmla="*/ 121 h 183"/>
                <a:gd name="T24" fmla="*/ 105 w 121"/>
                <a:gd name="T25" fmla="*/ 129 h 183"/>
                <a:gd name="T26" fmla="*/ 105 w 121"/>
                <a:gd name="T27" fmla="*/ 143 h 183"/>
                <a:gd name="T28" fmla="*/ 100 w 121"/>
                <a:gd name="T29" fmla="*/ 150 h 183"/>
                <a:gd name="T30" fmla="*/ 100 w 121"/>
                <a:gd name="T31" fmla="*/ 164 h 183"/>
                <a:gd name="T32" fmla="*/ 113 w 121"/>
                <a:gd name="T33" fmla="*/ 164 h 183"/>
                <a:gd name="T34" fmla="*/ 121 w 121"/>
                <a:gd name="T35" fmla="*/ 167 h 183"/>
                <a:gd name="T36" fmla="*/ 114 w 121"/>
                <a:gd name="T37" fmla="*/ 170 h 183"/>
                <a:gd name="T38" fmla="*/ 113 w 121"/>
                <a:gd name="T39" fmla="*/ 178 h 183"/>
                <a:gd name="T40" fmla="*/ 114 w 121"/>
                <a:gd name="T41" fmla="*/ 182 h 183"/>
                <a:gd name="T42" fmla="*/ 89 w 121"/>
                <a:gd name="T43" fmla="*/ 182 h 183"/>
                <a:gd name="T44" fmla="*/ 52 w 121"/>
                <a:gd name="T45" fmla="*/ 183 h 183"/>
                <a:gd name="T46" fmla="*/ 26 w 121"/>
                <a:gd name="T47" fmla="*/ 183 h 183"/>
                <a:gd name="T48" fmla="*/ 15 w 121"/>
                <a:gd name="T49" fmla="*/ 183 h 183"/>
                <a:gd name="T50" fmla="*/ 5 w 121"/>
                <a:gd name="T51" fmla="*/ 183 h 183"/>
                <a:gd name="T52" fmla="*/ 0 w 121"/>
                <a:gd name="T53" fmla="*/ 170 h 183"/>
                <a:gd name="T54" fmla="*/ 0 w 121"/>
                <a:gd name="T55" fmla="*/ 160 h 183"/>
                <a:gd name="T56" fmla="*/ 0 w 121"/>
                <a:gd name="T57" fmla="*/ 145 h 183"/>
                <a:gd name="T58" fmla="*/ 8 w 121"/>
                <a:gd name="T59" fmla="*/ 142 h 183"/>
                <a:gd name="T60" fmla="*/ 18 w 121"/>
                <a:gd name="T61" fmla="*/ 144 h 183"/>
                <a:gd name="T62" fmla="*/ 27 w 121"/>
                <a:gd name="T63" fmla="*/ 141 h 183"/>
                <a:gd name="T64" fmla="*/ 30 w 121"/>
                <a:gd name="T65" fmla="*/ 134 h 183"/>
                <a:gd name="T66" fmla="*/ 36 w 121"/>
                <a:gd name="T67" fmla="*/ 138 h 183"/>
                <a:gd name="T68" fmla="*/ 51 w 121"/>
                <a:gd name="T69" fmla="*/ 136 h 183"/>
                <a:gd name="T70" fmla="*/ 58 w 121"/>
                <a:gd name="T71" fmla="*/ 128 h 183"/>
                <a:gd name="T72" fmla="*/ 61 w 121"/>
                <a:gd name="T73" fmla="*/ 120 h 183"/>
                <a:gd name="T74" fmla="*/ 62 w 121"/>
                <a:gd name="T75" fmla="*/ 112 h 183"/>
                <a:gd name="T76" fmla="*/ 63 w 121"/>
                <a:gd name="T77" fmla="*/ 107 h 183"/>
                <a:gd name="T78" fmla="*/ 62 w 121"/>
                <a:gd name="T79" fmla="*/ 95 h 183"/>
                <a:gd name="T80" fmla="*/ 47 w 121"/>
                <a:gd name="T81" fmla="*/ 95 h 183"/>
                <a:gd name="T82" fmla="*/ 43 w 121"/>
                <a:gd name="T83" fmla="*/ 100 h 183"/>
                <a:gd name="T84" fmla="*/ 35 w 121"/>
                <a:gd name="T85" fmla="*/ 97 h 183"/>
                <a:gd name="T86" fmla="*/ 25 w 121"/>
                <a:gd name="T87" fmla="*/ 97 h 183"/>
                <a:gd name="T88" fmla="*/ 17 w 121"/>
                <a:gd name="T89" fmla="*/ 97 h 183"/>
                <a:gd name="T90" fmla="*/ 9 w 121"/>
                <a:gd name="T91" fmla="*/ 95 h 183"/>
                <a:gd name="T92" fmla="*/ 9 w 121"/>
                <a:gd name="T93" fmla="*/ 86 h 183"/>
                <a:gd name="T94" fmla="*/ 13 w 121"/>
                <a:gd name="T95" fmla="*/ 74 h 183"/>
                <a:gd name="T96" fmla="*/ 23 w 121"/>
                <a:gd name="T97" fmla="*/ 63 h 183"/>
                <a:gd name="T98" fmla="*/ 30 w 121"/>
                <a:gd name="T99" fmla="*/ 57 h 183"/>
                <a:gd name="T100" fmla="*/ 45 w 121"/>
                <a:gd name="T101" fmla="*/ 43 h 183"/>
                <a:gd name="T102" fmla="*/ 36 w 121"/>
                <a:gd name="T103" fmla="*/ 42 h 183"/>
                <a:gd name="T104" fmla="*/ 35 w 121"/>
                <a:gd name="T105" fmla="*/ 16 h 183"/>
                <a:gd name="T106" fmla="*/ 45 w 121"/>
                <a:gd name="T107" fmla="*/ 16 h 183"/>
                <a:gd name="T108" fmla="*/ 57 w 121"/>
                <a:gd name="T109" fmla="*/ 15 h 183"/>
                <a:gd name="T110" fmla="*/ 70 w 121"/>
                <a:gd name="T111" fmla="*/ 16 h 183"/>
                <a:gd name="T112" fmla="*/ 74 w 121"/>
                <a:gd name="T113" fmla="*/ 9 h 183"/>
                <a:gd name="T114" fmla="*/ 80 w 121"/>
                <a:gd name="T115" fmla="*/ 3 h 183"/>
                <a:gd name="T116" fmla="*/ 84 w 121"/>
                <a:gd name="T117" fmla="*/ 2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1" h="183">
                  <a:moveTo>
                    <a:pt x="86" y="5"/>
                  </a:moveTo>
                  <a:lnTo>
                    <a:pt x="87" y="5"/>
                  </a:lnTo>
                  <a:lnTo>
                    <a:pt x="87" y="7"/>
                  </a:lnTo>
                  <a:lnTo>
                    <a:pt x="87" y="8"/>
                  </a:lnTo>
                  <a:lnTo>
                    <a:pt x="87" y="9"/>
                  </a:lnTo>
                  <a:lnTo>
                    <a:pt x="88" y="9"/>
                  </a:lnTo>
                  <a:lnTo>
                    <a:pt x="89" y="10"/>
                  </a:lnTo>
                  <a:lnTo>
                    <a:pt x="90" y="10"/>
                  </a:lnTo>
                  <a:lnTo>
                    <a:pt x="90" y="11"/>
                  </a:lnTo>
                  <a:lnTo>
                    <a:pt x="91" y="11"/>
                  </a:lnTo>
                  <a:lnTo>
                    <a:pt x="91" y="12"/>
                  </a:lnTo>
                  <a:lnTo>
                    <a:pt x="91" y="20"/>
                  </a:lnTo>
                  <a:lnTo>
                    <a:pt x="91" y="25"/>
                  </a:lnTo>
                  <a:lnTo>
                    <a:pt x="91" y="30"/>
                  </a:lnTo>
                  <a:lnTo>
                    <a:pt x="91" y="34"/>
                  </a:lnTo>
                  <a:lnTo>
                    <a:pt x="91" y="40"/>
                  </a:lnTo>
                  <a:lnTo>
                    <a:pt x="91" y="42"/>
                  </a:lnTo>
                  <a:lnTo>
                    <a:pt x="91" y="45"/>
                  </a:lnTo>
                  <a:lnTo>
                    <a:pt x="91" y="46"/>
                  </a:lnTo>
                  <a:lnTo>
                    <a:pt x="91" y="48"/>
                  </a:lnTo>
                  <a:lnTo>
                    <a:pt x="91" y="51"/>
                  </a:lnTo>
                  <a:lnTo>
                    <a:pt x="91" y="53"/>
                  </a:lnTo>
                  <a:lnTo>
                    <a:pt x="91" y="55"/>
                  </a:lnTo>
                  <a:lnTo>
                    <a:pt x="91" y="58"/>
                  </a:lnTo>
                  <a:lnTo>
                    <a:pt x="91" y="59"/>
                  </a:lnTo>
                  <a:lnTo>
                    <a:pt x="91" y="60"/>
                  </a:lnTo>
                  <a:lnTo>
                    <a:pt x="92" y="60"/>
                  </a:lnTo>
                  <a:lnTo>
                    <a:pt x="95" y="60"/>
                  </a:lnTo>
                  <a:lnTo>
                    <a:pt x="96" y="60"/>
                  </a:lnTo>
                  <a:lnTo>
                    <a:pt x="96" y="68"/>
                  </a:lnTo>
                  <a:lnTo>
                    <a:pt x="96" y="69"/>
                  </a:lnTo>
                  <a:lnTo>
                    <a:pt x="96" y="70"/>
                  </a:lnTo>
                  <a:lnTo>
                    <a:pt x="96" y="71"/>
                  </a:lnTo>
                  <a:lnTo>
                    <a:pt x="96" y="72"/>
                  </a:lnTo>
                  <a:lnTo>
                    <a:pt x="96" y="76"/>
                  </a:lnTo>
                  <a:lnTo>
                    <a:pt x="96" y="77"/>
                  </a:lnTo>
                  <a:lnTo>
                    <a:pt x="97" y="77"/>
                  </a:lnTo>
                  <a:lnTo>
                    <a:pt x="98" y="77"/>
                  </a:lnTo>
                  <a:lnTo>
                    <a:pt x="99" y="77"/>
                  </a:lnTo>
                  <a:lnTo>
                    <a:pt x="100" y="77"/>
                  </a:lnTo>
                  <a:lnTo>
                    <a:pt x="101" y="77"/>
                  </a:lnTo>
                  <a:lnTo>
                    <a:pt x="104" y="77"/>
                  </a:lnTo>
                  <a:lnTo>
                    <a:pt x="105" y="77"/>
                  </a:lnTo>
                  <a:lnTo>
                    <a:pt x="107" y="77"/>
                  </a:lnTo>
                  <a:lnTo>
                    <a:pt x="108" y="77"/>
                  </a:lnTo>
                  <a:lnTo>
                    <a:pt x="109" y="77"/>
                  </a:lnTo>
                  <a:lnTo>
                    <a:pt x="110" y="77"/>
                  </a:lnTo>
                  <a:lnTo>
                    <a:pt x="112" y="77"/>
                  </a:lnTo>
                  <a:lnTo>
                    <a:pt x="113" y="77"/>
                  </a:lnTo>
                  <a:lnTo>
                    <a:pt x="114" y="77"/>
                  </a:lnTo>
                  <a:lnTo>
                    <a:pt x="116" y="77"/>
                  </a:lnTo>
                  <a:lnTo>
                    <a:pt x="117" y="77"/>
                  </a:lnTo>
                  <a:lnTo>
                    <a:pt x="117" y="78"/>
                  </a:lnTo>
                  <a:lnTo>
                    <a:pt x="117" y="79"/>
                  </a:lnTo>
                  <a:lnTo>
                    <a:pt x="117" y="80"/>
                  </a:lnTo>
                  <a:lnTo>
                    <a:pt x="117" y="82"/>
                  </a:lnTo>
                  <a:lnTo>
                    <a:pt x="117" y="83"/>
                  </a:lnTo>
                  <a:lnTo>
                    <a:pt x="117" y="84"/>
                  </a:lnTo>
                  <a:lnTo>
                    <a:pt x="117" y="85"/>
                  </a:lnTo>
                  <a:lnTo>
                    <a:pt x="117" y="86"/>
                  </a:lnTo>
                  <a:lnTo>
                    <a:pt x="117" y="88"/>
                  </a:lnTo>
                  <a:lnTo>
                    <a:pt x="117" y="90"/>
                  </a:lnTo>
                  <a:lnTo>
                    <a:pt x="117" y="92"/>
                  </a:lnTo>
                  <a:lnTo>
                    <a:pt x="117" y="93"/>
                  </a:lnTo>
                  <a:lnTo>
                    <a:pt x="117" y="94"/>
                  </a:lnTo>
                  <a:lnTo>
                    <a:pt x="117" y="95"/>
                  </a:lnTo>
                  <a:lnTo>
                    <a:pt x="117" y="96"/>
                  </a:lnTo>
                  <a:lnTo>
                    <a:pt x="117" y="97"/>
                  </a:lnTo>
                  <a:lnTo>
                    <a:pt x="117" y="99"/>
                  </a:lnTo>
                  <a:lnTo>
                    <a:pt x="117" y="100"/>
                  </a:lnTo>
                  <a:lnTo>
                    <a:pt x="117" y="101"/>
                  </a:lnTo>
                  <a:lnTo>
                    <a:pt x="117" y="102"/>
                  </a:lnTo>
                  <a:lnTo>
                    <a:pt x="117" y="103"/>
                  </a:lnTo>
                  <a:lnTo>
                    <a:pt x="117" y="104"/>
                  </a:lnTo>
                  <a:lnTo>
                    <a:pt x="117" y="105"/>
                  </a:lnTo>
                  <a:lnTo>
                    <a:pt x="117" y="107"/>
                  </a:lnTo>
                  <a:lnTo>
                    <a:pt x="117" y="108"/>
                  </a:lnTo>
                  <a:lnTo>
                    <a:pt x="117" y="109"/>
                  </a:lnTo>
                  <a:lnTo>
                    <a:pt x="117" y="110"/>
                  </a:lnTo>
                  <a:lnTo>
                    <a:pt x="117" y="112"/>
                  </a:lnTo>
                  <a:lnTo>
                    <a:pt x="117" y="113"/>
                  </a:lnTo>
                  <a:lnTo>
                    <a:pt x="117" y="115"/>
                  </a:lnTo>
                  <a:lnTo>
                    <a:pt x="117" y="116"/>
                  </a:lnTo>
                  <a:lnTo>
                    <a:pt x="117" y="117"/>
                  </a:lnTo>
                  <a:lnTo>
                    <a:pt x="117" y="118"/>
                  </a:lnTo>
                  <a:lnTo>
                    <a:pt x="117" y="119"/>
                  </a:lnTo>
                  <a:lnTo>
                    <a:pt x="117" y="120"/>
                  </a:lnTo>
                  <a:lnTo>
                    <a:pt x="117" y="121"/>
                  </a:lnTo>
                  <a:lnTo>
                    <a:pt x="116" y="121"/>
                  </a:lnTo>
                  <a:lnTo>
                    <a:pt x="114" y="121"/>
                  </a:lnTo>
                  <a:lnTo>
                    <a:pt x="113" y="121"/>
                  </a:lnTo>
                  <a:lnTo>
                    <a:pt x="112" y="121"/>
                  </a:lnTo>
                  <a:lnTo>
                    <a:pt x="110" y="121"/>
                  </a:lnTo>
                  <a:lnTo>
                    <a:pt x="109" y="121"/>
                  </a:lnTo>
                  <a:lnTo>
                    <a:pt x="108" y="121"/>
                  </a:lnTo>
                  <a:lnTo>
                    <a:pt x="107" y="121"/>
                  </a:lnTo>
                  <a:lnTo>
                    <a:pt x="106" y="121"/>
                  </a:lnTo>
                  <a:lnTo>
                    <a:pt x="105" y="121"/>
                  </a:lnTo>
                  <a:lnTo>
                    <a:pt x="105" y="122"/>
                  </a:lnTo>
                  <a:lnTo>
                    <a:pt x="105" y="124"/>
                  </a:lnTo>
                  <a:lnTo>
                    <a:pt x="105" y="125"/>
                  </a:lnTo>
                  <a:lnTo>
                    <a:pt x="105" y="126"/>
                  </a:lnTo>
                  <a:lnTo>
                    <a:pt x="105" y="128"/>
                  </a:lnTo>
                  <a:lnTo>
                    <a:pt x="105" y="129"/>
                  </a:lnTo>
                  <a:lnTo>
                    <a:pt x="105" y="130"/>
                  </a:lnTo>
                  <a:lnTo>
                    <a:pt x="105" y="132"/>
                  </a:lnTo>
                  <a:lnTo>
                    <a:pt x="105" y="134"/>
                  </a:lnTo>
                  <a:lnTo>
                    <a:pt x="105" y="138"/>
                  </a:lnTo>
                  <a:lnTo>
                    <a:pt x="105" y="140"/>
                  </a:lnTo>
                  <a:lnTo>
                    <a:pt x="105" y="141"/>
                  </a:lnTo>
                  <a:lnTo>
                    <a:pt x="105" y="142"/>
                  </a:lnTo>
                  <a:lnTo>
                    <a:pt x="105" y="143"/>
                  </a:lnTo>
                  <a:lnTo>
                    <a:pt x="103" y="143"/>
                  </a:lnTo>
                  <a:lnTo>
                    <a:pt x="103" y="145"/>
                  </a:lnTo>
                  <a:lnTo>
                    <a:pt x="103" y="146"/>
                  </a:lnTo>
                  <a:lnTo>
                    <a:pt x="103" y="147"/>
                  </a:lnTo>
                  <a:lnTo>
                    <a:pt x="101" y="147"/>
                  </a:lnTo>
                  <a:lnTo>
                    <a:pt x="100" y="147"/>
                  </a:lnTo>
                  <a:lnTo>
                    <a:pt x="100" y="149"/>
                  </a:lnTo>
                  <a:lnTo>
                    <a:pt x="100" y="150"/>
                  </a:lnTo>
                  <a:lnTo>
                    <a:pt x="100" y="151"/>
                  </a:lnTo>
                  <a:lnTo>
                    <a:pt x="100" y="153"/>
                  </a:lnTo>
                  <a:lnTo>
                    <a:pt x="100" y="154"/>
                  </a:lnTo>
                  <a:lnTo>
                    <a:pt x="100" y="155"/>
                  </a:lnTo>
                  <a:lnTo>
                    <a:pt x="100" y="157"/>
                  </a:lnTo>
                  <a:lnTo>
                    <a:pt x="100" y="160"/>
                  </a:lnTo>
                  <a:lnTo>
                    <a:pt x="100" y="161"/>
                  </a:lnTo>
                  <a:lnTo>
                    <a:pt x="100" y="164"/>
                  </a:lnTo>
                  <a:lnTo>
                    <a:pt x="101" y="164"/>
                  </a:lnTo>
                  <a:lnTo>
                    <a:pt x="104" y="164"/>
                  </a:lnTo>
                  <a:lnTo>
                    <a:pt x="105" y="164"/>
                  </a:lnTo>
                  <a:lnTo>
                    <a:pt x="106" y="164"/>
                  </a:lnTo>
                  <a:lnTo>
                    <a:pt x="108" y="164"/>
                  </a:lnTo>
                  <a:lnTo>
                    <a:pt x="109" y="164"/>
                  </a:lnTo>
                  <a:lnTo>
                    <a:pt x="112" y="164"/>
                  </a:lnTo>
                  <a:lnTo>
                    <a:pt x="113" y="164"/>
                  </a:lnTo>
                  <a:lnTo>
                    <a:pt x="114" y="164"/>
                  </a:lnTo>
                  <a:lnTo>
                    <a:pt x="115" y="164"/>
                  </a:lnTo>
                  <a:lnTo>
                    <a:pt x="116" y="164"/>
                  </a:lnTo>
                  <a:lnTo>
                    <a:pt x="117" y="164"/>
                  </a:lnTo>
                  <a:lnTo>
                    <a:pt x="117" y="167"/>
                  </a:lnTo>
                  <a:lnTo>
                    <a:pt x="118" y="167"/>
                  </a:lnTo>
                  <a:lnTo>
                    <a:pt x="120" y="167"/>
                  </a:lnTo>
                  <a:lnTo>
                    <a:pt x="121" y="167"/>
                  </a:lnTo>
                  <a:lnTo>
                    <a:pt x="121" y="168"/>
                  </a:lnTo>
                  <a:lnTo>
                    <a:pt x="121" y="169"/>
                  </a:lnTo>
                  <a:lnTo>
                    <a:pt x="121" y="170"/>
                  </a:lnTo>
                  <a:lnTo>
                    <a:pt x="120" y="170"/>
                  </a:lnTo>
                  <a:lnTo>
                    <a:pt x="117" y="170"/>
                  </a:lnTo>
                  <a:lnTo>
                    <a:pt x="116" y="170"/>
                  </a:lnTo>
                  <a:lnTo>
                    <a:pt x="115" y="170"/>
                  </a:lnTo>
                  <a:lnTo>
                    <a:pt x="114" y="170"/>
                  </a:lnTo>
                  <a:lnTo>
                    <a:pt x="113" y="170"/>
                  </a:lnTo>
                  <a:lnTo>
                    <a:pt x="113" y="171"/>
                  </a:lnTo>
                  <a:lnTo>
                    <a:pt x="113" y="172"/>
                  </a:lnTo>
                  <a:lnTo>
                    <a:pt x="113" y="174"/>
                  </a:lnTo>
                  <a:lnTo>
                    <a:pt x="113" y="175"/>
                  </a:lnTo>
                  <a:lnTo>
                    <a:pt x="113" y="176"/>
                  </a:lnTo>
                  <a:lnTo>
                    <a:pt x="113" y="177"/>
                  </a:lnTo>
                  <a:lnTo>
                    <a:pt x="113" y="178"/>
                  </a:lnTo>
                  <a:lnTo>
                    <a:pt x="116" y="178"/>
                  </a:lnTo>
                  <a:lnTo>
                    <a:pt x="118" y="178"/>
                  </a:lnTo>
                  <a:lnTo>
                    <a:pt x="121" y="178"/>
                  </a:lnTo>
                  <a:lnTo>
                    <a:pt x="121" y="177"/>
                  </a:lnTo>
                  <a:lnTo>
                    <a:pt x="121" y="180"/>
                  </a:lnTo>
                  <a:lnTo>
                    <a:pt x="121" y="183"/>
                  </a:lnTo>
                  <a:lnTo>
                    <a:pt x="120" y="183"/>
                  </a:lnTo>
                  <a:lnTo>
                    <a:pt x="114" y="182"/>
                  </a:lnTo>
                  <a:lnTo>
                    <a:pt x="112" y="182"/>
                  </a:lnTo>
                  <a:lnTo>
                    <a:pt x="110" y="182"/>
                  </a:lnTo>
                  <a:lnTo>
                    <a:pt x="109" y="182"/>
                  </a:lnTo>
                  <a:lnTo>
                    <a:pt x="108" y="182"/>
                  </a:lnTo>
                  <a:lnTo>
                    <a:pt x="107" y="182"/>
                  </a:lnTo>
                  <a:lnTo>
                    <a:pt x="106" y="182"/>
                  </a:lnTo>
                  <a:lnTo>
                    <a:pt x="104" y="182"/>
                  </a:lnTo>
                  <a:lnTo>
                    <a:pt x="89" y="182"/>
                  </a:lnTo>
                  <a:lnTo>
                    <a:pt x="88" y="182"/>
                  </a:lnTo>
                  <a:lnTo>
                    <a:pt x="81" y="183"/>
                  </a:lnTo>
                  <a:lnTo>
                    <a:pt x="74" y="183"/>
                  </a:lnTo>
                  <a:lnTo>
                    <a:pt x="72" y="183"/>
                  </a:lnTo>
                  <a:lnTo>
                    <a:pt x="71" y="183"/>
                  </a:lnTo>
                  <a:lnTo>
                    <a:pt x="70" y="183"/>
                  </a:lnTo>
                  <a:lnTo>
                    <a:pt x="57" y="183"/>
                  </a:lnTo>
                  <a:lnTo>
                    <a:pt x="52" y="183"/>
                  </a:lnTo>
                  <a:lnTo>
                    <a:pt x="51" y="183"/>
                  </a:lnTo>
                  <a:lnTo>
                    <a:pt x="49" y="183"/>
                  </a:lnTo>
                  <a:lnTo>
                    <a:pt x="44" y="183"/>
                  </a:lnTo>
                  <a:lnTo>
                    <a:pt x="41" y="183"/>
                  </a:lnTo>
                  <a:lnTo>
                    <a:pt x="34" y="183"/>
                  </a:lnTo>
                  <a:lnTo>
                    <a:pt x="32" y="183"/>
                  </a:lnTo>
                  <a:lnTo>
                    <a:pt x="30" y="183"/>
                  </a:lnTo>
                  <a:lnTo>
                    <a:pt x="26" y="183"/>
                  </a:lnTo>
                  <a:lnTo>
                    <a:pt x="25" y="183"/>
                  </a:lnTo>
                  <a:lnTo>
                    <a:pt x="23" y="183"/>
                  </a:lnTo>
                  <a:lnTo>
                    <a:pt x="22" y="183"/>
                  </a:lnTo>
                  <a:lnTo>
                    <a:pt x="21" y="183"/>
                  </a:lnTo>
                  <a:lnTo>
                    <a:pt x="19" y="183"/>
                  </a:lnTo>
                  <a:lnTo>
                    <a:pt x="18" y="183"/>
                  </a:lnTo>
                  <a:lnTo>
                    <a:pt x="17" y="183"/>
                  </a:lnTo>
                  <a:lnTo>
                    <a:pt x="15" y="183"/>
                  </a:lnTo>
                  <a:lnTo>
                    <a:pt x="14" y="183"/>
                  </a:lnTo>
                  <a:lnTo>
                    <a:pt x="13" y="183"/>
                  </a:lnTo>
                  <a:lnTo>
                    <a:pt x="12" y="183"/>
                  </a:lnTo>
                  <a:lnTo>
                    <a:pt x="10" y="183"/>
                  </a:lnTo>
                  <a:lnTo>
                    <a:pt x="9" y="183"/>
                  </a:lnTo>
                  <a:lnTo>
                    <a:pt x="8" y="183"/>
                  </a:lnTo>
                  <a:lnTo>
                    <a:pt x="6" y="183"/>
                  </a:lnTo>
                  <a:lnTo>
                    <a:pt x="5" y="183"/>
                  </a:lnTo>
                  <a:lnTo>
                    <a:pt x="3" y="183"/>
                  </a:lnTo>
                  <a:lnTo>
                    <a:pt x="0" y="183"/>
                  </a:lnTo>
                  <a:lnTo>
                    <a:pt x="0" y="182"/>
                  </a:lnTo>
                  <a:lnTo>
                    <a:pt x="0" y="177"/>
                  </a:lnTo>
                  <a:lnTo>
                    <a:pt x="0" y="176"/>
                  </a:lnTo>
                  <a:lnTo>
                    <a:pt x="0" y="175"/>
                  </a:lnTo>
                  <a:lnTo>
                    <a:pt x="0" y="174"/>
                  </a:lnTo>
                  <a:lnTo>
                    <a:pt x="0" y="170"/>
                  </a:lnTo>
                  <a:lnTo>
                    <a:pt x="0" y="169"/>
                  </a:lnTo>
                  <a:lnTo>
                    <a:pt x="0" y="168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0" y="164"/>
                  </a:lnTo>
                  <a:lnTo>
                    <a:pt x="0" y="163"/>
                  </a:lnTo>
                  <a:lnTo>
                    <a:pt x="0" y="161"/>
                  </a:lnTo>
                  <a:lnTo>
                    <a:pt x="0" y="160"/>
                  </a:lnTo>
                  <a:lnTo>
                    <a:pt x="0" y="158"/>
                  </a:lnTo>
                  <a:lnTo>
                    <a:pt x="0" y="157"/>
                  </a:lnTo>
                  <a:lnTo>
                    <a:pt x="0" y="155"/>
                  </a:lnTo>
                  <a:lnTo>
                    <a:pt x="0" y="150"/>
                  </a:lnTo>
                  <a:lnTo>
                    <a:pt x="0" y="149"/>
                  </a:lnTo>
                  <a:lnTo>
                    <a:pt x="0" y="147"/>
                  </a:lnTo>
                  <a:lnTo>
                    <a:pt x="0" y="146"/>
                  </a:lnTo>
                  <a:lnTo>
                    <a:pt x="0" y="145"/>
                  </a:lnTo>
                  <a:lnTo>
                    <a:pt x="0" y="144"/>
                  </a:lnTo>
                  <a:lnTo>
                    <a:pt x="0" y="143"/>
                  </a:lnTo>
                  <a:lnTo>
                    <a:pt x="0" y="142"/>
                  </a:lnTo>
                  <a:lnTo>
                    <a:pt x="1" y="142"/>
                  </a:lnTo>
                  <a:lnTo>
                    <a:pt x="2" y="142"/>
                  </a:lnTo>
                  <a:lnTo>
                    <a:pt x="3" y="142"/>
                  </a:lnTo>
                  <a:lnTo>
                    <a:pt x="6" y="142"/>
                  </a:lnTo>
                  <a:lnTo>
                    <a:pt x="8" y="142"/>
                  </a:lnTo>
                  <a:lnTo>
                    <a:pt x="9" y="142"/>
                  </a:lnTo>
                  <a:lnTo>
                    <a:pt x="10" y="143"/>
                  </a:lnTo>
                  <a:lnTo>
                    <a:pt x="11" y="143"/>
                  </a:lnTo>
                  <a:lnTo>
                    <a:pt x="12" y="143"/>
                  </a:lnTo>
                  <a:lnTo>
                    <a:pt x="14" y="144"/>
                  </a:lnTo>
                  <a:lnTo>
                    <a:pt x="15" y="144"/>
                  </a:lnTo>
                  <a:lnTo>
                    <a:pt x="17" y="144"/>
                  </a:lnTo>
                  <a:lnTo>
                    <a:pt x="18" y="144"/>
                  </a:lnTo>
                  <a:lnTo>
                    <a:pt x="19" y="144"/>
                  </a:lnTo>
                  <a:lnTo>
                    <a:pt x="20" y="144"/>
                  </a:lnTo>
                  <a:lnTo>
                    <a:pt x="21" y="144"/>
                  </a:lnTo>
                  <a:lnTo>
                    <a:pt x="26" y="144"/>
                  </a:lnTo>
                  <a:lnTo>
                    <a:pt x="27" y="144"/>
                  </a:lnTo>
                  <a:lnTo>
                    <a:pt x="28" y="144"/>
                  </a:lnTo>
                  <a:lnTo>
                    <a:pt x="28" y="141"/>
                  </a:lnTo>
                  <a:lnTo>
                    <a:pt x="27" y="141"/>
                  </a:lnTo>
                  <a:lnTo>
                    <a:pt x="26" y="141"/>
                  </a:lnTo>
                  <a:lnTo>
                    <a:pt x="26" y="140"/>
                  </a:lnTo>
                  <a:lnTo>
                    <a:pt x="26" y="138"/>
                  </a:lnTo>
                  <a:lnTo>
                    <a:pt x="26" y="137"/>
                  </a:lnTo>
                  <a:lnTo>
                    <a:pt x="26" y="135"/>
                  </a:lnTo>
                  <a:lnTo>
                    <a:pt x="27" y="135"/>
                  </a:lnTo>
                  <a:lnTo>
                    <a:pt x="30" y="135"/>
                  </a:lnTo>
                  <a:lnTo>
                    <a:pt x="30" y="134"/>
                  </a:lnTo>
                  <a:lnTo>
                    <a:pt x="30" y="133"/>
                  </a:lnTo>
                  <a:lnTo>
                    <a:pt x="34" y="133"/>
                  </a:lnTo>
                  <a:lnTo>
                    <a:pt x="35" y="133"/>
                  </a:lnTo>
                  <a:lnTo>
                    <a:pt x="35" y="134"/>
                  </a:lnTo>
                  <a:lnTo>
                    <a:pt x="35" y="135"/>
                  </a:lnTo>
                  <a:lnTo>
                    <a:pt x="35" y="137"/>
                  </a:lnTo>
                  <a:lnTo>
                    <a:pt x="35" y="138"/>
                  </a:lnTo>
                  <a:lnTo>
                    <a:pt x="36" y="138"/>
                  </a:lnTo>
                  <a:lnTo>
                    <a:pt x="38" y="138"/>
                  </a:lnTo>
                  <a:lnTo>
                    <a:pt x="39" y="138"/>
                  </a:lnTo>
                  <a:lnTo>
                    <a:pt x="43" y="138"/>
                  </a:lnTo>
                  <a:lnTo>
                    <a:pt x="44" y="138"/>
                  </a:lnTo>
                  <a:lnTo>
                    <a:pt x="47" y="138"/>
                  </a:lnTo>
                  <a:lnTo>
                    <a:pt x="48" y="138"/>
                  </a:lnTo>
                  <a:lnTo>
                    <a:pt x="49" y="137"/>
                  </a:lnTo>
                  <a:lnTo>
                    <a:pt x="51" y="136"/>
                  </a:lnTo>
                  <a:lnTo>
                    <a:pt x="52" y="135"/>
                  </a:lnTo>
                  <a:lnTo>
                    <a:pt x="52" y="134"/>
                  </a:lnTo>
                  <a:lnTo>
                    <a:pt x="53" y="134"/>
                  </a:lnTo>
                  <a:lnTo>
                    <a:pt x="53" y="133"/>
                  </a:lnTo>
                  <a:lnTo>
                    <a:pt x="54" y="133"/>
                  </a:lnTo>
                  <a:lnTo>
                    <a:pt x="56" y="130"/>
                  </a:lnTo>
                  <a:lnTo>
                    <a:pt x="56" y="129"/>
                  </a:lnTo>
                  <a:lnTo>
                    <a:pt x="58" y="128"/>
                  </a:lnTo>
                  <a:lnTo>
                    <a:pt x="58" y="127"/>
                  </a:lnTo>
                  <a:lnTo>
                    <a:pt x="58" y="125"/>
                  </a:lnTo>
                  <a:lnTo>
                    <a:pt x="58" y="124"/>
                  </a:lnTo>
                  <a:lnTo>
                    <a:pt x="58" y="122"/>
                  </a:lnTo>
                  <a:lnTo>
                    <a:pt x="58" y="121"/>
                  </a:lnTo>
                  <a:lnTo>
                    <a:pt x="60" y="121"/>
                  </a:lnTo>
                  <a:lnTo>
                    <a:pt x="61" y="121"/>
                  </a:lnTo>
                  <a:lnTo>
                    <a:pt x="61" y="120"/>
                  </a:lnTo>
                  <a:lnTo>
                    <a:pt x="61" y="119"/>
                  </a:lnTo>
                  <a:lnTo>
                    <a:pt x="61" y="118"/>
                  </a:lnTo>
                  <a:lnTo>
                    <a:pt x="61" y="117"/>
                  </a:lnTo>
                  <a:lnTo>
                    <a:pt x="61" y="116"/>
                  </a:lnTo>
                  <a:lnTo>
                    <a:pt x="61" y="115"/>
                  </a:lnTo>
                  <a:lnTo>
                    <a:pt x="62" y="115"/>
                  </a:lnTo>
                  <a:lnTo>
                    <a:pt x="62" y="113"/>
                  </a:lnTo>
                  <a:lnTo>
                    <a:pt x="62" y="112"/>
                  </a:lnTo>
                  <a:lnTo>
                    <a:pt x="63" y="112"/>
                  </a:lnTo>
                  <a:lnTo>
                    <a:pt x="64" y="112"/>
                  </a:lnTo>
                  <a:lnTo>
                    <a:pt x="65" y="112"/>
                  </a:lnTo>
                  <a:lnTo>
                    <a:pt x="65" y="111"/>
                  </a:lnTo>
                  <a:lnTo>
                    <a:pt x="65" y="110"/>
                  </a:lnTo>
                  <a:lnTo>
                    <a:pt x="65" y="109"/>
                  </a:lnTo>
                  <a:lnTo>
                    <a:pt x="65" y="107"/>
                  </a:lnTo>
                  <a:lnTo>
                    <a:pt x="63" y="107"/>
                  </a:lnTo>
                  <a:lnTo>
                    <a:pt x="63" y="104"/>
                  </a:lnTo>
                  <a:lnTo>
                    <a:pt x="63" y="103"/>
                  </a:lnTo>
                  <a:lnTo>
                    <a:pt x="63" y="102"/>
                  </a:lnTo>
                  <a:lnTo>
                    <a:pt x="63" y="99"/>
                  </a:lnTo>
                  <a:lnTo>
                    <a:pt x="63" y="97"/>
                  </a:lnTo>
                  <a:lnTo>
                    <a:pt x="63" y="96"/>
                  </a:lnTo>
                  <a:lnTo>
                    <a:pt x="63" y="95"/>
                  </a:lnTo>
                  <a:lnTo>
                    <a:pt x="62" y="95"/>
                  </a:lnTo>
                  <a:lnTo>
                    <a:pt x="60" y="95"/>
                  </a:lnTo>
                  <a:lnTo>
                    <a:pt x="58" y="95"/>
                  </a:lnTo>
                  <a:lnTo>
                    <a:pt x="57" y="95"/>
                  </a:lnTo>
                  <a:lnTo>
                    <a:pt x="56" y="95"/>
                  </a:lnTo>
                  <a:lnTo>
                    <a:pt x="55" y="95"/>
                  </a:lnTo>
                  <a:lnTo>
                    <a:pt x="54" y="95"/>
                  </a:lnTo>
                  <a:lnTo>
                    <a:pt x="52" y="95"/>
                  </a:lnTo>
                  <a:lnTo>
                    <a:pt x="47" y="95"/>
                  </a:lnTo>
                  <a:lnTo>
                    <a:pt x="47" y="96"/>
                  </a:lnTo>
                  <a:lnTo>
                    <a:pt x="47" y="97"/>
                  </a:lnTo>
                  <a:lnTo>
                    <a:pt x="47" y="99"/>
                  </a:lnTo>
                  <a:lnTo>
                    <a:pt x="47" y="100"/>
                  </a:lnTo>
                  <a:lnTo>
                    <a:pt x="46" y="100"/>
                  </a:lnTo>
                  <a:lnTo>
                    <a:pt x="45" y="100"/>
                  </a:lnTo>
                  <a:lnTo>
                    <a:pt x="44" y="100"/>
                  </a:lnTo>
                  <a:lnTo>
                    <a:pt x="43" y="100"/>
                  </a:lnTo>
                  <a:lnTo>
                    <a:pt x="40" y="100"/>
                  </a:lnTo>
                  <a:lnTo>
                    <a:pt x="39" y="100"/>
                  </a:lnTo>
                  <a:lnTo>
                    <a:pt x="37" y="100"/>
                  </a:lnTo>
                  <a:lnTo>
                    <a:pt x="37" y="101"/>
                  </a:lnTo>
                  <a:lnTo>
                    <a:pt x="36" y="101"/>
                  </a:lnTo>
                  <a:lnTo>
                    <a:pt x="35" y="101"/>
                  </a:lnTo>
                  <a:lnTo>
                    <a:pt x="35" y="100"/>
                  </a:lnTo>
                  <a:lnTo>
                    <a:pt x="35" y="97"/>
                  </a:lnTo>
                  <a:lnTo>
                    <a:pt x="30" y="97"/>
                  </a:lnTo>
                  <a:lnTo>
                    <a:pt x="30" y="99"/>
                  </a:lnTo>
                  <a:lnTo>
                    <a:pt x="29" y="99"/>
                  </a:lnTo>
                  <a:lnTo>
                    <a:pt x="28" y="99"/>
                  </a:lnTo>
                  <a:lnTo>
                    <a:pt x="28" y="97"/>
                  </a:lnTo>
                  <a:lnTo>
                    <a:pt x="27" y="97"/>
                  </a:lnTo>
                  <a:lnTo>
                    <a:pt x="26" y="97"/>
                  </a:lnTo>
                  <a:lnTo>
                    <a:pt x="25" y="97"/>
                  </a:lnTo>
                  <a:lnTo>
                    <a:pt x="23" y="97"/>
                  </a:lnTo>
                  <a:lnTo>
                    <a:pt x="23" y="99"/>
                  </a:lnTo>
                  <a:lnTo>
                    <a:pt x="22" y="99"/>
                  </a:lnTo>
                  <a:lnTo>
                    <a:pt x="21" y="99"/>
                  </a:lnTo>
                  <a:lnTo>
                    <a:pt x="21" y="97"/>
                  </a:lnTo>
                  <a:lnTo>
                    <a:pt x="20" y="97"/>
                  </a:lnTo>
                  <a:lnTo>
                    <a:pt x="18" y="97"/>
                  </a:lnTo>
                  <a:lnTo>
                    <a:pt x="17" y="97"/>
                  </a:lnTo>
                  <a:lnTo>
                    <a:pt x="15" y="97"/>
                  </a:lnTo>
                  <a:lnTo>
                    <a:pt x="14" y="97"/>
                  </a:lnTo>
                  <a:lnTo>
                    <a:pt x="13" y="97"/>
                  </a:lnTo>
                  <a:lnTo>
                    <a:pt x="12" y="97"/>
                  </a:lnTo>
                  <a:lnTo>
                    <a:pt x="10" y="97"/>
                  </a:lnTo>
                  <a:lnTo>
                    <a:pt x="9" y="97"/>
                  </a:lnTo>
                  <a:lnTo>
                    <a:pt x="9" y="96"/>
                  </a:lnTo>
                  <a:lnTo>
                    <a:pt x="9" y="95"/>
                  </a:lnTo>
                  <a:lnTo>
                    <a:pt x="9" y="94"/>
                  </a:lnTo>
                  <a:lnTo>
                    <a:pt x="9" y="93"/>
                  </a:lnTo>
                  <a:lnTo>
                    <a:pt x="9" y="92"/>
                  </a:lnTo>
                  <a:lnTo>
                    <a:pt x="9" y="91"/>
                  </a:lnTo>
                  <a:lnTo>
                    <a:pt x="9" y="90"/>
                  </a:lnTo>
                  <a:lnTo>
                    <a:pt x="9" y="88"/>
                  </a:lnTo>
                  <a:lnTo>
                    <a:pt x="9" y="87"/>
                  </a:lnTo>
                  <a:lnTo>
                    <a:pt x="9" y="86"/>
                  </a:lnTo>
                  <a:lnTo>
                    <a:pt x="9" y="84"/>
                  </a:lnTo>
                  <a:lnTo>
                    <a:pt x="9" y="82"/>
                  </a:lnTo>
                  <a:lnTo>
                    <a:pt x="9" y="80"/>
                  </a:lnTo>
                  <a:lnTo>
                    <a:pt x="9" y="79"/>
                  </a:lnTo>
                  <a:lnTo>
                    <a:pt x="9" y="78"/>
                  </a:lnTo>
                  <a:lnTo>
                    <a:pt x="9" y="77"/>
                  </a:lnTo>
                  <a:lnTo>
                    <a:pt x="10" y="77"/>
                  </a:lnTo>
                  <a:lnTo>
                    <a:pt x="13" y="74"/>
                  </a:lnTo>
                  <a:lnTo>
                    <a:pt x="18" y="69"/>
                  </a:lnTo>
                  <a:lnTo>
                    <a:pt x="19" y="68"/>
                  </a:lnTo>
                  <a:lnTo>
                    <a:pt x="20" y="68"/>
                  </a:lnTo>
                  <a:lnTo>
                    <a:pt x="20" y="67"/>
                  </a:lnTo>
                  <a:lnTo>
                    <a:pt x="21" y="67"/>
                  </a:lnTo>
                  <a:lnTo>
                    <a:pt x="21" y="66"/>
                  </a:lnTo>
                  <a:lnTo>
                    <a:pt x="22" y="65"/>
                  </a:lnTo>
                  <a:lnTo>
                    <a:pt x="23" y="63"/>
                  </a:lnTo>
                  <a:lnTo>
                    <a:pt x="25" y="62"/>
                  </a:lnTo>
                  <a:lnTo>
                    <a:pt x="26" y="62"/>
                  </a:lnTo>
                  <a:lnTo>
                    <a:pt x="26" y="61"/>
                  </a:lnTo>
                  <a:lnTo>
                    <a:pt x="27" y="61"/>
                  </a:lnTo>
                  <a:lnTo>
                    <a:pt x="27" y="60"/>
                  </a:lnTo>
                  <a:lnTo>
                    <a:pt x="28" y="59"/>
                  </a:lnTo>
                  <a:lnTo>
                    <a:pt x="29" y="59"/>
                  </a:lnTo>
                  <a:lnTo>
                    <a:pt x="30" y="57"/>
                  </a:lnTo>
                  <a:lnTo>
                    <a:pt x="35" y="52"/>
                  </a:lnTo>
                  <a:lnTo>
                    <a:pt x="36" y="51"/>
                  </a:lnTo>
                  <a:lnTo>
                    <a:pt x="37" y="50"/>
                  </a:lnTo>
                  <a:lnTo>
                    <a:pt x="38" y="50"/>
                  </a:lnTo>
                  <a:lnTo>
                    <a:pt x="39" y="48"/>
                  </a:lnTo>
                  <a:lnTo>
                    <a:pt x="43" y="44"/>
                  </a:lnTo>
                  <a:lnTo>
                    <a:pt x="44" y="43"/>
                  </a:lnTo>
                  <a:lnTo>
                    <a:pt x="45" y="43"/>
                  </a:lnTo>
                  <a:lnTo>
                    <a:pt x="45" y="42"/>
                  </a:lnTo>
                  <a:lnTo>
                    <a:pt x="44" y="42"/>
                  </a:lnTo>
                  <a:lnTo>
                    <a:pt x="43" y="42"/>
                  </a:lnTo>
                  <a:lnTo>
                    <a:pt x="41" y="42"/>
                  </a:lnTo>
                  <a:lnTo>
                    <a:pt x="40" y="42"/>
                  </a:lnTo>
                  <a:lnTo>
                    <a:pt x="38" y="42"/>
                  </a:lnTo>
                  <a:lnTo>
                    <a:pt x="37" y="42"/>
                  </a:lnTo>
                  <a:lnTo>
                    <a:pt x="36" y="42"/>
                  </a:lnTo>
                  <a:lnTo>
                    <a:pt x="35" y="42"/>
                  </a:lnTo>
                  <a:lnTo>
                    <a:pt x="35" y="40"/>
                  </a:lnTo>
                  <a:lnTo>
                    <a:pt x="35" y="38"/>
                  </a:lnTo>
                  <a:lnTo>
                    <a:pt x="35" y="36"/>
                  </a:lnTo>
                  <a:lnTo>
                    <a:pt x="35" y="35"/>
                  </a:lnTo>
                  <a:lnTo>
                    <a:pt x="35" y="34"/>
                  </a:lnTo>
                  <a:lnTo>
                    <a:pt x="35" y="23"/>
                  </a:lnTo>
                  <a:lnTo>
                    <a:pt x="35" y="16"/>
                  </a:lnTo>
                  <a:lnTo>
                    <a:pt x="35" y="11"/>
                  </a:lnTo>
                  <a:lnTo>
                    <a:pt x="35" y="8"/>
                  </a:lnTo>
                  <a:lnTo>
                    <a:pt x="39" y="8"/>
                  </a:lnTo>
                  <a:lnTo>
                    <a:pt x="39" y="11"/>
                  </a:lnTo>
                  <a:lnTo>
                    <a:pt x="39" y="16"/>
                  </a:lnTo>
                  <a:lnTo>
                    <a:pt x="41" y="16"/>
                  </a:lnTo>
                  <a:lnTo>
                    <a:pt x="44" y="16"/>
                  </a:lnTo>
                  <a:lnTo>
                    <a:pt x="45" y="16"/>
                  </a:lnTo>
                  <a:lnTo>
                    <a:pt x="46" y="16"/>
                  </a:lnTo>
                  <a:lnTo>
                    <a:pt x="49" y="16"/>
                  </a:lnTo>
                  <a:lnTo>
                    <a:pt x="52" y="16"/>
                  </a:lnTo>
                  <a:lnTo>
                    <a:pt x="53" y="16"/>
                  </a:lnTo>
                  <a:lnTo>
                    <a:pt x="55" y="16"/>
                  </a:lnTo>
                  <a:lnTo>
                    <a:pt x="56" y="16"/>
                  </a:lnTo>
                  <a:lnTo>
                    <a:pt x="57" y="16"/>
                  </a:lnTo>
                  <a:lnTo>
                    <a:pt x="57" y="15"/>
                  </a:lnTo>
                  <a:lnTo>
                    <a:pt x="60" y="15"/>
                  </a:lnTo>
                  <a:lnTo>
                    <a:pt x="64" y="12"/>
                  </a:lnTo>
                  <a:lnTo>
                    <a:pt x="67" y="11"/>
                  </a:lnTo>
                  <a:lnTo>
                    <a:pt x="69" y="11"/>
                  </a:lnTo>
                  <a:lnTo>
                    <a:pt x="69" y="10"/>
                  </a:lnTo>
                  <a:lnTo>
                    <a:pt x="70" y="10"/>
                  </a:lnTo>
                  <a:lnTo>
                    <a:pt x="70" y="11"/>
                  </a:lnTo>
                  <a:lnTo>
                    <a:pt x="70" y="16"/>
                  </a:lnTo>
                  <a:lnTo>
                    <a:pt x="70" y="15"/>
                  </a:lnTo>
                  <a:lnTo>
                    <a:pt x="71" y="13"/>
                  </a:lnTo>
                  <a:lnTo>
                    <a:pt x="71" y="12"/>
                  </a:lnTo>
                  <a:lnTo>
                    <a:pt x="72" y="12"/>
                  </a:lnTo>
                  <a:lnTo>
                    <a:pt x="72" y="11"/>
                  </a:lnTo>
                  <a:lnTo>
                    <a:pt x="72" y="10"/>
                  </a:lnTo>
                  <a:lnTo>
                    <a:pt x="73" y="9"/>
                  </a:lnTo>
                  <a:lnTo>
                    <a:pt x="74" y="9"/>
                  </a:lnTo>
                  <a:lnTo>
                    <a:pt x="74" y="8"/>
                  </a:lnTo>
                  <a:lnTo>
                    <a:pt x="75" y="8"/>
                  </a:lnTo>
                  <a:lnTo>
                    <a:pt x="77" y="8"/>
                  </a:lnTo>
                  <a:lnTo>
                    <a:pt x="77" y="7"/>
                  </a:lnTo>
                  <a:lnTo>
                    <a:pt x="78" y="7"/>
                  </a:lnTo>
                  <a:lnTo>
                    <a:pt x="79" y="7"/>
                  </a:lnTo>
                  <a:lnTo>
                    <a:pt x="79" y="5"/>
                  </a:lnTo>
                  <a:lnTo>
                    <a:pt x="80" y="3"/>
                  </a:lnTo>
                  <a:lnTo>
                    <a:pt x="81" y="3"/>
                  </a:lnTo>
                  <a:lnTo>
                    <a:pt x="82" y="3"/>
                  </a:lnTo>
                  <a:lnTo>
                    <a:pt x="82" y="2"/>
                  </a:lnTo>
                  <a:lnTo>
                    <a:pt x="83" y="1"/>
                  </a:lnTo>
                  <a:lnTo>
                    <a:pt x="83" y="0"/>
                  </a:lnTo>
                  <a:lnTo>
                    <a:pt x="84" y="0"/>
                  </a:lnTo>
                  <a:lnTo>
                    <a:pt x="84" y="1"/>
                  </a:lnTo>
                  <a:lnTo>
                    <a:pt x="84" y="2"/>
                  </a:lnTo>
                  <a:lnTo>
                    <a:pt x="86" y="3"/>
                  </a:lnTo>
                  <a:lnTo>
                    <a:pt x="86" y="4"/>
                  </a:lnTo>
                  <a:lnTo>
                    <a:pt x="86" y="5"/>
                  </a:lnTo>
                  <a:close/>
                </a:path>
              </a:pathLst>
            </a:custGeom>
            <a:solidFill>
              <a:srgbClr val="F7964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2D57504-BC72-882D-F584-8EEF4AFC5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 Bernardino County: </a:t>
            </a:r>
            <a:br>
              <a:rPr lang="en-US" altLang="zh-CN" dirty="0"/>
            </a:br>
            <a:r>
              <a:rPr lang="en-US" altLang="zh-CN" dirty="0"/>
              <a:t>The Global Logistics Engine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9F11A5E-E4C6-72E6-0B88-DAC48363DF91}"/>
              </a:ext>
            </a:extLst>
          </p:cNvPr>
          <p:cNvSpPr/>
          <p:nvPr/>
        </p:nvSpPr>
        <p:spPr>
          <a:xfrm>
            <a:off x="2313128" y="2811486"/>
            <a:ext cx="864096" cy="864096"/>
          </a:xfrm>
          <a:prstGeom prst="ellipse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B3C9D17F-66E2-9166-3882-2A2B786F5050}"/>
              </a:ext>
            </a:extLst>
          </p:cNvPr>
          <p:cNvSpPr/>
          <p:nvPr/>
        </p:nvSpPr>
        <p:spPr>
          <a:xfrm>
            <a:off x="2731033" y="1902022"/>
            <a:ext cx="864096" cy="864096"/>
          </a:xfrm>
          <a:prstGeom prst="ellipse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35BE25-966F-37C0-BA8D-3DAFB3A8C202}"/>
              </a:ext>
            </a:extLst>
          </p:cNvPr>
          <p:cNvSpPr/>
          <p:nvPr/>
        </p:nvSpPr>
        <p:spPr>
          <a:xfrm>
            <a:off x="1967583" y="3752666"/>
            <a:ext cx="864096" cy="864096"/>
          </a:xfrm>
          <a:prstGeom prst="ellipse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4" name="Freeform 446">
            <a:extLst>
              <a:ext uri="{FF2B5EF4-FFF2-40B4-BE49-F238E27FC236}">
                <a16:creationId xmlns:a16="http://schemas.microsoft.com/office/drawing/2014/main" id="{07EE1125-7CB2-F90F-3087-B274E8443AB4}"/>
              </a:ext>
            </a:extLst>
          </p:cNvPr>
          <p:cNvSpPr>
            <a:spLocks/>
          </p:cNvSpPr>
          <p:nvPr/>
        </p:nvSpPr>
        <p:spPr bwMode="auto">
          <a:xfrm>
            <a:off x="2484195" y="3020630"/>
            <a:ext cx="495295" cy="495295"/>
          </a:xfrm>
          <a:custGeom>
            <a:avLst/>
            <a:gdLst>
              <a:gd name="T0" fmla="*/ 188 w 202"/>
              <a:gd name="T1" fmla="*/ 18 h 202"/>
              <a:gd name="T2" fmla="*/ 197 w 202"/>
              <a:gd name="T3" fmla="*/ 30 h 202"/>
              <a:gd name="T4" fmla="*/ 202 w 202"/>
              <a:gd name="T5" fmla="*/ 61 h 202"/>
              <a:gd name="T6" fmla="*/ 197 w 202"/>
              <a:gd name="T7" fmla="*/ 80 h 202"/>
              <a:gd name="T8" fmla="*/ 197 w 202"/>
              <a:gd name="T9" fmla="*/ 101 h 202"/>
              <a:gd name="T10" fmla="*/ 192 w 202"/>
              <a:gd name="T11" fmla="*/ 122 h 202"/>
              <a:gd name="T12" fmla="*/ 185 w 202"/>
              <a:gd name="T13" fmla="*/ 137 h 202"/>
              <a:gd name="T14" fmla="*/ 191 w 202"/>
              <a:gd name="T15" fmla="*/ 150 h 202"/>
              <a:gd name="T16" fmla="*/ 171 w 202"/>
              <a:gd name="T17" fmla="*/ 153 h 202"/>
              <a:gd name="T18" fmla="*/ 163 w 202"/>
              <a:gd name="T19" fmla="*/ 167 h 202"/>
              <a:gd name="T20" fmla="*/ 180 w 202"/>
              <a:gd name="T21" fmla="*/ 175 h 202"/>
              <a:gd name="T22" fmla="*/ 182 w 202"/>
              <a:gd name="T23" fmla="*/ 175 h 202"/>
              <a:gd name="T24" fmla="*/ 163 w 202"/>
              <a:gd name="T25" fmla="*/ 193 h 202"/>
              <a:gd name="T26" fmla="*/ 146 w 202"/>
              <a:gd name="T27" fmla="*/ 193 h 202"/>
              <a:gd name="T28" fmla="*/ 130 w 202"/>
              <a:gd name="T29" fmla="*/ 195 h 202"/>
              <a:gd name="T30" fmla="*/ 121 w 202"/>
              <a:gd name="T31" fmla="*/ 193 h 202"/>
              <a:gd name="T32" fmla="*/ 102 w 202"/>
              <a:gd name="T33" fmla="*/ 193 h 202"/>
              <a:gd name="T34" fmla="*/ 90 w 202"/>
              <a:gd name="T35" fmla="*/ 189 h 202"/>
              <a:gd name="T36" fmla="*/ 77 w 202"/>
              <a:gd name="T37" fmla="*/ 192 h 202"/>
              <a:gd name="T38" fmla="*/ 59 w 202"/>
              <a:gd name="T39" fmla="*/ 197 h 202"/>
              <a:gd name="T40" fmla="*/ 64 w 202"/>
              <a:gd name="T41" fmla="*/ 185 h 202"/>
              <a:gd name="T42" fmla="*/ 66 w 202"/>
              <a:gd name="T43" fmla="*/ 173 h 202"/>
              <a:gd name="T44" fmla="*/ 81 w 202"/>
              <a:gd name="T45" fmla="*/ 176 h 202"/>
              <a:gd name="T46" fmla="*/ 107 w 202"/>
              <a:gd name="T47" fmla="*/ 158 h 202"/>
              <a:gd name="T48" fmla="*/ 131 w 202"/>
              <a:gd name="T49" fmla="*/ 141 h 202"/>
              <a:gd name="T50" fmla="*/ 140 w 202"/>
              <a:gd name="T51" fmla="*/ 131 h 202"/>
              <a:gd name="T52" fmla="*/ 128 w 202"/>
              <a:gd name="T53" fmla="*/ 122 h 202"/>
              <a:gd name="T54" fmla="*/ 102 w 202"/>
              <a:gd name="T55" fmla="*/ 123 h 202"/>
              <a:gd name="T56" fmla="*/ 85 w 202"/>
              <a:gd name="T57" fmla="*/ 129 h 202"/>
              <a:gd name="T58" fmla="*/ 76 w 202"/>
              <a:gd name="T59" fmla="*/ 123 h 202"/>
              <a:gd name="T60" fmla="*/ 85 w 202"/>
              <a:gd name="T61" fmla="*/ 112 h 202"/>
              <a:gd name="T62" fmla="*/ 85 w 202"/>
              <a:gd name="T63" fmla="*/ 92 h 202"/>
              <a:gd name="T64" fmla="*/ 84 w 202"/>
              <a:gd name="T65" fmla="*/ 75 h 202"/>
              <a:gd name="T66" fmla="*/ 70 w 202"/>
              <a:gd name="T67" fmla="*/ 76 h 202"/>
              <a:gd name="T68" fmla="*/ 76 w 202"/>
              <a:gd name="T69" fmla="*/ 80 h 202"/>
              <a:gd name="T70" fmla="*/ 76 w 202"/>
              <a:gd name="T71" fmla="*/ 88 h 202"/>
              <a:gd name="T72" fmla="*/ 68 w 202"/>
              <a:gd name="T73" fmla="*/ 80 h 202"/>
              <a:gd name="T74" fmla="*/ 59 w 202"/>
              <a:gd name="T75" fmla="*/ 72 h 202"/>
              <a:gd name="T76" fmla="*/ 50 w 202"/>
              <a:gd name="T77" fmla="*/ 79 h 202"/>
              <a:gd name="T78" fmla="*/ 38 w 202"/>
              <a:gd name="T79" fmla="*/ 96 h 202"/>
              <a:gd name="T80" fmla="*/ 40 w 202"/>
              <a:gd name="T81" fmla="*/ 105 h 202"/>
              <a:gd name="T82" fmla="*/ 22 w 202"/>
              <a:gd name="T83" fmla="*/ 112 h 202"/>
              <a:gd name="T84" fmla="*/ 16 w 202"/>
              <a:gd name="T85" fmla="*/ 127 h 202"/>
              <a:gd name="T86" fmla="*/ 9 w 202"/>
              <a:gd name="T87" fmla="*/ 136 h 202"/>
              <a:gd name="T88" fmla="*/ 2 w 202"/>
              <a:gd name="T89" fmla="*/ 130 h 202"/>
              <a:gd name="T90" fmla="*/ 14 w 202"/>
              <a:gd name="T91" fmla="*/ 121 h 202"/>
              <a:gd name="T92" fmla="*/ 15 w 202"/>
              <a:gd name="T93" fmla="*/ 104 h 202"/>
              <a:gd name="T94" fmla="*/ 18 w 202"/>
              <a:gd name="T95" fmla="*/ 97 h 202"/>
              <a:gd name="T96" fmla="*/ 15 w 202"/>
              <a:gd name="T97" fmla="*/ 91 h 202"/>
              <a:gd name="T98" fmla="*/ 24 w 202"/>
              <a:gd name="T99" fmla="*/ 80 h 202"/>
              <a:gd name="T100" fmla="*/ 32 w 202"/>
              <a:gd name="T101" fmla="*/ 71 h 202"/>
              <a:gd name="T102" fmla="*/ 32 w 202"/>
              <a:gd name="T103" fmla="*/ 54 h 202"/>
              <a:gd name="T104" fmla="*/ 26 w 202"/>
              <a:gd name="T105" fmla="*/ 47 h 202"/>
              <a:gd name="T106" fmla="*/ 34 w 202"/>
              <a:gd name="T107" fmla="*/ 35 h 202"/>
              <a:gd name="T108" fmla="*/ 53 w 202"/>
              <a:gd name="T109" fmla="*/ 43 h 202"/>
              <a:gd name="T110" fmla="*/ 67 w 202"/>
              <a:gd name="T111" fmla="*/ 41 h 202"/>
              <a:gd name="T112" fmla="*/ 92 w 202"/>
              <a:gd name="T113" fmla="*/ 4 h 202"/>
              <a:gd name="T114" fmla="*/ 110 w 202"/>
              <a:gd name="T115" fmla="*/ 1 h 202"/>
              <a:gd name="T116" fmla="*/ 139 w 202"/>
              <a:gd name="T117" fmla="*/ 0 h 202"/>
              <a:gd name="T118" fmla="*/ 159 w 202"/>
              <a:gd name="T119" fmla="*/ 0 h 202"/>
              <a:gd name="T120" fmla="*/ 177 w 202"/>
              <a:gd name="T121" fmla="*/ 0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02" h="202">
                <a:moveTo>
                  <a:pt x="183" y="0"/>
                </a:moveTo>
                <a:lnTo>
                  <a:pt x="183" y="1"/>
                </a:lnTo>
                <a:lnTo>
                  <a:pt x="183" y="4"/>
                </a:lnTo>
                <a:lnTo>
                  <a:pt x="183" y="9"/>
                </a:lnTo>
                <a:lnTo>
                  <a:pt x="183" y="10"/>
                </a:lnTo>
                <a:lnTo>
                  <a:pt x="183" y="13"/>
                </a:lnTo>
                <a:lnTo>
                  <a:pt x="183" y="14"/>
                </a:lnTo>
                <a:lnTo>
                  <a:pt x="183" y="16"/>
                </a:lnTo>
                <a:lnTo>
                  <a:pt x="185" y="17"/>
                </a:lnTo>
                <a:lnTo>
                  <a:pt x="185" y="18"/>
                </a:lnTo>
                <a:lnTo>
                  <a:pt x="186" y="17"/>
                </a:lnTo>
                <a:lnTo>
                  <a:pt x="187" y="17"/>
                </a:lnTo>
                <a:lnTo>
                  <a:pt x="188" y="17"/>
                </a:lnTo>
                <a:lnTo>
                  <a:pt x="188" y="18"/>
                </a:lnTo>
                <a:lnTo>
                  <a:pt x="188" y="19"/>
                </a:lnTo>
                <a:lnTo>
                  <a:pt x="188" y="20"/>
                </a:lnTo>
                <a:lnTo>
                  <a:pt x="188" y="21"/>
                </a:lnTo>
                <a:lnTo>
                  <a:pt x="191" y="21"/>
                </a:lnTo>
                <a:lnTo>
                  <a:pt x="192" y="21"/>
                </a:lnTo>
                <a:lnTo>
                  <a:pt x="192" y="22"/>
                </a:lnTo>
                <a:lnTo>
                  <a:pt x="192" y="24"/>
                </a:lnTo>
                <a:lnTo>
                  <a:pt x="192" y="25"/>
                </a:lnTo>
                <a:lnTo>
                  <a:pt x="192" y="29"/>
                </a:lnTo>
                <a:lnTo>
                  <a:pt x="192" y="30"/>
                </a:lnTo>
                <a:lnTo>
                  <a:pt x="194" y="30"/>
                </a:lnTo>
                <a:lnTo>
                  <a:pt x="195" y="30"/>
                </a:lnTo>
                <a:lnTo>
                  <a:pt x="196" y="30"/>
                </a:lnTo>
                <a:lnTo>
                  <a:pt x="197" y="30"/>
                </a:lnTo>
                <a:lnTo>
                  <a:pt x="197" y="31"/>
                </a:lnTo>
                <a:lnTo>
                  <a:pt x="197" y="36"/>
                </a:lnTo>
                <a:lnTo>
                  <a:pt x="197" y="38"/>
                </a:lnTo>
                <a:lnTo>
                  <a:pt x="197" y="39"/>
                </a:lnTo>
                <a:lnTo>
                  <a:pt x="197" y="41"/>
                </a:lnTo>
                <a:lnTo>
                  <a:pt x="197" y="42"/>
                </a:lnTo>
                <a:lnTo>
                  <a:pt x="197" y="44"/>
                </a:lnTo>
                <a:lnTo>
                  <a:pt x="199" y="44"/>
                </a:lnTo>
                <a:lnTo>
                  <a:pt x="200" y="44"/>
                </a:lnTo>
                <a:lnTo>
                  <a:pt x="200" y="45"/>
                </a:lnTo>
                <a:lnTo>
                  <a:pt x="200" y="46"/>
                </a:lnTo>
                <a:lnTo>
                  <a:pt x="200" y="49"/>
                </a:lnTo>
                <a:lnTo>
                  <a:pt x="200" y="50"/>
                </a:lnTo>
                <a:lnTo>
                  <a:pt x="202" y="61"/>
                </a:lnTo>
                <a:lnTo>
                  <a:pt x="202" y="62"/>
                </a:lnTo>
                <a:lnTo>
                  <a:pt x="202" y="63"/>
                </a:lnTo>
                <a:lnTo>
                  <a:pt x="202" y="66"/>
                </a:lnTo>
                <a:lnTo>
                  <a:pt x="202" y="69"/>
                </a:lnTo>
                <a:lnTo>
                  <a:pt x="202" y="70"/>
                </a:lnTo>
                <a:lnTo>
                  <a:pt x="202" y="72"/>
                </a:lnTo>
                <a:lnTo>
                  <a:pt x="202" y="74"/>
                </a:lnTo>
                <a:lnTo>
                  <a:pt x="202" y="77"/>
                </a:lnTo>
                <a:lnTo>
                  <a:pt x="202" y="78"/>
                </a:lnTo>
                <a:lnTo>
                  <a:pt x="199" y="78"/>
                </a:lnTo>
                <a:lnTo>
                  <a:pt x="198" y="78"/>
                </a:lnTo>
                <a:lnTo>
                  <a:pt x="197" y="78"/>
                </a:lnTo>
                <a:lnTo>
                  <a:pt x="197" y="79"/>
                </a:lnTo>
                <a:lnTo>
                  <a:pt x="197" y="80"/>
                </a:lnTo>
                <a:lnTo>
                  <a:pt x="197" y="81"/>
                </a:lnTo>
                <a:lnTo>
                  <a:pt x="197" y="83"/>
                </a:lnTo>
                <a:lnTo>
                  <a:pt x="197" y="84"/>
                </a:lnTo>
                <a:lnTo>
                  <a:pt x="197" y="85"/>
                </a:lnTo>
                <a:lnTo>
                  <a:pt x="197" y="86"/>
                </a:lnTo>
                <a:lnTo>
                  <a:pt x="197" y="87"/>
                </a:lnTo>
                <a:lnTo>
                  <a:pt x="197" y="88"/>
                </a:lnTo>
                <a:lnTo>
                  <a:pt x="197" y="89"/>
                </a:lnTo>
                <a:lnTo>
                  <a:pt x="197" y="91"/>
                </a:lnTo>
                <a:lnTo>
                  <a:pt x="197" y="94"/>
                </a:lnTo>
                <a:lnTo>
                  <a:pt x="197" y="95"/>
                </a:lnTo>
                <a:lnTo>
                  <a:pt x="197" y="98"/>
                </a:lnTo>
                <a:lnTo>
                  <a:pt x="197" y="100"/>
                </a:lnTo>
                <a:lnTo>
                  <a:pt x="197" y="101"/>
                </a:lnTo>
                <a:lnTo>
                  <a:pt x="197" y="102"/>
                </a:lnTo>
                <a:lnTo>
                  <a:pt x="197" y="105"/>
                </a:lnTo>
                <a:lnTo>
                  <a:pt x="197" y="106"/>
                </a:lnTo>
                <a:lnTo>
                  <a:pt x="197" y="109"/>
                </a:lnTo>
                <a:lnTo>
                  <a:pt x="197" y="111"/>
                </a:lnTo>
                <a:lnTo>
                  <a:pt x="197" y="113"/>
                </a:lnTo>
                <a:lnTo>
                  <a:pt x="197" y="116"/>
                </a:lnTo>
                <a:lnTo>
                  <a:pt x="197" y="117"/>
                </a:lnTo>
                <a:lnTo>
                  <a:pt x="197" y="120"/>
                </a:lnTo>
                <a:lnTo>
                  <a:pt x="197" y="122"/>
                </a:lnTo>
                <a:lnTo>
                  <a:pt x="196" y="122"/>
                </a:lnTo>
                <a:lnTo>
                  <a:pt x="195" y="122"/>
                </a:lnTo>
                <a:lnTo>
                  <a:pt x="194" y="122"/>
                </a:lnTo>
                <a:lnTo>
                  <a:pt x="192" y="122"/>
                </a:lnTo>
                <a:lnTo>
                  <a:pt x="191" y="122"/>
                </a:lnTo>
                <a:lnTo>
                  <a:pt x="190" y="122"/>
                </a:lnTo>
                <a:lnTo>
                  <a:pt x="189" y="122"/>
                </a:lnTo>
                <a:lnTo>
                  <a:pt x="183" y="122"/>
                </a:lnTo>
                <a:lnTo>
                  <a:pt x="176" y="122"/>
                </a:lnTo>
                <a:lnTo>
                  <a:pt x="176" y="123"/>
                </a:lnTo>
                <a:lnTo>
                  <a:pt x="176" y="128"/>
                </a:lnTo>
                <a:lnTo>
                  <a:pt x="176" y="129"/>
                </a:lnTo>
                <a:lnTo>
                  <a:pt x="176" y="131"/>
                </a:lnTo>
                <a:lnTo>
                  <a:pt x="176" y="136"/>
                </a:lnTo>
                <a:lnTo>
                  <a:pt x="179" y="136"/>
                </a:lnTo>
                <a:lnTo>
                  <a:pt x="180" y="136"/>
                </a:lnTo>
                <a:lnTo>
                  <a:pt x="185" y="136"/>
                </a:lnTo>
                <a:lnTo>
                  <a:pt x="185" y="137"/>
                </a:lnTo>
                <a:lnTo>
                  <a:pt x="185" y="139"/>
                </a:lnTo>
                <a:lnTo>
                  <a:pt x="185" y="141"/>
                </a:lnTo>
                <a:lnTo>
                  <a:pt x="186" y="141"/>
                </a:lnTo>
                <a:lnTo>
                  <a:pt x="186" y="142"/>
                </a:lnTo>
                <a:lnTo>
                  <a:pt x="186" y="144"/>
                </a:lnTo>
                <a:lnTo>
                  <a:pt x="186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1" y="146"/>
                </a:lnTo>
                <a:lnTo>
                  <a:pt x="191" y="147"/>
                </a:lnTo>
                <a:lnTo>
                  <a:pt x="191" y="148"/>
                </a:lnTo>
                <a:lnTo>
                  <a:pt x="191" y="150"/>
                </a:lnTo>
                <a:lnTo>
                  <a:pt x="190" y="150"/>
                </a:lnTo>
                <a:lnTo>
                  <a:pt x="190" y="151"/>
                </a:lnTo>
                <a:lnTo>
                  <a:pt x="189" y="152"/>
                </a:lnTo>
                <a:lnTo>
                  <a:pt x="188" y="151"/>
                </a:lnTo>
                <a:lnTo>
                  <a:pt x="188" y="152"/>
                </a:lnTo>
                <a:lnTo>
                  <a:pt x="187" y="152"/>
                </a:lnTo>
                <a:lnTo>
                  <a:pt x="186" y="152"/>
                </a:lnTo>
                <a:lnTo>
                  <a:pt x="185" y="153"/>
                </a:lnTo>
                <a:lnTo>
                  <a:pt x="180" y="153"/>
                </a:lnTo>
                <a:lnTo>
                  <a:pt x="176" y="153"/>
                </a:lnTo>
                <a:lnTo>
                  <a:pt x="176" y="152"/>
                </a:lnTo>
                <a:lnTo>
                  <a:pt x="174" y="152"/>
                </a:lnTo>
                <a:lnTo>
                  <a:pt x="174" y="153"/>
                </a:lnTo>
                <a:lnTo>
                  <a:pt x="171" y="153"/>
                </a:lnTo>
                <a:lnTo>
                  <a:pt x="168" y="153"/>
                </a:lnTo>
                <a:lnTo>
                  <a:pt x="168" y="156"/>
                </a:lnTo>
                <a:lnTo>
                  <a:pt x="168" y="158"/>
                </a:lnTo>
                <a:lnTo>
                  <a:pt x="154" y="158"/>
                </a:lnTo>
                <a:lnTo>
                  <a:pt x="154" y="162"/>
                </a:lnTo>
                <a:lnTo>
                  <a:pt x="153" y="162"/>
                </a:lnTo>
                <a:lnTo>
                  <a:pt x="150" y="162"/>
                </a:lnTo>
                <a:lnTo>
                  <a:pt x="151" y="167"/>
                </a:lnTo>
                <a:lnTo>
                  <a:pt x="155" y="167"/>
                </a:lnTo>
                <a:lnTo>
                  <a:pt x="156" y="167"/>
                </a:lnTo>
                <a:lnTo>
                  <a:pt x="159" y="167"/>
                </a:lnTo>
                <a:lnTo>
                  <a:pt x="160" y="167"/>
                </a:lnTo>
                <a:lnTo>
                  <a:pt x="162" y="167"/>
                </a:lnTo>
                <a:lnTo>
                  <a:pt x="163" y="167"/>
                </a:lnTo>
                <a:lnTo>
                  <a:pt x="163" y="168"/>
                </a:lnTo>
                <a:lnTo>
                  <a:pt x="163" y="171"/>
                </a:lnTo>
                <a:lnTo>
                  <a:pt x="163" y="173"/>
                </a:lnTo>
                <a:lnTo>
                  <a:pt x="163" y="175"/>
                </a:lnTo>
                <a:lnTo>
                  <a:pt x="166" y="175"/>
                </a:lnTo>
                <a:lnTo>
                  <a:pt x="169" y="175"/>
                </a:lnTo>
                <a:lnTo>
                  <a:pt x="170" y="175"/>
                </a:lnTo>
                <a:lnTo>
                  <a:pt x="171" y="175"/>
                </a:lnTo>
                <a:lnTo>
                  <a:pt x="172" y="175"/>
                </a:lnTo>
                <a:lnTo>
                  <a:pt x="172" y="173"/>
                </a:lnTo>
                <a:lnTo>
                  <a:pt x="173" y="173"/>
                </a:lnTo>
                <a:lnTo>
                  <a:pt x="173" y="175"/>
                </a:lnTo>
                <a:lnTo>
                  <a:pt x="177" y="175"/>
                </a:lnTo>
                <a:lnTo>
                  <a:pt x="180" y="175"/>
                </a:lnTo>
                <a:lnTo>
                  <a:pt x="180" y="172"/>
                </a:lnTo>
                <a:lnTo>
                  <a:pt x="186" y="173"/>
                </a:lnTo>
                <a:lnTo>
                  <a:pt x="186" y="172"/>
                </a:lnTo>
                <a:lnTo>
                  <a:pt x="186" y="171"/>
                </a:lnTo>
                <a:lnTo>
                  <a:pt x="187" y="170"/>
                </a:lnTo>
                <a:lnTo>
                  <a:pt x="187" y="169"/>
                </a:lnTo>
                <a:lnTo>
                  <a:pt x="188" y="169"/>
                </a:lnTo>
                <a:lnTo>
                  <a:pt x="189" y="169"/>
                </a:lnTo>
                <a:lnTo>
                  <a:pt x="189" y="175"/>
                </a:lnTo>
                <a:lnTo>
                  <a:pt x="189" y="176"/>
                </a:lnTo>
                <a:lnTo>
                  <a:pt x="187" y="176"/>
                </a:lnTo>
                <a:lnTo>
                  <a:pt x="186" y="176"/>
                </a:lnTo>
                <a:lnTo>
                  <a:pt x="183" y="175"/>
                </a:lnTo>
                <a:lnTo>
                  <a:pt x="182" y="175"/>
                </a:lnTo>
                <a:lnTo>
                  <a:pt x="181" y="175"/>
                </a:lnTo>
                <a:lnTo>
                  <a:pt x="180" y="175"/>
                </a:lnTo>
                <a:lnTo>
                  <a:pt x="180" y="178"/>
                </a:lnTo>
                <a:lnTo>
                  <a:pt x="180" y="181"/>
                </a:lnTo>
                <a:lnTo>
                  <a:pt x="180" y="186"/>
                </a:lnTo>
                <a:lnTo>
                  <a:pt x="180" y="187"/>
                </a:lnTo>
                <a:lnTo>
                  <a:pt x="180" y="188"/>
                </a:lnTo>
                <a:lnTo>
                  <a:pt x="180" y="192"/>
                </a:lnTo>
                <a:lnTo>
                  <a:pt x="180" y="193"/>
                </a:lnTo>
                <a:lnTo>
                  <a:pt x="179" y="193"/>
                </a:lnTo>
                <a:lnTo>
                  <a:pt x="177" y="193"/>
                </a:lnTo>
                <a:lnTo>
                  <a:pt x="173" y="193"/>
                </a:lnTo>
                <a:lnTo>
                  <a:pt x="166" y="193"/>
                </a:lnTo>
                <a:lnTo>
                  <a:pt x="163" y="193"/>
                </a:lnTo>
                <a:lnTo>
                  <a:pt x="162" y="193"/>
                </a:lnTo>
                <a:lnTo>
                  <a:pt x="161" y="193"/>
                </a:lnTo>
                <a:lnTo>
                  <a:pt x="160" y="193"/>
                </a:lnTo>
                <a:lnTo>
                  <a:pt x="157" y="193"/>
                </a:lnTo>
                <a:lnTo>
                  <a:pt x="156" y="193"/>
                </a:lnTo>
                <a:lnTo>
                  <a:pt x="155" y="193"/>
                </a:lnTo>
                <a:lnTo>
                  <a:pt x="154" y="193"/>
                </a:lnTo>
                <a:lnTo>
                  <a:pt x="153" y="193"/>
                </a:lnTo>
                <a:lnTo>
                  <a:pt x="152" y="193"/>
                </a:lnTo>
                <a:lnTo>
                  <a:pt x="151" y="193"/>
                </a:lnTo>
                <a:lnTo>
                  <a:pt x="150" y="193"/>
                </a:lnTo>
                <a:lnTo>
                  <a:pt x="148" y="193"/>
                </a:lnTo>
                <a:lnTo>
                  <a:pt x="147" y="193"/>
                </a:lnTo>
                <a:lnTo>
                  <a:pt x="146" y="193"/>
                </a:lnTo>
                <a:lnTo>
                  <a:pt x="146" y="194"/>
                </a:lnTo>
                <a:lnTo>
                  <a:pt x="146" y="197"/>
                </a:lnTo>
                <a:lnTo>
                  <a:pt x="145" y="197"/>
                </a:lnTo>
                <a:lnTo>
                  <a:pt x="144" y="197"/>
                </a:lnTo>
                <a:lnTo>
                  <a:pt x="143" y="197"/>
                </a:lnTo>
                <a:lnTo>
                  <a:pt x="138" y="197"/>
                </a:lnTo>
                <a:lnTo>
                  <a:pt x="137" y="197"/>
                </a:lnTo>
                <a:lnTo>
                  <a:pt x="136" y="197"/>
                </a:lnTo>
                <a:lnTo>
                  <a:pt x="135" y="197"/>
                </a:lnTo>
                <a:lnTo>
                  <a:pt x="133" y="197"/>
                </a:lnTo>
                <a:lnTo>
                  <a:pt x="131" y="197"/>
                </a:lnTo>
                <a:lnTo>
                  <a:pt x="130" y="197"/>
                </a:lnTo>
                <a:lnTo>
                  <a:pt x="130" y="196"/>
                </a:lnTo>
                <a:lnTo>
                  <a:pt x="130" y="195"/>
                </a:lnTo>
                <a:lnTo>
                  <a:pt x="130" y="194"/>
                </a:lnTo>
                <a:lnTo>
                  <a:pt x="130" y="193"/>
                </a:lnTo>
                <a:lnTo>
                  <a:pt x="128" y="193"/>
                </a:lnTo>
                <a:lnTo>
                  <a:pt x="128" y="192"/>
                </a:lnTo>
                <a:lnTo>
                  <a:pt x="129" y="190"/>
                </a:lnTo>
                <a:lnTo>
                  <a:pt x="129" y="188"/>
                </a:lnTo>
                <a:lnTo>
                  <a:pt x="128" y="188"/>
                </a:lnTo>
                <a:lnTo>
                  <a:pt x="127" y="190"/>
                </a:lnTo>
                <a:lnTo>
                  <a:pt x="127" y="193"/>
                </a:lnTo>
                <a:lnTo>
                  <a:pt x="126" y="193"/>
                </a:lnTo>
                <a:lnTo>
                  <a:pt x="125" y="193"/>
                </a:lnTo>
                <a:lnTo>
                  <a:pt x="123" y="193"/>
                </a:lnTo>
                <a:lnTo>
                  <a:pt x="122" y="193"/>
                </a:lnTo>
                <a:lnTo>
                  <a:pt x="121" y="193"/>
                </a:lnTo>
                <a:lnTo>
                  <a:pt x="120" y="193"/>
                </a:lnTo>
                <a:lnTo>
                  <a:pt x="118" y="194"/>
                </a:lnTo>
                <a:lnTo>
                  <a:pt x="114" y="195"/>
                </a:lnTo>
                <a:lnTo>
                  <a:pt x="112" y="197"/>
                </a:lnTo>
                <a:lnTo>
                  <a:pt x="111" y="197"/>
                </a:lnTo>
                <a:lnTo>
                  <a:pt x="110" y="197"/>
                </a:lnTo>
                <a:lnTo>
                  <a:pt x="109" y="197"/>
                </a:lnTo>
                <a:lnTo>
                  <a:pt x="108" y="197"/>
                </a:lnTo>
                <a:lnTo>
                  <a:pt x="107" y="197"/>
                </a:lnTo>
                <a:lnTo>
                  <a:pt x="104" y="197"/>
                </a:lnTo>
                <a:lnTo>
                  <a:pt x="104" y="196"/>
                </a:lnTo>
                <a:lnTo>
                  <a:pt x="104" y="193"/>
                </a:lnTo>
                <a:lnTo>
                  <a:pt x="103" y="193"/>
                </a:lnTo>
                <a:lnTo>
                  <a:pt x="102" y="193"/>
                </a:lnTo>
                <a:lnTo>
                  <a:pt x="101" y="193"/>
                </a:lnTo>
                <a:lnTo>
                  <a:pt x="100" y="193"/>
                </a:lnTo>
                <a:lnTo>
                  <a:pt x="99" y="193"/>
                </a:lnTo>
                <a:lnTo>
                  <a:pt x="97" y="193"/>
                </a:lnTo>
                <a:lnTo>
                  <a:pt x="96" y="193"/>
                </a:lnTo>
                <a:lnTo>
                  <a:pt x="95" y="193"/>
                </a:lnTo>
                <a:lnTo>
                  <a:pt x="94" y="193"/>
                </a:lnTo>
                <a:lnTo>
                  <a:pt x="94" y="194"/>
                </a:lnTo>
                <a:lnTo>
                  <a:pt x="94" y="195"/>
                </a:lnTo>
                <a:lnTo>
                  <a:pt x="93" y="195"/>
                </a:lnTo>
                <a:lnTo>
                  <a:pt x="91" y="195"/>
                </a:lnTo>
                <a:lnTo>
                  <a:pt x="90" y="195"/>
                </a:lnTo>
                <a:lnTo>
                  <a:pt x="90" y="193"/>
                </a:lnTo>
                <a:lnTo>
                  <a:pt x="90" y="189"/>
                </a:lnTo>
                <a:lnTo>
                  <a:pt x="88" y="189"/>
                </a:lnTo>
                <a:lnTo>
                  <a:pt x="87" y="188"/>
                </a:lnTo>
                <a:lnTo>
                  <a:pt x="86" y="188"/>
                </a:lnTo>
                <a:lnTo>
                  <a:pt x="85" y="188"/>
                </a:lnTo>
                <a:lnTo>
                  <a:pt x="84" y="188"/>
                </a:lnTo>
                <a:lnTo>
                  <a:pt x="83" y="187"/>
                </a:lnTo>
                <a:lnTo>
                  <a:pt x="82" y="187"/>
                </a:lnTo>
                <a:lnTo>
                  <a:pt x="81" y="187"/>
                </a:lnTo>
                <a:lnTo>
                  <a:pt x="79" y="187"/>
                </a:lnTo>
                <a:lnTo>
                  <a:pt x="77" y="186"/>
                </a:lnTo>
                <a:lnTo>
                  <a:pt x="77" y="187"/>
                </a:lnTo>
                <a:lnTo>
                  <a:pt x="77" y="188"/>
                </a:lnTo>
                <a:lnTo>
                  <a:pt x="77" y="190"/>
                </a:lnTo>
                <a:lnTo>
                  <a:pt x="77" y="192"/>
                </a:lnTo>
                <a:lnTo>
                  <a:pt x="77" y="193"/>
                </a:lnTo>
                <a:lnTo>
                  <a:pt x="77" y="195"/>
                </a:lnTo>
                <a:lnTo>
                  <a:pt x="77" y="200"/>
                </a:lnTo>
                <a:lnTo>
                  <a:pt x="77" y="201"/>
                </a:lnTo>
                <a:lnTo>
                  <a:pt x="77" y="202"/>
                </a:lnTo>
                <a:lnTo>
                  <a:pt x="76" y="202"/>
                </a:lnTo>
                <a:lnTo>
                  <a:pt x="74" y="202"/>
                </a:lnTo>
                <a:lnTo>
                  <a:pt x="65" y="202"/>
                </a:lnTo>
                <a:lnTo>
                  <a:pt x="61" y="202"/>
                </a:lnTo>
                <a:lnTo>
                  <a:pt x="58" y="202"/>
                </a:lnTo>
                <a:lnTo>
                  <a:pt x="54" y="202"/>
                </a:lnTo>
                <a:lnTo>
                  <a:pt x="56" y="197"/>
                </a:lnTo>
                <a:lnTo>
                  <a:pt x="58" y="197"/>
                </a:lnTo>
                <a:lnTo>
                  <a:pt x="59" y="197"/>
                </a:lnTo>
                <a:lnTo>
                  <a:pt x="59" y="196"/>
                </a:lnTo>
                <a:lnTo>
                  <a:pt x="59" y="194"/>
                </a:lnTo>
                <a:lnTo>
                  <a:pt x="59" y="193"/>
                </a:lnTo>
                <a:lnTo>
                  <a:pt x="60" y="193"/>
                </a:lnTo>
                <a:lnTo>
                  <a:pt x="61" y="193"/>
                </a:lnTo>
                <a:lnTo>
                  <a:pt x="61" y="192"/>
                </a:lnTo>
                <a:lnTo>
                  <a:pt x="61" y="190"/>
                </a:lnTo>
                <a:lnTo>
                  <a:pt x="61" y="189"/>
                </a:lnTo>
                <a:lnTo>
                  <a:pt x="61" y="188"/>
                </a:lnTo>
                <a:lnTo>
                  <a:pt x="62" y="188"/>
                </a:lnTo>
                <a:lnTo>
                  <a:pt x="64" y="188"/>
                </a:lnTo>
                <a:lnTo>
                  <a:pt x="64" y="187"/>
                </a:lnTo>
                <a:lnTo>
                  <a:pt x="64" y="186"/>
                </a:lnTo>
                <a:lnTo>
                  <a:pt x="64" y="185"/>
                </a:lnTo>
                <a:lnTo>
                  <a:pt x="64" y="184"/>
                </a:lnTo>
                <a:lnTo>
                  <a:pt x="61" y="183"/>
                </a:lnTo>
                <a:lnTo>
                  <a:pt x="60" y="183"/>
                </a:lnTo>
                <a:lnTo>
                  <a:pt x="59" y="183"/>
                </a:lnTo>
                <a:lnTo>
                  <a:pt x="59" y="181"/>
                </a:lnTo>
                <a:lnTo>
                  <a:pt x="59" y="179"/>
                </a:lnTo>
                <a:lnTo>
                  <a:pt x="60" y="179"/>
                </a:lnTo>
                <a:lnTo>
                  <a:pt x="61" y="179"/>
                </a:lnTo>
                <a:lnTo>
                  <a:pt x="64" y="179"/>
                </a:lnTo>
                <a:lnTo>
                  <a:pt x="64" y="178"/>
                </a:lnTo>
                <a:lnTo>
                  <a:pt x="65" y="178"/>
                </a:lnTo>
                <a:lnTo>
                  <a:pt x="65" y="175"/>
                </a:lnTo>
                <a:lnTo>
                  <a:pt x="66" y="175"/>
                </a:lnTo>
                <a:lnTo>
                  <a:pt x="66" y="173"/>
                </a:lnTo>
                <a:lnTo>
                  <a:pt x="67" y="173"/>
                </a:lnTo>
                <a:lnTo>
                  <a:pt x="67" y="172"/>
                </a:lnTo>
                <a:lnTo>
                  <a:pt x="68" y="172"/>
                </a:lnTo>
                <a:lnTo>
                  <a:pt x="68" y="175"/>
                </a:lnTo>
                <a:lnTo>
                  <a:pt x="69" y="175"/>
                </a:lnTo>
                <a:lnTo>
                  <a:pt x="69" y="179"/>
                </a:lnTo>
                <a:lnTo>
                  <a:pt x="70" y="179"/>
                </a:lnTo>
                <a:lnTo>
                  <a:pt x="70" y="180"/>
                </a:lnTo>
                <a:lnTo>
                  <a:pt x="73" y="180"/>
                </a:lnTo>
                <a:lnTo>
                  <a:pt x="74" y="180"/>
                </a:lnTo>
                <a:lnTo>
                  <a:pt x="76" y="180"/>
                </a:lnTo>
                <a:lnTo>
                  <a:pt x="78" y="180"/>
                </a:lnTo>
                <a:lnTo>
                  <a:pt x="78" y="176"/>
                </a:lnTo>
                <a:lnTo>
                  <a:pt x="81" y="176"/>
                </a:lnTo>
                <a:lnTo>
                  <a:pt x="83" y="176"/>
                </a:lnTo>
                <a:lnTo>
                  <a:pt x="84" y="176"/>
                </a:lnTo>
                <a:lnTo>
                  <a:pt x="85" y="176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90" y="171"/>
                </a:lnTo>
                <a:lnTo>
                  <a:pt x="90" y="162"/>
                </a:lnTo>
                <a:lnTo>
                  <a:pt x="93" y="162"/>
                </a:lnTo>
                <a:lnTo>
                  <a:pt x="96" y="162"/>
                </a:lnTo>
                <a:lnTo>
                  <a:pt x="105" y="162"/>
                </a:lnTo>
                <a:lnTo>
                  <a:pt x="107" y="162"/>
                </a:lnTo>
                <a:lnTo>
                  <a:pt x="107" y="161"/>
                </a:lnTo>
                <a:lnTo>
                  <a:pt x="107" y="158"/>
                </a:lnTo>
                <a:lnTo>
                  <a:pt x="109" y="158"/>
                </a:lnTo>
                <a:lnTo>
                  <a:pt x="111" y="158"/>
                </a:lnTo>
                <a:lnTo>
                  <a:pt x="111" y="154"/>
                </a:lnTo>
                <a:lnTo>
                  <a:pt x="116" y="154"/>
                </a:lnTo>
                <a:lnTo>
                  <a:pt x="116" y="150"/>
                </a:lnTo>
                <a:lnTo>
                  <a:pt x="123" y="150"/>
                </a:lnTo>
                <a:lnTo>
                  <a:pt x="123" y="145"/>
                </a:lnTo>
                <a:lnTo>
                  <a:pt x="126" y="145"/>
                </a:lnTo>
                <a:lnTo>
                  <a:pt x="127" y="145"/>
                </a:lnTo>
                <a:lnTo>
                  <a:pt x="128" y="145"/>
                </a:lnTo>
                <a:lnTo>
                  <a:pt x="128" y="144"/>
                </a:lnTo>
                <a:lnTo>
                  <a:pt x="128" y="143"/>
                </a:lnTo>
                <a:lnTo>
                  <a:pt x="128" y="141"/>
                </a:lnTo>
                <a:lnTo>
                  <a:pt x="131" y="141"/>
                </a:lnTo>
                <a:lnTo>
                  <a:pt x="133" y="141"/>
                </a:lnTo>
                <a:lnTo>
                  <a:pt x="135" y="141"/>
                </a:lnTo>
                <a:lnTo>
                  <a:pt x="136" y="141"/>
                </a:lnTo>
                <a:lnTo>
                  <a:pt x="137" y="141"/>
                </a:lnTo>
                <a:lnTo>
                  <a:pt x="138" y="141"/>
                </a:lnTo>
                <a:lnTo>
                  <a:pt x="138" y="139"/>
                </a:lnTo>
                <a:lnTo>
                  <a:pt x="137" y="139"/>
                </a:lnTo>
                <a:lnTo>
                  <a:pt x="137" y="138"/>
                </a:lnTo>
                <a:lnTo>
                  <a:pt x="137" y="137"/>
                </a:lnTo>
                <a:lnTo>
                  <a:pt x="137" y="136"/>
                </a:lnTo>
                <a:lnTo>
                  <a:pt x="137" y="134"/>
                </a:lnTo>
                <a:lnTo>
                  <a:pt x="137" y="131"/>
                </a:lnTo>
                <a:lnTo>
                  <a:pt x="138" y="131"/>
                </a:lnTo>
                <a:lnTo>
                  <a:pt x="140" y="131"/>
                </a:lnTo>
                <a:lnTo>
                  <a:pt x="142" y="131"/>
                </a:lnTo>
                <a:lnTo>
                  <a:pt x="142" y="130"/>
                </a:lnTo>
                <a:lnTo>
                  <a:pt x="142" y="129"/>
                </a:lnTo>
                <a:lnTo>
                  <a:pt x="142" y="127"/>
                </a:lnTo>
                <a:lnTo>
                  <a:pt x="144" y="127"/>
                </a:lnTo>
                <a:lnTo>
                  <a:pt x="145" y="127"/>
                </a:lnTo>
                <a:lnTo>
                  <a:pt x="150" y="127"/>
                </a:lnTo>
                <a:lnTo>
                  <a:pt x="150" y="126"/>
                </a:lnTo>
                <a:lnTo>
                  <a:pt x="150" y="123"/>
                </a:lnTo>
                <a:lnTo>
                  <a:pt x="150" y="122"/>
                </a:lnTo>
                <a:lnTo>
                  <a:pt x="147" y="122"/>
                </a:lnTo>
                <a:lnTo>
                  <a:pt x="144" y="122"/>
                </a:lnTo>
                <a:lnTo>
                  <a:pt x="140" y="122"/>
                </a:lnTo>
                <a:lnTo>
                  <a:pt x="128" y="122"/>
                </a:lnTo>
                <a:lnTo>
                  <a:pt x="125" y="123"/>
                </a:lnTo>
                <a:lnTo>
                  <a:pt x="122" y="123"/>
                </a:lnTo>
                <a:lnTo>
                  <a:pt x="119" y="123"/>
                </a:lnTo>
                <a:lnTo>
                  <a:pt x="118" y="123"/>
                </a:lnTo>
                <a:lnTo>
                  <a:pt x="117" y="123"/>
                </a:lnTo>
                <a:lnTo>
                  <a:pt x="114" y="123"/>
                </a:lnTo>
                <a:lnTo>
                  <a:pt x="113" y="123"/>
                </a:lnTo>
                <a:lnTo>
                  <a:pt x="112" y="123"/>
                </a:lnTo>
                <a:lnTo>
                  <a:pt x="110" y="123"/>
                </a:lnTo>
                <a:lnTo>
                  <a:pt x="107" y="123"/>
                </a:lnTo>
                <a:lnTo>
                  <a:pt x="105" y="123"/>
                </a:lnTo>
                <a:lnTo>
                  <a:pt x="104" y="123"/>
                </a:lnTo>
                <a:lnTo>
                  <a:pt x="103" y="123"/>
                </a:lnTo>
                <a:lnTo>
                  <a:pt x="102" y="123"/>
                </a:lnTo>
                <a:lnTo>
                  <a:pt x="100" y="123"/>
                </a:lnTo>
                <a:lnTo>
                  <a:pt x="97" y="123"/>
                </a:lnTo>
                <a:lnTo>
                  <a:pt x="94" y="123"/>
                </a:lnTo>
                <a:lnTo>
                  <a:pt x="94" y="125"/>
                </a:lnTo>
                <a:lnTo>
                  <a:pt x="94" y="127"/>
                </a:lnTo>
                <a:lnTo>
                  <a:pt x="93" y="127"/>
                </a:lnTo>
                <a:lnTo>
                  <a:pt x="92" y="127"/>
                </a:lnTo>
                <a:lnTo>
                  <a:pt x="91" y="127"/>
                </a:lnTo>
                <a:lnTo>
                  <a:pt x="90" y="127"/>
                </a:lnTo>
                <a:lnTo>
                  <a:pt x="90" y="128"/>
                </a:lnTo>
                <a:lnTo>
                  <a:pt x="88" y="128"/>
                </a:lnTo>
                <a:lnTo>
                  <a:pt x="87" y="128"/>
                </a:lnTo>
                <a:lnTo>
                  <a:pt x="86" y="129"/>
                </a:lnTo>
                <a:lnTo>
                  <a:pt x="85" y="129"/>
                </a:lnTo>
                <a:lnTo>
                  <a:pt x="85" y="130"/>
                </a:lnTo>
                <a:lnTo>
                  <a:pt x="85" y="131"/>
                </a:lnTo>
                <a:lnTo>
                  <a:pt x="85" y="133"/>
                </a:lnTo>
                <a:lnTo>
                  <a:pt x="82" y="133"/>
                </a:lnTo>
                <a:lnTo>
                  <a:pt x="81" y="133"/>
                </a:lnTo>
                <a:lnTo>
                  <a:pt x="79" y="133"/>
                </a:lnTo>
                <a:lnTo>
                  <a:pt x="76" y="133"/>
                </a:lnTo>
                <a:lnTo>
                  <a:pt x="76" y="131"/>
                </a:lnTo>
                <a:lnTo>
                  <a:pt x="76" y="129"/>
                </a:lnTo>
                <a:lnTo>
                  <a:pt x="76" y="128"/>
                </a:lnTo>
                <a:lnTo>
                  <a:pt x="76" y="127"/>
                </a:lnTo>
                <a:lnTo>
                  <a:pt x="76" y="126"/>
                </a:lnTo>
                <a:lnTo>
                  <a:pt x="76" y="125"/>
                </a:lnTo>
                <a:lnTo>
                  <a:pt x="76" y="123"/>
                </a:lnTo>
                <a:lnTo>
                  <a:pt x="77" y="123"/>
                </a:lnTo>
                <a:lnTo>
                  <a:pt x="78" y="123"/>
                </a:lnTo>
                <a:lnTo>
                  <a:pt x="79" y="123"/>
                </a:lnTo>
                <a:lnTo>
                  <a:pt x="81" y="123"/>
                </a:lnTo>
                <a:lnTo>
                  <a:pt x="82" y="123"/>
                </a:lnTo>
                <a:lnTo>
                  <a:pt x="84" y="123"/>
                </a:lnTo>
                <a:lnTo>
                  <a:pt x="85" y="123"/>
                </a:lnTo>
                <a:lnTo>
                  <a:pt x="85" y="122"/>
                </a:lnTo>
                <a:lnTo>
                  <a:pt x="85" y="121"/>
                </a:lnTo>
                <a:lnTo>
                  <a:pt x="85" y="120"/>
                </a:lnTo>
                <a:lnTo>
                  <a:pt x="85" y="116"/>
                </a:lnTo>
                <a:lnTo>
                  <a:pt x="85" y="114"/>
                </a:lnTo>
                <a:lnTo>
                  <a:pt x="85" y="113"/>
                </a:lnTo>
                <a:lnTo>
                  <a:pt x="85" y="112"/>
                </a:lnTo>
                <a:lnTo>
                  <a:pt x="85" y="111"/>
                </a:lnTo>
                <a:lnTo>
                  <a:pt x="85" y="110"/>
                </a:lnTo>
                <a:lnTo>
                  <a:pt x="85" y="108"/>
                </a:lnTo>
                <a:lnTo>
                  <a:pt x="85" y="106"/>
                </a:lnTo>
                <a:lnTo>
                  <a:pt x="85" y="105"/>
                </a:lnTo>
                <a:lnTo>
                  <a:pt x="85" y="104"/>
                </a:lnTo>
                <a:lnTo>
                  <a:pt x="85" y="103"/>
                </a:lnTo>
                <a:lnTo>
                  <a:pt x="85" y="102"/>
                </a:lnTo>
                <a:lnTo>
                  <a:pt x="85" y="101"/>
                </a:lnTo>
                <a:lnTo>
                  <a:pt x="85" y="100"/>
                </a:lnTo>
                <a:lnTo>
                  <a:pt x="85" y="98"/>
                </a:lnTo>
                <a:lnTo>
                  <a:pt x="85" y="97"/>
                </a:lnTo>
                <a:lnTo>
                  <a:pt x="85" y="93"/>
                </a:lnTo>
                <a:lnTo>
                  <a:pt x="85" y="92"/>
                </a:lnTo>
                <a:lnTo>
                  <a:pt x="85" y="91"/>
                </a:lnTo>
                <a:lnTo>
                  <a:pt x="85" y="89"/>
                </a:lnTo>
                <a:lnTo>
                  <a:pt x="85" y="88"/>
                </a:lnTo>
                <a:lnTo>
                  <a:pt x="85" y="87"/>
                </a:lnTo>
                <a:lnTo>
                  <a:pt x="85" y="86"/>
                </a:lnTo>
                <a:lnTo>
                  <a:pt x="85" y="85"/>
                </a:lnTo>
                <a:lnTo>
                  <a:pt x="85" y="84"/>
                </a:lnTo>
                <a:lnTo>
                  <a:pt x="85" y="83"/>
                </a:lnTo>
                <a:lnTo>
                  <a:pt x="85" y="81"/>
                </a:lnTo>
                <a:lnTo>
                  <a:pt x="85" y="80"/>
                </a:lnTo>
                <a:lnTo>
                  <a:pt x="85" y="79"/>
                </a:lnTo>
                <a:lnTo>
                  <a:pt x="85" y="77"/>
                </a:lnTo>
                <a:lnTo>
                  <a:pt x="84" y="77"/>
                </a:lnTo>
                <a:lnTo>
                  <a:pt x="84" y="75"/>
                </a:lnTo>
                <a:lnTo>
                  <a:pt x="83" y="74"/>
                </a:lnTo>
                <a:lnTo>
                  <a:pt x="81" y="74"/>
                </a:lnTo>
                <a:lnTo>
                  <a:pt x="78" y="74"/>
                </a:lnTo>
                <a:lnTo>
                  <a:pt x="78" y="72"/>
                </a:lnTo>
                <a:lnTo>
                  <a:pt x="78" y="71"/>
                </a:lnTo>
                <a:lnTo>
                  <a:pt x="76" y="71"/>
                </a:lnTo>
                <a:lnTo>
                  <a:pt x="76" y="74"/>
                </a:lnTo>
                <a:lnTo>
                  <a:pt x="76" y="75"/>
                </a:lnTo>
                <a:lnTo>
                  <a:pt x="76" y="76"/>
                </a:lnTo>
                <a:lnTo>
                  <a:pt x="75" y="76"/>
                </a:lnTo>
                <a:lnTo>
                  <a:pt x="74" y="76"/>
                </a:lnTo>
                <a:lnTo>
                  <a:pt x="73" y="76"/>
                </a:lnTo>
                <a:lnTo>
                  <a:pt x="71" y="76"/>
                </a:lnTo>
                <a:lnTo>
                  <a:pt x="70" y="76"/>
                </a:lnTo>
                <a:lnTo>
                  <a:pt x="69" y="76"/>
                </a:lnTo>
                <a:lnTo>
                  <a:pt x="68" y="76"/>
                </a:lnTo>
                <a:lnTo>
                  <a:pt x="69" y="78"/>
                </a:lnTo>
                <a:lnTo>
                  <a:pt x="69" y="80"/>
                </a:lnTo>
                <a:lnTo>
                  <a:pt x="70" y="80"/>
                </a:lnTo>
                <a:lnTo>
                  <a:pt x="71" y="80"/>
                </a:lnTo>
                <a:lnTo>
                  <a:pt x="73" y="80"/>
                </a:lnTo>
                <a:lnTo>
                  <a:pt x="74" y="80"/>
                </a:lnTo>
                <a:lnTo>
                  <a:pt x="75" y="80"/>
                </a:lnTo>
                <a:lnTo>
                  <a:pt x="75" y="79"/>
                </a:lnTo>
                <a:lnTo>
                  <a:pt x="75" y="78"/>
                </a:lnTo>
                <a:lnTo>
                  <a:pt x="76" y="78"/>
                </a:lnTo>
                <a:lnTo>
                  <a:pt x="76" y="79"/>
                </a:lnTo>
                <a:lnTo>
                  <a:pt x="76" y="80"/>
                </a:lnTo>
                <a:lnTo>
                  <a:pt x="77" y="80"/>
                </a:lnTo>
                <a:lnTo>
                  <a:pt x="78" y="80"/>
                </a:lnTo>
                <a:lnTo>
                  <a:pt x="79" y="80"/>
                </a:lnTo>
                <a:lnTo>
                  <a:pt x="81" y="80"/>
                </a:lnTo>
                <a:lnTo>
                  <a:pt x="81" y="81"/>
                </a:lnTo>
                <a:lnTo>
                  <a:pt x="81" y="83"/>
                </a:lnTo>
                <a:lnTo>
                  <a:pt x="81" y="84"/>
                </a:lnTo>
                <a:lnTo>
                  <a:pt x="81" y="86"/>
                </a:lnTo>
                <a:lnTo>
                  <a:pt x="81" y="87"/>
                </a:lnTo>
                <a:lnTo>
                  <a:pt x="81" y="88"/>
                </a:lnTo>
                <a:lnTo>
                  <a:pt x="79" y="88"/>
                </a:lnTo>
                <a:lnTo>
                  <a:pt x="78" y="88"/>
                </a:lnTo>
                <a:lnTo>
                  <a:pt x="77" y="88"/>
                </a:lnTo>
                <a:lnTo>
                  <a:pt x="76" y="88"/>
                </a:lnTo>
                <a:lnTo>
                  <a:pt x="76" y="87"/>
                </a:lnTo>
                <a:lnTo>
                  <a:pt x="76" y="86"/>
                </a:lnTo>
                <a:lnTo>
                  <a:pt x="76" y="85"/>
                </a:lnTo>
                <a:lnTo>
                  <a:pt x="76" y="84"/>
                </a:lnTo>
                <a:lnTo>
                  <a:pt x="76" y="83"/>
                </a:lnTo>
                <a:lnTo>
                  <a:pt x="76" y="81"/>
                </a:lnTo>
                <a:lnTo>
                  <a:pt x="75" y="81"/>
                </a:lnTo>
                <a:lnTo>
                  <a:pt x="74" y="81"/>
                </a:lnTo>
                <a:lnTo>
                  <a:pt x="73" y="81"/>
                </a:lnTo>
                <a:lnTo>
                  <a:pt x="73" y="84"/>
                </a:lnTo>
                <a:lnTo>
                  <a:pt x="71" y="84"/>
                </a:lnTo>
                <a:lnTo>
                  <a:pt x="68" y="84"/>
                </a:lnTo>
                <a:lnTo>
                  <a:pt x="68" y="83"/>
                </a:lnTo>
                <a:lnTo>
                  <a:pt x="68" y="80"/>
                </a:lnTo>
                <a:lnTo>
                  <a:pt x="67" y="80"/>
                </a:lnTo>
                <a:lnTo>
                  <a:pt x="66" y="79"/>
                </a:lnTo>
                <a:lnTo>
                  <a:pt x="65" y="79"/>
                </a:lnTo>
                <a:lnTo>
                  <a:pt x="64" y="79"/>
                </a:lnTo>
                <a:lnTo>
                  <a:pt x="62" y="79"/>
                </a:lnTo>
                <a:lnTo>
                  <a:pt x="60" y="80"/>
                </a:lnTo>
                <a:lnTo>
                  <a:pt x="59" y="80"/>
                </a:lnTo>
                <a:lnTo>
                  <a:pt x="59" y="79"/>
                </a:lnTo>
                <a:lnTo>
                  <a:pt x="59" y="78"/>
                </a:lnTo>
                <a:lnTo>
                  <a:pt x="59" y="77"/>
                </a:lnTo>
                <a:lnTo>
                  <a:pt x="59" y="76"/>
                </a:lnTo>
                <a:lnTo>
                  <a:pt x="59" y="75"/>
                </a:lnTo>
                <a:lnTo>
                  <a:pt x="59" y="74"/>
                </a:lnTo>
                <a:lnTo>
                  <a:pt x="59" y="72"/>
                </a:lnTo>
                <a:lnTo>
                  <a:pt x="59" y="71"/>
                </a:lnTo>
                <a:lnTo>
                  <a:pt x="58" y="71"/>
                </a:lnTo>
                <a:lnTo>
                  <a:pt x="57" y="71"/>
                </a:lnTo>
                <a:lnTo>
                  <a:pt x="56" y="71"/>
                </a:lnTo>
                <a:lnTo>
                  <a:pt x="54" y="71"/>
                </a:lnTo>
                <a:lnTo>
                  <a:pt x="52" y="71"/>
                </a:lnTo>
                <a:lnTo>
                  <a:pt x="52" y="72"/>
                </a:lnTo>
                <a:lnTo>
                  <a:pt x="52" y="74"/>
                </a:lnTo>
                <a:lnTo>
                  <a:pt x="52" y="75"/>
                </a:lnTo>
                <a:lnTo>
                  <a:pt x="52" y="77"/>
                </a:lnTo>
                <a:lnTo>
                  <a:pt x="52" y="78"/>
                </a:lnTo>
                <a:lnTo>
                  <a:pt x="52" y="79"/>
                </a:lnTo>
                <a:lnTo>
                  <a:pt x="51" y="79"/>
                </a:lnTo>
                <a:lnTo>
                  <a:pt x="50" y="79"/>
                </a:lnTo>
                <a:lnTo>
                  <a:pt x="49" y="79"/>
                </a:lnTo>
                <a:lnTo>
                  <a:pt x="47" y="80"/>
                </a:lnTo>
                <a:lnTo>
                  <a:pt x="45" y="80"/>
                </a:lnTo>
                <a:lnTo>
                  <a:pt x="43" y="84"/>
                </a:lnTo>
                <a:lnTo>
                  <a:pt x="43" y="88"/>
                </a:lnTo>
                <a:lnTo>
                  <a:pt x="42" y="88"/>
                </a:lnTo>
                <a:lnTo>
                  <a:pt x="41" y="88"/>
                </a:lnTo>
                <a:lnTo>
                  <a:pt x="41" y="89"/>
                </a:lnTo>
                <a:lnTo>
                  <a:pt x="41" y="93"/>
                </a:lnTo>
                <a:lnTo>
                  <a:pt x="42" y="93"/>
                </a:lnTo>
                <a:lnTo>
                  <a:pt x="41" y="93"/>
                </a:lnTo>
                <a:lnTo>
                  <a:pt x="40" y="93"/>
                </a:lnTo>
                <a:lnTo>
                  <a:pt x="38" y="95"/>
                </a:lnTo>
                <a:lnTo>
                  <a:pt x="38" y="96"/>
                </a:lnTo>
                <a:lnTo>
                  <a:pt x="36" y="96"/>
                </a:lnTo>
                <a:lnTo>
                  <a:pt x="36" y="97"/>
                </a:lnTo>
                <a:lnTo>
                  <a:pt x="35" y="97"/>
                </a:lnTo>
                <a:lnTo>
                  <a:pt x="34" y="97"/>
                </a:lnTo>
                <a:lnTo>
                  <a:pt x="33" y="97"/>
                </a:lnTo>
                <a:lnTo>
                  <a:pt x="34" y="97"/>
                </a:lnTo>
                <a:lnTo>
                  <a:pt x="34" y="98"/>
                </a:lnTo>
                <a:lnTo>
                  <a:pt x="35" y="100"/>
                </a:lnTo>
                <a:lnTo>
                  <a:pt x="36" y="101"/>
                </a:lnTo>
                <a:lnTo>
                  <a:pt x="38" y="102"/>
                </a:lnTo>
                <a:lnTo>
                  <a:pt x="39" y="103"/>
                </a:lnTo>
                <a:lnTo>
                  <a:pt x="39" y="104"/>
                </a:lnTo>
                <a:lnTo>
                  <a:pt x="40" y="104"/>
                </a:lnTo>
                <a:lnTo>
                  <a:pt x="40" y="105"/>
                </a:lnTo>
                <a:lnTo>
                  <a:pt x="41" y="105"/>
                </a:lnTo>
                <a:lnTo>
                  <a:pt x="41" y="106"/>
                </a:lnTo>
                <a:lnTo>
                  <a:pt x="40" y="106"/>
                </a:lnTo>
                <a:lnTo>
                  <a:pt x="38" y="106"/>
                </a:lnTo>
                <a:lnTo>
                  <a:pt x="36" y="106"/>
                </a:lnTo>
                <a:lnTo>
                  <a:pt x="35" y="106"/>
                </a:lnTo>
                <a:lnTo>
                  <a:pt x="34" y="106"/>
                </a:lnTo>
                <a:lnTo>
                  <a:pt x="33" y="106"/>
                </a:lnTo>
                <a:lnTo>
                  <a:pt x="32" y="106"/>
                </a:lnTo>
                <a:lnTo>
                  <a:pt x="31" y="111"/>
                </a:lnTo>
                <a:lnTo>
                  <a:pt x="24" y="111"/>
                </a:lnTo>
                <a:lnTo>
                  <a:pt x="23" y="111"/>
                </a:lnTo>
                <a:lnTo>
                  <a:pt x="22" y="111"/>
                </a:lnTo>
                <a:lnTo>
                  <a:pt x="22" y="112"/>
                </a:lnTo>
                <a:lnTo>
                  <a:pt x="21" y="114"/>
                </a:lnTo>
                <a:lnTo>
                  <a:pt x="22" y="114"/>
                </a:lnTo>
                <a:lnTo>
                  <a:pt x="24" y="114"/>
                </a:lnTo>
                <a:lnTo>
                  <a:pt x="24" y="117"/>
                </a:lnTo>
                <a:lnTo>
                  <a:pt x="24" y="121"/>
                </a:lnTo>
                <a:lnTo>
                  <a:pt x="24" y="123"/>
                </a:lnTo>
                <a:lnTo>
                  <a:pt x="23" y="123"/>
                </a:lnTo>
                <a:lnTo>
                  <a:pt x="21" y="123"/>
                </a:lnTo>
                <a:lnTo>
                  <a:pt x="19" y="123"/>
                </a:lnTo>
                <a:lnTo>
                  <a:pt x="18" y="123"/>
                </a:lnTo>
                <a:lnTo>
                  <a:pt x="17" y="123"/>
                </a:lnTo>
                <a:lnTo>
                  <a:pt x="16" y="123"/>
                </a:lnTo>
                <a:lnTo>
                  <a:pt x="16" y="125"/>
                </a:lnTo>
                <a:lnTo>
                  <a:pt x="16" y="127"/>
                </a:lnTo>
                <a:lnTo>
                  <a:pt x="16" y="128"/>
                </a:lnTo>
                <a:lnTo>
                  <a:pt x="16" y="129"/>
                </a:lnTo>
                <a:lnTo>
                  <a:pt x="16" y="130"/>
                </a:lnTo>
                <a:lnTo>
                  <a:pt x="16" y="131"/>
                </a:lnTo>
                <a:lnTo>
                  <a:pt x="16" y="133"/>
                </a:lnTo>
                <a:lnTo>
                  <a:pt x="14" y="133"/>
                </a:lnTo>
                <a:lnTo>
                  <a:pt x="13" y="133"/>
                </a:lnTo>
                <a:lnTo>
                  <a:pt x="12" y="133"/>
                </a:lnTo>
                <a:lnTo>
                  <a:pt x="13" y="134"/>
                </a:lnTo>
                <a:lnTo>
                  <a:pt x="13" y="135"/>
                </a:lnTo>
                <a:lnTo>
                  <a:pt x="13" y="136"/>
                </a:lnTo>
                <a:lnTo>
                  <a:pt x="12" y="136"/>
                </a:lnTo>
                <a:lnTo>
                  <a:pt x="10" y="136"/>
                </a:lnTo>
                <a:lnTo>
                  <a:pt x="9" y="136"/>
                </a:lnTo>
                <a:lnTo>
                  <a:pt x="8" y="136"/>
                </a:lnTo>
                <a:lnTo>
                  <a:pt x="7" y="136"/>
                </a:lnTo>
                <a:lnTo>
                  <a:pt x="7" y="137"/>
                </a:lnTo>
                <a:lnTo>
                  <a:pt x="7" y="141"/>
                </a:lnTo>
                <a:lnTo>
                  <a:pt x="6" y="141"/>
                </a:lnTo>
                <a:lnTo>
                  <a:pt x="4" y="141"/>
                </a:lnTo>
                <a:lnTo>
                  <a:pt x="2" y="141"/>
                </a:lnTo>
                <a:lnTo>
                  <a:pt x="1" y="141"/>
                </a:lnTo>
                <a:lnTo>
                  <a:pt x="0" y="141"/>
                </a:lnTo>
                <a:lnTo>
                  <a:pt x="1" y="139"/>
                </a:lnTo>
                <a:lnTo>
                  <a:pt x="2" y="136"/>
                </a:lnTo>
                <a:lnTo>
                  <a:pt x="2" y="133"/>
                </a:lnTo>
                <a:lnTo>
                  <a:pt x="2" y="131"/>
                </a:lnTo>
                <a:lnTo>
                  <a:pt x="2" y="130"/>
                </a:lnTo>
                <a:lnTo>
                  <a:pt x="5" y="130"/>
                </a:lnTo>
                <a:lnTo>
                  <a:pt x="5" y="129"/>
                </a:lnTo>
                <a:lnTo>
                  <a:pt x="6" y="129"/>
                </a:lnTo>
                <a:lnTo>
                  <a:pt x="7" y="128"/>
                </a:lnTo>
                <a:lnTo>
                  <a:pt x="7" y="127"/>
                </a:lnTo>
                <a:lnTo>
                  <a:pt x="7" y="126"/>
                </a:lnTo>
                <a:lnTo>
                  <a:pt x="7" y="125"/>
                </a:lnTo>
                <a:lnTo>
                  <a:pt x="7" y="123"/>
                </a:lnTo>
                <a:lnTo>
                  <a:pt x="8" y="123"/>
                </a:lnTo>
                <a:lnTo>
                  <a:pt x="9" y="123"/>
                </a:lnTo>
                <a:lnTo>
                  <a:pt x="12" y="123"/>
                </a:lnTo>
                <a:lnTo>
                  <a:pt x="13" y="123"/>
                </a:lnTo>
                <a:lnTo>
                  <a:pt x="13" y="122"/>
                </a:lnTo>
                <a:lnTo>
                  <a:pt x="14" y="121"/>
                </a:lnTo>
                <a:lnTo>
                  <a:pt x="13" y="121"/>
                </a:lnTo>
                <a:lnTo>
                  <a:pt x="13" y="119"/>
                </a:lnTo>
                <a:lnTo>
                  <a:pt x="12" y="119"/>
                </a:lnTo>
                <a:lnTo>
                  <a:pt x="12" y="117"/>
                </a:lnTo>
                <a:lnTo>
                  <a:pt x="12" y="114"/>
                </a:lnTo>
                <a:lnTo>
                  <a:pt x="13" y="114"/>
                </a:lnTo>
                <a:lnTo>
                  <a:pt x="16" y="114"/>
                </a:lnTo>
                <a:lnTo>
                  <a:pt x="16" y="113"/>
                </a:lnTo>
                <a:lnTo>
                  <a:pt x="16" y="111"/>
                </a:lnTo>
                <a:lnTo>
                  <a:pt x="16" y="110"/>
                </a:lnTo>
                <a:lnTo>
                  <a:pt x="16" y="109"/>
                </a:lnTo>
                <a:lnTo>
                  <a:pt x="16" y="108"/>
                </a:lnTo>
                <a:lnTo>
                  <a:pt x="16" y="106"/>
                </a:lnTo>
                <a:lnTo>
                  <a:pt x="15" y="104"/>
                </a:lnTo>
                <a:lnTo>
                  <a:pt x="16" y="104"/>
                </a:lnTo>
                <a:lnTo>
                  <a:pt x="16" y="103"/>
                </a:lnTo>
                <a:lnTo>
                  <a:pt x="16" y="102"/>
                </a:lnTo>
                <a:lnTo>
                  <a:pt x="15" y="102"/>
                </a:lnTo>
                <a:lnTo>
                  <a:pt x="16" y="102"/>
                </a:lnTo>
                <a:lnTo>
                  <a:pt x="16" y="101"/>
                </a:lnTo>
                <a:lnTo>
                  <a:pt x="15" y="101"/>
                </a:lnTo>
                <a:lnTo>
                  <a:pt x="16" y="101"/>
                </a:lnTo>
                <a:lnTo>
                  <a:pt x="17" y="101"/>
                </a:lnTo>
                <a:lnTo>
                  <a:pt x="18" y="101"/>
                </a:lnTo>
                <a:lnTo>
                  <a:pt x="18" y="100"/>
                </a:lnTo>
                <a:lnTo>
                  <a:pt x="21" y="100"/>
                </a:lnTo>
                <a:lnTo>
                  <a:pt x="21" y="97"/>
                </a:lnTo>
                <a:lnTo>
                  <a:pt x="18" y="97"/>
                </a:lnTo>
                <a:lnTo>
                  <a:pt x="18" y="96"/>
                </a:lnTo>
                <a:lnTo>
                  <a:pt x="16" y="96"/>
                </a:lnTo>
                <a:lnTo>
                  <a:pt x="15" y="96"/>
                </a:lnTo>
                <a:lnTo>
                  <a:pt x="15" y="95"/>
                </a:lnTo>
                <a:lnTo>
                  <a:pt x="15" y="94"/>
                </a:lnTo>
                <a:lnTo>
                  <a:pt x="15" y="93"/>
                </a:lnTo>
                <a:lnTo>
                  <a:pt x="17" y="93"/>
                </a:lnTo>
                <a:lnTo>
                  <a:pt x="18" y="93"/>
                </a:lnTo>
                <a:lnTo>
                  <a:pt x="19" y="93"/>
                </a:lnTo>
                <a:lnTo>
                  <a:pt x="19" y="91"/>
                </a:lnTo>
                <a:lnTo>
                  <a:pt x="18" y="91"/>
                </a:lnTo>
                <a:lnTo>
                  <a:pt x="17" y="91"/>
                </a:lnTo>
                <a:lnTo>
                  <a:pt x="16" y="91"/>
                </a:lnTo>
                <a:lnTo>
                  <a:pt x="15" y="91"/>
                </a:lnTo>
                <a:lnTo>
                  <a:pt x="15" y="89"/>
                </a:lnTo>
                <a:lnTo>
                  <a:pt x="15" y="88"/>
                </a:lnTo>
                <a:lnTo>
                  <a:pt x="16" y="88"/>
                </a:lnTo>
                <a:lnTo>
                  <a:pt x="19" y="88"/>
                </a:lnTo>
                <a:lnTo>
                  <a:pt x="24" y="88"/>
                </a:lnTo>
                <a:lnTo>
                  <a:pt x="24" y="87"/>
                </a:lnTo>
                <a:lnTo>
                  <a:pt x="24" y="86"/>
                </a:lnTo>
                <a:lnTo>
                  <a:pt x="23" y="86"/>
                </a:lnTo>
                <a:lnTo>
                  <a:pt x="24" y="86"/>
                </a:lnTo>
                <a:lnTo>
                  <a:pt x="24" y="85"/>
                </a:lnTo>
                <a:lnTo>
                  <a:pt x="24" y="84"/>
                </a:lnTo>
                <a:lnTo>
                  <a:pt x="24" y="83"/>
                </a:lnTo>
                <a:lnTo>
                  <a:pt x="24" y="81"/>
                </a:lnTo>
                <a:lnTo>
                  <a:pt x="24" y="80"/>
                </a:lnTo>
                <a:lnTo>
                  <a:pt x="24" y="79"/>
                </a:lnTo>
                <a:lnTo>
                  <a:pt x="25" y="79"/>
                </a:lnTo>
                <a:lnTo>
                  <a:pt x="26" y="79"/>
                </a:lnTo>
                <a:lnTo>
                  <a:pt x="27" y="79"/>
                </a:lnTo>
                <a:lnTo>
                  <a:pt x="28" y="79"/>
                </a:lnTo>
                <a:lnTo>
                  <a:pt x="30" y="79"/>
                </a:lnTo>
                <a:lnTo>
                  <a:pt x="31" y="79"/>
                </a:lnTo>
                <a:lnTo>
                  <a:pt x="32" y="79"/>
                </a:lnTo>
                <a:lnTo>
                  <a:pt x="32" y="78"/>
                </a:lnTo>
                <a:lnTo>
                  <a:pt x="32" y="76"/>
                </a:lnTo>
                <a:lnTo>
                  <a:pt x="32" y="75"/>
                </a:lnTo>
                <a:lnTo>
                  <a:pt x="32" y="74"/>
                </a:lnTo>
                <a:lnTo>
                  <a:pt x="32" y="72"/>
                </a:lnTo>
                <a:lnTo>
                  <a:pt x="32" y="71"/>
                </a:lnTo>
                <a:lnTo>
                  <a:pt x="32" y="69"/>
                </a:lnTo>
                <a:lnTo>
                  <a:pt x="32" y="66"/>
                </a:lnTo>
                <a:lnTo>
                  <a:pt x="32" y="64"/>
                </a:lnTo>
                <a:lnTo>
                  <a:pt x="32" y="63"/>
                </a:lnTo>
                <a:lnTo>
                  <a:pt x="32" y="62"/>
                </a:lnTo>
                <a:lnTo>
                  <a:pt x="32" y="61"/>
                </a:lnTo>
                <a:lnTo>
                  <a:pt x="32" y="60"/>
                </a:lnTo>
                <a:lnTo>
                  <a:pt x="32" y="59"/>
                </a:lnTo>
                <a:lnTo>
                  <a:pt x="32" y="58"/>
                </a:lnTo>
                <a:lnTo>
                  <a:pt x="33" y="58"/>
                </a:lnTo>
                <a:lnTo>
                  <a:pt x="32" y="58"/>
                </a:lnTo>
                <a:lnTo>
                  <a:pt x="33" y="56"/>
                </a:lnTo>
                <a:lnTo>
                  <a:pt x="33" y="54"/>
                </a:lnTo>
                <a:lnTo>
                  <a:pt x="32" y="54"/>
                </a:lnTo>
                <a:lnTo>
                  <a:pt x="32" y="53"/>
                </a:lnTo>
                <a:lnTo>
                  <a:pt x="31" y="53"/>
                </a:lnTo>
                <a:lnTo>
                  <a:pt x="28" y="53"/>
                </a:lnTo>
                <a:lnTo>
                  <a:pt x="27" y="53"/>
                </a:lnTo>
                <a:lnTo>
                  <a:pt x="26" y="53"/>
                </a:lnTo>
                <a:lnTo>
                  <a:pt x="25" y="53"/>
                </a:lnTo>
                <a:lnTo>
                  <a:pt x="24" y="53"/>
                </a:lnTo>
                <a:lnTo>
                  <a:pt x="23" y="53"/>
                </a:lnTo>
                <a:lnTo>
                  <a:pt x="24" y="52"/>
                </a:lnTo>
                <a:lnTo>
                  <a:pt x="24" y="51"/>
                </a:lnTo>
                <a:lnTo>
                  <a:pt x="25" y="51"/>
                </a:lnTo>
                <a:lnTo>
                  <a:pt x="26" y="50"/>
                </a:lnTo>
                <a:lnTo>
                  <a:pt x="26" y="49"/>
                </a:lnTo>
                <a:lnTo>
                  <a:pt x="26" y="47"/>
                </a:lnTo>
                <a:lnTo>
                  <a:pt x="27" y="47"/>
                </a:lnTo>
                <a:lnTo>
                  <a:pt x="27" y="45"/>
                </a:lnTo>
                <a:lnTo>
                  <a:pt x="28" y="45"/>
                </a:lnTo>
                <a:lnTo>
                  <a:pt x="30" y="45"/>
                </a:lnTo>
                <a:lnTo>
                  <a:pt x="30" y="44"/>
                </a:lnTo>
                <a:lnTo>
                  <a:pt x="30" y="43"/>
                </a:lnTo>
                <a:lnTo>
                  <a:pt x="30" y="42"/>
                </a:lnTo>
                <a:lnTo>
                  <a:pt x="31" y="41"/>
                </a:lnTo>
                <a:lnTo>
                  <a:pt x="32" y="39"/>
                </a:lnTo>
                <a:lnTo>
                  <a:pt x="32" y="38"/>
                </a:lnTo>
                <a:lnTo>
                  <a:pt x="33" y="37"/>
                </a:lnTo>
                <a:lnTo>
                  <a:pt x="33" y="36"/>
                </a:lnTo>
                <a:lnTo>
                  <a:pt x="34" y="36"/>
                </a:lnTo>
                <a:lnTo>
                  <a:pt x="34" y="35"/>
                </a:lnTo>
                <a:lnTo>
                  <a:pt x="35" y="34"/>
                </a:lnTo>
                <a:lnTo>
                  <a:pt x="35" y="33"/>
                </a:lnTo>
                <a:lnTo>
                  <a:pt x="36" y="31"/>
                </a:lnTo>
                <a:lnTo>
                  <a:pt x="36" y="30"/>
                </a:lnTo>
                <a:lnTo>
                  <a:pt x="38" y="31"/>
                </a:lnTo>
                <a:lnTo>
                  <a:pt x="40" y="33"/>
                </a:lnTo>
                <a:lnTo>
                  <a:pt x="41" y="34"/>
                </a:lnTo>
                <a:lnTo>
                  <a:pt x="42" y="34"/>
                </a:lnTo>
                <a:lnTo>
                  <a:pt x="43" y="35"/>
                </a:lnTo>
                <a:lnTo>
                  <a:pt x="44" y="36"/>
                </a:lnTo>
                <a:lnTo>
                  <a:pt x="47" y="37"/>
                </a:lnTo>
                <a:lnTo>
                  <a:pt x="48" y="38"/>
                </a:lnTo>
                <a:lnTo>
                  <a:pt x="50" y="39"/>
                </a:lnTo>
                <a:lnTo>
                  <a:pt x="53" y="43"/>
                </a:lnTo>
                <a:lnTo>
                  <a:pt x="54" y="43"/>
                </a:lnTo>
                <a:lnTo>
                  <a:pt x="54" y="42"/>
                </a:lnTo>
                <a:lnTo>
                  <a:pt x="54" y="41"/>
                </a:lnTo>
                <a:lnTo>
                  <a:pt x="56" y="41"/>
                </a:lnTo>
                <a:lnTo>
                  <a:pt x="57" y="41"/>
                </a:lnTo>
                <a:lnTo>
                  <a:pt x="58" y="41"/>
                </a:lnTo>
                <a:lnTo>
                  <a:pt x="59" y="41"/>
                </a:lnTo>
                <a:lnTo>
                  <a:pt x="60" y="41"/>
                </a:lnTo>
                <a:lnTo>
                  <a:pt x="61" y="41"/>
                </a:lnTo>
                <a:lnTo>
                  <a:pt x="62" y="41"/>
                </a:lnTo>
                <a:lnTo>
                  <a:pt x="64" y="41"/>
                </a:lnTo>
                <a:lnTo>
                  <a:pt x="65" y="41"/>
                </a:lnTo>
                <a:lnTo>
                  <a:pt x="66" y="41"/>
                </a:lnTo>
                <a:lnTo>
                  <a:pt x="67" y="41"/>
                </a:lnTo>
                <a:lnTo>
                  <a:pt x="68" y="41"/>
                </a:lnTo>
                <a:lnTo>
                  <a:pt x="69" y="39"/>
                </a:lnTo>
                <a:lnTo>
                  <a:pt x="70" y="37"/>
                </a:lnTo>
                <a:lnTo>
                  <a:pt x="71" y="36"/>
                </a:lnTo>
                <a:lnTo>
                  <a:pt x="71" y="35"/>
                </a:lnTo>
                <a:lnTo>
                  <a:pt x="73" y="34"/>
                </a:lnTo>
                <a:lnTo>
                  <a:pt x="74" y="33"/>
                </a:lnTo>
                <a:lnTo>
                  <a:pt x="75" y="30"/>
                </a:lnTo>
                <a:lnTo>
                  <a:pt x="81" y="21"/>
                </a:lnTo>
                <a:lnTo>
                  <a:pt x="83" y="18"/>
                </a:lnTo>
                <a:lnTo>
                  <a:pt x="85" y="16"/>
                </a:lnTo>
                <a:lnTo>
                  <a:pt x="88" y="10"/>
                </a:lnTo>
                <a:lnTo>
                  <a:pt x="90" y="6"/>
                </a:lnTo>
                <a:lnTo>
                  <a:pt x="92" y="4"/>
                </a:lnTo>
                <a:lnTo>
                  <a:pt x="92" y="3"/>
                </a:lnTo>
                <a:lnTo>
                  <a:pt x="94" y="1"/>
                </a:lnTo>
                <a:lnTo>
                  <a:pt x="95" y="1"/>
                </a:lnTo>
                <a:lnTo>
                  <a:pt x="96" y="1"/>
                </a:lnTo>
                <a:lnTo>
                  <a:pt x="97" y="1"/>
                </a:lnTo>
                <a:lnTo>
                  <a:pt x="99" y="1"/>
                </a:lnTo>
                <a:lnTo>
                  <a:pt x="100" y="1"/>
                </a:lnTo>
                <a:lnTo>
                  <a:pt x="101" y="1"/>
                </a:lnTo>
                <a:lnTo>
                  <a:pt x="102" y="1"/>
                </a:lnTo>
                <a:lnTo>
                  <a:pt x="104" y="1"/>
                </a:lnTo>
                <a:lnTo>
                  <a:pt x="105" y="1"/>
                </a:lnTo>
                <a:lnTo>
                  <a:pt x="107" y="1"/>
                </a:lnTo>
                <a:lnTo>
                  <a:pt x="109" y="1"/>
                </a:lnTo>
                <a:lnTo>
                  <a:pt x="110" y="1"/>
                </a:lnTo>
                <a:lnTo>
                  <a:pt x="111" y="1"/>
                </a:lnTo>
                <a:lnTo>
                  <a:pt x="113" y="1"/>
                </a:lnTo>
                <a:lnTo>
                  <a:pt x="114" y="1"/>
                </a:lnTo>
                <a:lnTo>
                  <a:pt x="116" y="1"/>
                </a:lnTo>
                <a:lnTo>
                  <a:pt x="118" y="1"/>
                </a:lnTo>
                <a:lnTo>
                  <a:pt x="119" y="1"/>
                </a:lnTo>
                <a:lnTo>
                  <a:pt x="123" y="1"/>
                </a:lnTo>
                <a:lnTo>
                  <a:pt x="128" y="1"/>
                </a:lnTo>
                <a:lnTo>
                  <a:pt x="130" y="0"/>
                </a:lnTo>
                <a:lnTo>
                  <a:pt x="131" y="0"/>
                </a:lnTo>
                <a:lnTo>
                  <a:pt x="133" y="0"/>
                </a:lnTo>
                <a:lnTo>
                  <a:pt x="136" y="0"/>
                </a:lnTo>
                <a:lnTo>
                  <a:pt x="137" y="0"/>
                </a:lnTo>
                <a:lnTo>
                  <a:pt x="139" y="0"/>
                </a:lnTo>
                <a:lnTo>
                  <a:pt x="140" y="0"/>
                </a:lnTo>
                <a:lnTo>
                  <a:pt x="142" y="0"/>
                </a:lnTo>
                <a:lnTo>
                  <a:pt x="143" y="0"/>
                </a:lnTo>
                <a:lnTo>
                  <a:pt x="144" y="0"/>
                </a:lnTo>
                <a:lnTo>
                  <a:pt x="145" y="0"/>
                </a:lnTo>
                <a:lnTo>
                  <a:pt x="147" y="0"/>
                </a:lnTo>
                <a:lnTo>
                  <a:pt x="148" y="0"/>
                </a:lnTo>
                <a:lnTo>
                  <a:pt x="151" y="0"/>
                </a:lnTo>
                <a:lnTo>
                  <a:pt x="152" y="0"/>
                </a:lnTo>
                <a:lnTo>
                  <a:pt x="153" y="0"/>
                </a:lnTo>
                <a:lnTo>
                  <a:pt x="154" y="0"/>
                </a:lnTo>
                <a:lnTo>
                  <a:pt x="156" y="0"/>
                </a:lnTo>
                <a:lnTo>
                  <a:pt x="157" y="0"/>
                </a:lnTo>
                <a:lnTo>
                  <a:pt x="159" y="0"/>
                </a:lnTo>
                <a:lnTo>
                  <a:pt x="160" y="0"/>
                </a:lnTo>
                <a:lnTo>
                  <a:pt x="161" y="0"/>
                </a:lnTo>
                <a:lnTo>
                  <a:pt x="162" y="0"/>
                </a:lnTo>
                <a:lnTo>
                  <a:pt x="163" y="0"/>
                </a:lnTo>
                <a:lnTo>
                  <a:pt x="164" y="0"/>
                </a:lnTo>
                <a:lnTo>
                  <a:pt x="165" y="0"/>
                </a:lnTo>
                <a:lnTo>
                  <a:pt x="166" y="0"/>
                </a:lnTo>
                <a:lnTo>
                  <a:pt x="168" y="0"/>
                </a:lnTo>
                <a:lnTo>
                  <a:pt x="170" y="0"/>
                </a:lnTo>
                <a:lnTo>
                  <a:pt x="171" y="0"/>
                </a:lnTo>
                <a:lnTo>
                  <a:pt x="172" y="0"/>
                </a:lnTo>
                <a:lnTo>
                  <a:pt x="174" y="0"/>
                </a:lnTo>
                <a:lnTo>
                  <a:pt x="176" y="0"/>
                </a:lnTo>
                <a:lnTo>
                  <a:pt x="177" y="0"/>
                </a:lnTo>
                <a:lnTo>
                  <a:pt x="179" y="0"/>
                </a:lnTo>
                <a:lnTo>
                  <a:pt x="180" y="0"/>
                </a:lnTo>
                <a:lnTo>
                  <a:pt x="181" y="0"/>
                </a:lnTo>
                <a:lnTo>
                  <a:pt x="183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" name="Freeform 642">
            <a:extLst>
              <a:ext uri="{FF2B5EF4-FFF2-40B4-BE49-F238E27FC236}">
                <a16:creationId xmlns:a16="http://schemas.microsoft.com/office/drawing/2014/main" id="{C04EDD99-AF50-C61F-A3FA-6CD6E2EC3702}"/>
              </a:ext>
            </a:extLst>
          </p:cNvPr>
          <p:cNvSpPr>
            <a:spLocks noEditPoints="1"/>
          </p:cNvSpPr>
          <p:nvPr/>
        </p:nvSpPr>
        <p:spPr bwMode="auto">
          <a:xfrm>
            <a:off x="2875530" y="2114998"/>
            <a:ext cx="632957" cy="527462"/>
          </a:xfrm>
          <a:custGeom>
            <a:avLst/>
            <a:gdLst>
              <a:gd name="T0" fmla="*/ 67 w 276"/>
              <a:gd name="T1" fmla="*/ 25 h 230"/>
              <a:gd name="T2" fmla="*/ 87 w 276"/>
              <a:gd name="T3" fmla="*/ 36 h 230"/>
              <a:gd name="T4" fmla="*/ 107 w 276"/>
              <a:gd name="T5" fmla="*/ 14 h 230"/>
              <a:gd name="T6" fmla="*/ 120 w 276"/>
              <a:gd name="T7" fmla="*/ 58 h 230"/>
              <a:gd name="T8" fmla="*/ 145 w 276"/>
              <a:gd name="T9" fmla="*/ 69 h 230"/>
              <a:gd name="T10" fmla="*/ 156 w 276"/>
              <a:gd name="T11" fmla="*/ 42 h 230"/>
              <a:gd name="T12" fmla="*/ 198 w 276"/>
              <a:gd name="T13" fmla="*/ 59 h 230"/>
              <a:gd name="T14" fmla="*/ 180 w 276"/>
              <a:gd name="T15" fmla="*/ 80 h 230"/>
              <a:gd name="T16" fmla="*/ 192 w 276"/>
              <a:gd name="T17" fmla="*/ 86 h 230"/>
              <a:gd name="T18" fmla="*/ 215 w 276"/>
              <a:gd name="T19" fmla="*/ 103 h 230"/>
              <a:gd name="T20" fmla="*/ 232 w 276"/>
              <a:gd name="T21" fmla="*/ 106 h 230"/>
              <a:gd name="T22" fmla="*/ 267 w 276"/>
              <a:gd name="T23" fmla="*/ 120 h 230"/>
              <a:gd name="T24" fmla="*/ 259 w 276"/>
              <a:gd name="T25" fmla="*/ 128 h 230"/>
              <a:gd name="T26" fmla="*/ 243 w 276"/>
              <a:gd name="T27" fmla="*/ 128 h 230"/>
              <a:gd name="T28" fmla="*/ 237 w 276"/>
              <a:gd name="T29" fmla="*/ 137 h 230"/>
              <a:gd name="T30" fmla="*/ 227 w 276"/>
              <a:gd name="T31" fmla="*/ 137 h 230"/>
              <a:gd name="T32" fmla="*/ 222 w 276"/>
              <a:gd name="T33" fmla="*/ 137 h 230"/>
              <a:gd name="T34" fmla="*/ 210 w 276"/>
              <a:gd name="T35" fmla="*/ 134 h 230"/>
              <a:gd name="T36" fmla="*/ 200 w 276"/>
              <a:gd name="T37" fmla="*/ 142 h 230"/>
              <a:gd name="T38" fmla="*/ 192 w 276"/>
              <a:gd name="T39" fmla="*/ 129 h 230"/>
              <a:gd name="T40" fmla="*/ 185 w 276"/>
              <a:gd name="T41" fmla="*/ 137 h 230"/>
              <a:gd name="T42" fmla="*/ 180 w 276"/>
              <a:gd name="T43" fmla="*/ 145 h 230"/>
              <a:gd name="T44" fmla="*/ 190 w 276"/>
              <a:gd name="T45" fmla="*/ 153 h 230"/>
              <a:gd name="T46" fmla="*/ 174 w 276"/>
              <a:gd name="T47" fmla="*/ 161 h 230"/>
              <a:gd name="T48" fmla="*/ 163 w 276"/>
              <a:gd name="T49" fmla="*/ 159 h 230"/>
              <a:gd name="T50" fmla="*/ 183 w 276"/>
              <a:gd name="T51" fmla="*/ 165 h 230"/>
              <a:gd name="T52" fmla="*/ 202 w 276"/>
              <a:gd name="T53" fmla="*/ 154 h 230"/>
              <a:gd name="T54" fmla="*/ 215 w 276"/>
              <a:gd name="T55" fmla="*/ 161 h 230"/>
              <a:gd name="T56" fmla="*/ 224 w 276"/>
              <a:gd name="T57" fmla="*/ 173 h 230"/>
              <a:gd name="T58" fmla="*/ 198 w 276"/>
              <a:gd name="T59" fmla="*/ 198 h 230"/>
              <a:gd name="T60" fmla="*/ 175 w 276"/>
              <a:gd name="T61" fmla="*/ 214 h 230"/>
              <a:gd name="T62" fmla="*/ 158 w 276"/>
              <a:gd name="T63" fmla="*/ 230 h 230"/>
              <a:gd name="T64" fmla="*/ 147 w 276"/>
              <a:gd name="T65" fmla="*/ 211 h 230"/>
              <a:gd name="T66" fmla="*/ 137 w 276"/>
              <a:gd name="T67" fmla="*/ 197 h 230"/>
              <a:gd name="T68" fmla="*/ 123 w 276"/>
              <a:gd name="T69" fmla="*/ 184 h 230"/>
              <a:gd name="T70" fmla="*/ 110 w 276"/>
              <a:gd name="T71" fmla="*/ 177 h 230"/>
              <a:gd name="T72" fmla="*/ 94 w 276"/>
              <a:gd name="T73" fmla="*/ 189 h 230"/>
              <a:gd name="T74" fmla="*/ 85 w 276"/>
              <a:gd name="T75" fmla="*/ 172 h 230"/>
              <a:gd name="T76" fmla="*/ 89 w 276"/>
              <a:gd name="T77" fmla="*/ 154 h 230"/>
              <a:gd name="T78" fmla="*/ 93 w 276"/>
              <a:gd name="T79" fmla="*/ 142 h 230"/>
              <a:gd name="T80" fmla="*/ 101 w 276"/>
              <a:gd name="T81" fmla="*/ 123 h 230"/>
              <a:gd name="T82" fmla="*/ 111 w 276"/>
              <a:gd name="T83" fmla="*/ 114 h 230"/>
              <a:gd name="T84" fmla="*/ 85 w 276"/>
              <a:gd name="T85" fmla="*/ 92 h 230"/>
              <a:gd name="T86" fmla="*/ 76 w 276"/>
              <a:gd name="T87" fmla="*/ 92 h 230"/>
              <a:gd name="T88" fmla="*/ 41 w 276"/>
              <a:gd name="T89" fmla="*/ 31 h 230"/>
              <a:gd name="T90" fmla="*/ 56 w 276"/>
              <a:gd name="T91" fmla="*/ 44 h 230"/>
              <a:gd name="T92" fmla="*/ 69 w 276"/>
              <a:gd name="T93" fmla="*/ 55 h 230"/>
              <a:gd name="T94" fmla="*/ 77 w 276"/>
              <a:gd name="T95" fmla="*/ 59 h 230"/>
              <a:gd name="T96" fmla="*/ 43 w 276"/>
              <a:gd name="T97" fmla="*/ 26 h 230"/>
              <a:gd name="T98" fmla="*/ 135 w 276"/>
              <a:gd name="T99" fmla="*/ 92 h 230"/>
              <a:gd name="T100" fmla="*/ 150 w 276"/>
              <a:gd name="T101" fmla="*/ 89 h 230"/>
              <a:gd name="T102" fmla="*/ 137 w 276"/>
              <a:gd name="T103" fmla="*/ 81 h 230"/>
              <a:gd name="T104" fmla="*/ 176 w 276"/>
              <a:gd name="T105" fmla="*/ 113 h 230"/>
              <a:gd name="T106" fmla="*/ 181 w 276"/>
              <a:gd name="T107" fmla="*/ 104 h 230"/>
              <a:gd name="T108" fmla="*/ 190 w 276"/>
              <a:gd name="T109" fmla="*/ 110 h 230"/>
              <a:gd name="T110" fmla="*/ 201 w 276"/>
              <a:gd name="T111" fmla="*/ 112 h 230"/>
              <a:gd name="T112" fmla="*/ 201 w 276"/>
              <a:gd name="T113" fmla="*/ 105 h 230"/>
              <a:gd name="T114" fmla="*/ 199 w 276"/>
              <a:gd name="T115" fmla="*/ 120 h 230"/>
              <a:gd name="T116" fmla="*/ 199 w 276"/>
              <a:gd name="T117" fmla="*/ 125 h 230"/>
              <a:gd name="T118" fmla="*/ 209 w 276"/>
              <a:gd name="T119" fmla="*/ 125 h 230"/>
              <a:gd name="T120" fmla="*/ 191 w 276"/>
              <a:gd name="T121" fmla="*/ 201 h 230"/>
              <a:gd name="T122" fmla="*/ 7 w 276"/>
              <a:gd name="T123" fmla="*/ 5 h 2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6" h="230">
                <a:moveTo>
                  <a:pt x="53" y="17"/>
                </a:moveTo>
                <a:lnTo>
                  <a:pt x="54" y="17"/>
                </a:lnTo>
                <a:lnTo>
                  <a:pt x="55" y="16"/>
                </a:lnTo>
                <a:lnTo>
                  <a:pt x="56" y="16"/>
                </a:lnTo>
                <a:lnTo>
                  <a:pt x="58" y="17"/>
                </a:lnTo>
                <a:lnTo>
                  <a:pt x="56" y="18"/>
                </a:lnTo>
                <a:lnTo>
                  <a:pt x="58" y="18"/>
                </a:lnTo>
                <a:lnTo>
                  <a:pt x="56" y="18"/>
                </a:lnTo>
                <a:lnTo>
                  <a:pt x="56" y="19"/>
                </a:lnTo>
                <a:lnTo>
                  <a:pt x="55" y="20"/>
                </a:lnTo>
                <a:lnTo>
                  <a:pt x="56" y="21"/>
                </a:lnTo>
                <a:lnTo>
                  <a:pt x="55" y="22"/>
                </a:lnTo>
                <a:lnTo>
                  <a:pt x="54" y="24"/>
                </a:lnTo>
                <a:lnTo>
                  <a:pt x="55" y="26"/>
                </a:lnTo>
                <a:lnTo>
                  <a:pt x="54" y="26"/>
                </a:lnTo>
                <a:lnTo>
                  <a:pt x="55" y="26"/>
                </a:lnTo>
                <a:lnTo>
                  <a:pt x="56" y="24"/>
                </a:lnTo>
                <a:lnTo>
                  <a:pt x="58" y="24"/>
                </a:lnTo>
                <a:lnTo>
                  <a:pt x="59" y="24"/>
                </a:lnTo>
                <a:lnTo>
                  <a:pt x="61" y="22"/>
                </a:lnTo>
                <a:lnTo>
                  <a:pt x="63" y="22"/>
                </a:lnTo>
                <a:lnTo>
                  <a:pt x="66" y="24"/>
                </a:lnTo>
                <a:lnTo>
                  <a:pt x="67" y="25"/>
                </a:lnTo>
                <a:lnTo>
                  <a:pt x="66" y="26"/>
                </a:lnTo>
                <a:lnTo>
                  <a:pt x="67" y="26"/>
                </a:lnTo>
                <a:lnTo>
                  <a:pt x="69" y="27"/>
                </a:lnTo>
                <a:lnTo>
                  <a:pt x="68" y="28"/>
                </a:lnTo>
                <a:lnTo>
                  <a:pt x="67" y="29"/>
                </a:lnTo>
                <a:lnTo>
                  <a:pt x="66" y="31"/>
                </a:lnTo>
                <a:lnTo>
                  <a:pt x="67" y="33"/>
                </a:lnTo>
                <a:lnTo>
                  <a:pt x="68" y="34"/>
                </a:lnTo>
                <a:lnTo>
                  <a:pt x="69" y="34"/>
                </a:lnTo>
                <a:lnTo>
                  <a:pt x="69" y="35"/>
                </a:lnTo>
                <a:lnTo>
                  <a:pt x="70" y="35"/>
                </a:lnTo>
                <a:lnTo>
                  <a:pt x="72" y="35"/>
                </a:lnTo>
                <a:lnTo>
                  <a:pt x="71" y="34"/>
                </a:lnTo>
                <a:lnTo>
                  <a:pt x="72" y="34"/>
                </a:lnTo>
                <a:lnTo>
                  <a:pt x="73" y="34"/>
                </a:lnTo>
                <a:lnTo>
                  <a:pt x="73" y="31"/>
                </a:lnTo>
                <a:lnTo>
                  <a:pt x="79" y="31"/>
                </a:lnTo>
                <a:lnTo>
                  <a:pt x="81" y="31"/>
                </a:lnTo>
                <a:lnTo>
                  <a:pt x="84" y="31"/>
                </a:lnTo>
                <a:lnTo>
                  <a:pt x="85" y="31"/>
                </a:lnTo>
                <a:lnTo>
                  <a:pt x="85" y="34"/>
                </a:lnTo>
                <a:lnTo>
                  <a:pt x="87" y="34"/>
                </a:lnTo>
                <a:lnTo>
                  <a:pt x="87" y="36"/>
                </a:lnTo>
                <a:lnTo>
                  <a:pt x="89" y="36"/>
                </a:lnTo>
                <a:lnTo>
                  <a:pt x="89" y="38"/>
                </a:lnTo>
                <a:lnTo>
                  <a:pt x="93" y="38"/>
                </a:lnTo>
                <a:lnTo>
                  <a:pt x="94" y="38"/>
                </a:lnTo>
                <a:lnTo>
                  <a:pt x="94" y="41"/>
                </a:lnTo>
                <a:lnTo>
                  <a:pt x="106" y="41"/>
                </a:lnTo>
                <a:lnTo>
                  <a:pt x="106" y="31"/>
                </a:lnTo>
                <a:lnTo>
                  <a:pt x="106" y="30"/>
                </a:lnTo>
                <a:lnTo>
                  <a:pt x="106" y="28"/>
                </a:lnTo>
                <a:lnTo>
                  <a:pt x="105" y="28"/>
                </a:lnTo>
                <a:lnTo>
                  <a:pt x="104" y="28"/>
                </a:lnTo>
                <a:lnTo>
                  <a:pt x="103" y="28"/>
                </a:lnTo>
                <a:lnTo>
                  <a:pt x="103" y="27"/>
                </a:lnTo>
                <a:lnTo>
                  <a:pt x="103" y="24"/>
                </a:lnTo>
                <a:lnTo>
                  <a:pt x="102" y="24"/>
                </a:lnTo>
                <a:lnTo>
                  <a:pt x="101" y="24"/>
                </a:lnTo>
                <a:lnTo>
                  <a:pt x="98" y="24"/>
                </a:lnTo>
                <a:lnTo>
                  <a:pt x="94" y="24"/>
                </a:lnTo>
                <a:lnTo>
                  <a:pt x="94" y="19"/>
                </a:lnTo>
                <a:lnTo>
                  <a:pt x="102" y="19"/>
                </a:lnTo>
                <a:lnTo>
                  <a:pt x="103" y="14"/>
                </a:lnTo>
                <a:lnTo>
                  <a:pt x="104" y="14"/>
                </a:lnTo>
                <a:lnTo>
                  <a:pt x="107" y="14"/>
                </a:lnTo>
                <a:lnTo>
                  <a:pt x="107" y="17"/>
                </a:lnTo>
                <a:lnTo>
                  <a:pt x="106" y="24"/>
                </a:lnTo>
                <a:lnTo>
                  <a:pt x="109" y="24"/>
                </a:lnTo>
                <a:lnTo>
                  <a:pt x="111" y="24"/>
                </a:lnTo>
                <a:lnTo>
                  <a:pt x="120" y="25"/>
                </a:lnTo>
                <a:lnTo>
                  <a:pt x="120" y="26"/>
                </a:lnTo>
                <a:lnTo>
                  <a:pt x="120" y="28"/>
                </a:lnTo>
                <a:lnTo>
                  <a:pt x="115" y="28"/>
                </a:lnTo>
                <a:lnTo>
                  <a:pt x="115" y="33"/>
                </a:lnTo>
                <a:lnTo>
                  <a:pt x="115" y="36"/>
                </a:lnTo>
                <a:lnTo>
                  <a:pt x="112" y="36"/>
                </a:lnTo>
                <a:lnTo>
                  <a:pt x="112" y="41"/>
                </a:lnTo>
                <a:lnTo>
                  <a:pt x="111" y="43"/>
                </a:lnTo>
                <a:lnTo>
                  <a:pt x="111" y="50"/>
                </a:lnTo>
                <a:lnTo>
                  <a:pt x="114" y="54"/>
                </a:lnTo>
                <a:lnTo>
                  <a:pt x="114" y="55"/>
                </a:lnTo>
                <a:lnTo>
                  <a:pt x="115" y="55"/>
                </a:lnTo>
                <a:lnTo>
                  <a:pt x="115" y="56"/>
                </a:lnTo>
                <a:lnTo>
                  <a:pt x="116" y="56"/>
                </a:lnTo>
                <a:lnTo>
                  <a:pt x="116" y="58"/>
                </a:lnTo>
                <a:lnTo>
                  <a:pt x="118" y="58"/>
                </a:lnTo>
                <a:lnTo>
                  <a:pt x="119" y="58"/>
                </a:lnTo>
                <a:lnTo>
                  <a:pt x="120" y="58"/>
                </a:lnTo>
                <a:lnTo>
                  <a:pt x="120" y="55"/>
                </a:lnTo>
                <a:lnTo>
                  <a:pt x="122" y="55"/>
                </a:lnTo>
                <a:lnTo>
                  <a:pt x="122" y="54"/>
                </a:lnTo>
                <a:lnTo>
                  <a:pt x="128" y="54"/>
                </a:lnTo>
                <a:lnTo>
                  <a:pt x="128" y="53"/>
                </a:lnTo>
                <a:lnTo>
                  <a:pt x="128" y="51"/>
                </a:lnTo>
                <a:lnTo>
                  <a:pt x="128" y="50"/>
                </a:lnTo>
                <a:lnTo>
                  <a:pt x="137" y="50"/>
                </a:lnTo>
                <a:lnTo>
                  <a:pt x="137" y="59"/>
                </a:lnTo>
                <a:lnTo>
                  <a:pt x="133" y="59"/>
                </a:lnTo>
                <a:lnTo>
                  <a:pt x="132" y="59"/>
                </a:lnTo>
                <a:lnTo>
                  <a:pt x="132" y="63"/>
                </a:lnTo>
                <a:lnTo>
                  <a:pt x="135" y="66"/>
                </a:lnTo>
                <a:lnTo>
                  <a:pt x="137" y="67"/>
                </a:lnTo>
                <a:lnTo>
                  <a:pt x="138" y="67"/>
                </a:lnTo>
                <a:lnTo>
                  <a:pt x="139" y="68"/>
                </a:lnTo>
                <a:lnTo>
                  <a:pt x="140" y="68"/>
                </a:lnTo>
                <a:lnTo>
                  <a:pt x="141" y="69"/>
                </a:lnTo>
                <a:lnTo>
                  <a:pt x="142" y="69"/>
                </a:lnTo>
                <a:lnTo>
                  <a:pt x="144" y="70"/>
                </a:lnTo>
                <a:lnTo>
                  <a:pt x="145" y="70"/>
                </a:lnTo>
                <a:lnTo>
                  <a:pt x="144" y="69"/>
                </a:lnTo>
                <a:lnTo>
                  <a:pt x="145" y="69"/>
                </a:lnTo>
                <a:lnTo>
                  <a:pt x="146" y="62"/>
                </a:lnTo>
                <a:lnTo>
                  <a:pt x="154" y="62"/>
                </a:lnTo>
                <a:lnTo>
                  <a:pt x="163" y="61"/>
                </a:lnTo>
                <a:lnTo>
                  <a:pt x="163" y="59"/>
                </a:lnTo>
                <a:lnTo>
                  <a:pt x="162" y="59"/>
                </a:lnTo>
                <a:lnTo>
                  <a:pt x="162" y="56"/>
                </a:lnTo>
                <a:lnTo>
                  <a:pt x="161" y="54"/>
                </a:lnTo>
                <a:lnTo>
                  <a:pt x="158" y="54"/>
                </a:lnTo>
                <a:lnTo>
                  <a:pt x="158" y="52"/>
                </a:lnTo>
                <a:lnTo>
                  <a:pt x="158" y="51"/>
                </a:lnTo>
                <a:lnTo>
                  <a:pt x="158" y="50"/>
                </a:lnTo>
                <a:lnTo>
                  <a:pt x="154" y="50"/>
                </a:lnTo>
                <a:lnTo>
                  <a:pt x="154" y="49"/>
                </a:lnTo>
                <a:lnTo>
                  <a:pt x="154" y="47"/>
                </a:lnTo>
                <a:lnTo>
                  <a:pt x="154" y="46"/>
                </a:lnTo>
                <a:lnTo>
                  <a:pt x="154" y="45"/>
                </a:lnTo>
                <a:lnTo>
                  <a:pt x="154" y="41"/>
                </a:lnTo>
                <a:lnTo>
                  <a:pt x="154" y="37"/>
                </a:lnTo>
                <a:lnTo>
                  <a:pt x="155" y="37"/>
                </a:lnTo>
                <a:lnTo>
                  <a:pt x="155" y="38"/>
                </a:lnTo>
                <a:lnTo>
                  <a:pt x="155" y="41"/>
                </a:lnTo>
                <a:lnTo>
                  <a:pt x="155" y="42"/>
                </a:lnTo>
                <a:lnTo>
                  <a:pt x="156" y="42"/>
                </a:lnTo>
                <a:lnTo>
                  <a:pt x="158" y="41"/>
                </a:lnTo>
                <a:lnTo>
                  <a:pt x="163" y="41"/>
                </a:lnTo>
                <a:lnTo>
                  <a:pt x="163" y="47"/>
                </a:lnTo>
                <a:lnTo>
                  <a:pt x="163" y="50"/>
                </a:lnTo>
                <a:lnTo>
                  <a:pt x="167" y="50"/>
                </a:lnTo>
                <a:lnTo>
                  <a:pt x="167" y="54"/>
                </a:lnTo>
                <a:lnTo>
                  <a:pt x="167" y="58"/>
                </a:lnTo>
                <a:lnTo>
                  <a:pt x="167" y="59"/>
                </a:lnTo>
                <a:lnTo>
                  <a:pt x="170" y="59"/>
                </a:lnTo>
                <a:lnTo>
                  <a:pt x="171" y="59"/>
                </a:lnTo>
                <a:lnTo>
                  <a:pt x="172" y="59"/>
                </a:lnTo>
                <a:lnTo>
                  <a:pt x="172" y="62"/>
                </a:lnTo>
                <a:lnTo>
                  <a:pt x="180" y="63"/>
                </a:lnTo>
                <a:lnTo>
                  <a:pt x="180" y="59"/>
                </a:lnTo>
                <a:lnTo>
                  <a:pt x="190" y="59"/>
                </a:lnTo>
                <a:lnTo>
                  <a:pt x="192" y="59"/>
                </a:lnTo>
                <a:lnTo>
                  <a:pt x="193" y="59"/>
                </a:lnTo>
                <a:lnTo>
                  <a:pt x="193" y="60"/>
                </a:lnTo>
                <a:lnTo>
                  <a:pt x="193" y="61"/>
                </a:lnTo>
                <a:lnTo>
                  <a:pt x="193" y="63"/>
                </a:lnTo>
                <a:lnTo>
                  <a:pt x="197" y="63"/>
                </a:lnTo>
                <a:lnTo>
                  <a:pt x="198" y="61"/>
                </a:lnTo>
                <a:lnTo>
                  <a:pt x="198" y="59"/>
                </a:lnTo>
                <a:lnTo>
                  <a:pt x="202" y="59"/>
                </a:lnTo>
                <a:lnTo>
                  <a:pt x="206" y="59"/>
                </a:lnTo>
                <a:lnTo>
                  <a:pt x="209" y="59"/>
                </a:lnTo>
                <a:lnTo>
                  <a:pt x="215" y="59"/>
                </a:lnTo>
                <a:lnTo>
                  <a:pt x="215" y="64"/>
                </a:lnTo>
                <a:lnTo>
                  <a:pt x="215" y="76"/>
                </a:lnTo>
                <a:lnTo>
                  <a:pt x="207" y="76"/>
                </a:lnTo>
                <a:lnTo>
                  <a:pt x="206" y="76"/>
                </a:lnTo>
                <a:lnTo>
                  <a:pt x="198" y="76"/>
                </a:lnTo>
                <a:lnTo>
                  <a:pt x="198" y="71"/>
                </a:lnTo>
                <a:lnTo>
                  <a:pt x="197" y="71"/>
                </a:lnTo>
                <a:lnTo>
                  <a:pt x="190" y="71"/>
                </a:lnTo>
                <a:lnTo>
                  <a:pt x="189" y="71"/>
                </a:lnTo>
                <a:lnTo>
                  <a:pt x="184" y="71"/>
                </a:lnTo>
                <a:lnTo>
                  <a:pt x="181" y="71"/>
                </a:lnTo>
                <a:lnTo>
                  <a:pt x="180" y="71"/>
                </a:lnTo>
                <a:lnTo>
                  <a:pt x="180" y="72"/>
                </a:lnTo>
                <a:lnTo>
                  <a:pt x="180" y="76"/>
                </a:lnTo>
                <a:lnTo>
                  <a:pt x="176" y="76"/>
                </a:lnTo>
                <a:lnTo>
                  <a:pt x="175" y="76"/>
                </a:lnTo>
                <a:lnTo>
                  <a:pt x="175" y="77"/>
                </a:lnTo>
                <a:lnTo>
                  <a:pt x="175" y="80"/>
                </a:lnTo>
                <a:lnTo>
                  <a:pt x="180" y="80"/>
                </a:lnTo>
                <a:lnTo>
                  <a:pt x="180" y="86"/>
                </a:lnTo>
                <a:lnTo>
                  <a:pt x="180" y="88"/>
                </a:lnTo>
                <a:lnTo>
                  <a:pt x="179" y="88"/>
                </a:lnTo>
                <a:lnTo>
                  <a:pt x="179" y="89"/>
                </a:lnTo>
                <a:lnTo>
                  <a:pt x="180" y="89"/>
                </a:lnTo>
                <a:lnTo>
                  <a:pt x="180" y="91"/>
                </a:lnTo>
                <a:lnTo>
                  <a:pt x="179" y="91"/>
                </a:lnTo>
                <a:lnTo>
                  <a:pt x="179" y="92"/>
                </a:lnTo>
                <a:lnTo>
                  <a:pt x="179" y="93"/>
                </a:lnTo>
                <a:lnTo>
                  <a:pt x="180" y="93"/>
                </a:lnTo>
                <a:lnTo>
                  <a:pt x="181" y="93"/>
                </a:lnTo>
                <a:lnTo>
                  <a:pt x="182" y="93"/>
                </a:lnTo>
                <a:lnTo>
                  <a:pt x="182" y="91"/>
                </a:lnTo>
                <a:lnTo>
                  <a:pt x="182" y="89"/>
                </a:lnTo>
                <a:lnTo>
                  <a:pt x="183" y="89"/>
                </a:lnTo>
                <a:lnTo>
                  <a:pt x="183" y="88"/>
                </a:lnTo>
                <a:lnTo>
                  <a:pt x="183" y="87"/>
                </a:lnTo>
                <a:lnTo>
                  <a:pt x="187" y="87"/>
                </a:lnTo>
                <a:lnTo>
                  <a:pt x="188" y="87"/>
                </a:lnTo>
                <a:lnTo>
                  <a:pt x="189" y="87"/>
                </a:lnTo>
                <a:lnTo>
                  <a:pt x="189" y="86"/>
                </a:lnTo>
                <a:lnTo>
                  <a:pt x="191" y="86"/>
                </a:lnTo>
                <a:lnTo>
                  <a:pt x="192" y="86"/>
                </a:lnTo>
                <a:lnTo>
                  <a:pt x="196" y="86"/>
                </a:lnTo>
                <a:lnTo>
                  <a:pt x="197" y="86"/>
                </a:lnTo>
                <a:lnTo>
                  <a:pt x="198" y="87"/>
                </a:lnTo>
                <a:lnTo>
                  <a:pt x="198" y="88"/>
                </a:lnTo>
                <a:lnTo>
                  <a:pt x="198" y="91"/>
                </a:lnTo>
                <a:lnTo>
                  <a:pt x="198" y="92"/>
                </a:lnTo>
                <a:lnTo>
                  <a:pt x="197" y="92"/>
                </a:lnTo>
                <a:lnTo>
                  <a:pt x="197" y="93"/>
                </a:lnTo>
                <a:lnTo>
                  <a:pt x="198" y="93"/>
                </a:lnTo>
                <a:lnTo>
                  <a:pt x="199" y="93"/>
                </a:lnTo>
                <a:lnTo>
                  <a:pt x="201" y="93"/>
                </a:lnTo>
                <a:lnTo>
                  <a:pt x="204" y="93"/>
                </a:lnTo>
                <a:lnTo>
                  <a:pt x="206" y="93"/>
                </a:lnTo>
                <a:lnTo>
                  <a:pt x="208" y="93"/>
                </a:lnTo>
                <a:lnTo>
                  <a:pt x="209" y="93"/>
                </a:lnTo>
                <a:lnTo>
                  <a:pt x="211" y="93"/>
                </a:lnTo>
                <a:lnTo>
                  <a:pt x="214" y="93"/>
                </a:lnTo>
                <a:lnTo>
                  <a:pt x="215" y="93"/>
                </a:lnTo>
                <a:lnTo>
                  <a:pt x="215" y="94"/>
                </a:lnTo>
                <a:lnTo>
                  <a:pt x="215" y="95"/>
                </a:lnTo>
                <a:lnTo>
                  <a:pt x="215" y="101"/>
                </a:lnTo>
                <a:lnTo>
                  <a:pt x="215" y="102"/>
                </a:lnTo>
                <a:lnTo>
                  <a:pt x="215" y="103"/>
                </a:lnTo>
                <a:lnTo>
                  <a:pt x="215" y="104"/>
                </a:lnTo>
                <a:lnTo>
                  <a:pt x="215" y="105"/>
                </a:lnTo>
                <a:lnTo>
                  <a:pt x="215" y="109"/>
                </a:lnTo>
                <a:lnTo>
                  <a:pt x="215" y="110"/>
                </a:lnTo>
                <a:lnTo>
                  <a:pt x="215" y="111"/>
                </a:lnTo>
                <a:lnTo>
                  <a:pt x="215" y="112"/>
                </a:lnTo>
                <a:lnTo>
                  <a:pt x="215" y="113"/>
                </a:lnTo>
                <a:lnTo>
                  <a:pt x="216" y="113"/>
                </a:lnTo>
                <a:lnTo>
                  <a:pt x="216" y="111"/>
                </a:lnTo>
                <a:lnTo>
                  <a:pt x="217" y="111"/>
                </a:lnTo>
                <a:lnTo>
                  <a:pt x="218" y="112"/>
                </a:lnTo>
                <a:lnTo>
                  <a:pt x="219" y="112"/>
                </a:lnTo>
                <a:lnTo>
                  <a:pt x="219" y="111"/>
                </a:lnTo>
                <a:lnTo>
                  <a:pt x="220" y="111"/>
                </a:lnTo>
                <a:lnTo>
                  <a:pt x="223" y="111"/>
                </a:lnTo>
                <a:lnTo>
                  <a:pt x="224" y="111"/>
                </a:lnTo>
                <a:lnTo>
                  <a:pt x="225" y="111"/>
                </a:lnTo>
                <a:lnTo>
                  <a:pt x="226" y="111"/>
                </a:lnTo>
                <a:lnTo>
                  <a:pt x="228" y="111"/>
                </a:lnTo>
                <a:lnTo>
                  <a:pt x="230" y="111"/>
                </a:lnTo>
                <a:lnTo>
                  <a:pt x="232" y="111"/>
                </a:lnTo>
                <a:lnTo>
                  <a:pt x="232" y="109"/>
                </a:lnTo>
                <a:lnTo>
                  <a:pt x="232" y="106"/>
                </a:lnTo>
                <a:lnTo>
                  <a:pt x="232" y="102"/>
                </a:lnTo>
                <a:lnTo>
                  <a:pt x="233" y="102"/>
                </a:lnTo>
                <a:lnTo>
                  <a:pt x="241" y="102"/>
                </a:lnTo>
                <a:lnTo>
                  <a:pt x="241" y="111"/>
                </a:lnTo>
                <a:lnTo>
                  <a:pt x="241" y="114"/>
                </a:lnTo>
                <a:lnTo>
                  <a:pt x="241" y="116"/>
                </a:lnTo>
                <a:lnTo>
                  <a:pt x="242" y="116"/>
                </a:lnTo>
                <a:lnTo>
                  <a:pt x="243" y="116"/>
                </a:lnTo>
                <a:lnTo>
                  <a:pt x="248" y="116"/>
                </a:lnTo>
                <a:lnTo>
                  <a:pt x="250" y="116"/>
                </a:lnTo>
                <a:lnTo>
                  <a:pt x="250" y="113"/>
                </a:lnTo>
                <a:lnTo>
                  <a:pt x="250" y="111"/>
                </a:lnTo>
                <a:lnTo>
                  <a:pt x="251" y="111"/>
                </a:lnTo>
                <a:lnTo>
                  <a:pt x="252" y="111"/>
                </a:lnTo>
                <a:lnTo>
                  <a:pt x="253" y="111"/>
                </a:lnTo>
                <a:lnTo>
                  <a:pt x="257" y="111"/>
                </a:lnTo>
                <a:lnTo>
                  <a:pt x="258" y="111"/>
                </a:lnTo>
                <a:lnTo>
                  <a:pt x="263" y="111"/>
                </a:lnTo>
                <a:lnTo>
                  <a:pt x="265" y="111"/>
                </a:lnTo>
                <a:lnTo>
                  <a:pt x="267" y="111"/>
                </a:lnTo>
                <a:lnTo>
                  <a:pt x="267" y="114"/>
                </a:lnTo>
                <a:lnTo>
                  <a:pt x="267" y="118"/>
                </a:lnTo>
                <a:lnTo>
                  <a:pt x="267" y="120"/>
                </a:lnTo>
                <a:lnTo>
                  <a:pt x="271" y="120"/>
                </a:lnTo>
                <a:lnTo>
                  <a:pt x="271" y="117"/>
                </a:lnTo>
                <a:lnTo>
                  <a:pt x="271" y="116"/>
                </a:lnTo>
                <a:lnTo>
                  <a:pt x="276" y="116"/>
                </a:lnTo>
                <a:lnTo>
                  <a:pt x="276" y="117"/>
                </a:lnTo>
                <a:lnTo>
                  <a:pt x="276" y="120"/>
                </a:lnTo>
                <a:lnTo>
                  <a:pt x="275" y="120"/>
                </a:lnTo>
                <a:lnTo>
                  <a:pt x="274" y="120"/>
                </a:lnTo>
                <a:lnTo>
                  <a:pt x="273" y="121"/>
                </a:lnTo>
                <a:lnTo>
                  <a:pt x="271" y="121"/>
                </a:lnTo>
                <a:lnTo>
                  <a:pt x="271" y="123"/>
                </a:lnTo>
                <a:lnTo>
                  <a:pt x="270" y="123"/>
                </a:lnTo>
                <a:lnTo>
                  <a:pt x="269" y="123"/>
                </a:lnTo>
                <a:lnTo>
                  <a:pt x="269" y="125"/>
                </a:lnTo>
                <a:lnTo>
                  <a:pt x="269" y="126"/>
                </a:lnTo>
                <a:lnTo>
                  <a:pt x="268" y="127"/>
                </a:lnTo>
                <a:lnTo>
                  <a:pt x="267" y="127"/>
                </a:lnTo>
                <a:lnTo>
                  <a:pt x="266" y="127"/>
                </a:lnTo>
                <a:lnTo>
                  <a:pt x="265" y="128"/>
                </a:lnTo>
                <a:lnTo>
                  <a:pt x="263" y="128"/>
                </a:lnTo>
                <a:lnTo>
                  <a:pt x="261" y="128"/>
                </a:lnTo>
                <a:lnTo>
                  <a:pt x="260" y="128"/>
                </a:lnTo>
                <a:lnTo>
                  <a:pt x="259" y="128"/>
                </a:lnTo>
                <a:lnTo>
                  <a:pt x="258" y="128"/>
                </a:lnTo>
                <a:lnTo>
                  <a:pt x="258" y="129"/>
                </a:lnTo>
                <a:lnTo>
                  <a:pt x="259" y="129"/>
                </a:lnTo>
                <a:lnTo>
                  <a:pt x="260" y="129"/>
                </a:lnTo>
                <a:lnTo>
                  <a:pt x="260" y="130"/>
                </a:lnTo>
                <a:lnTo>
                  <a:pt x="260" y="131"/>
                </a:lnTo>
                <a:lnTo>
                  <a:pt x="260" y="133"/>
                </a:lnTo>
                <a:lnTo>
                  <a:pt x="258" y="131"/>
                </a:lnTo>
                <a:lnTo>
                  <a:pt x="258" y="130"/>
                </a:lnTo>
                <a:lnTo>
                  <a:pt x="258" y="131"/>
                </a:lnTo>
                <a:lnTo>
                  <a:pt x="257" y="130"/>
                </a:lnTo>
                <a:lnTo>
                  <a:pt x="256" y="130"/>
                </a:lnTo>
                <a:lnTo>
                  <a:pt x="254" y="129"/>
                </a:lnTo>
                <a:lnTo>
                  <a:pt x="254" y="128"/>
                </a:lnTo>
                <a:lnTo>
                  <a:pt x="253" y="128"/>
                </a:lnTo>
                <a:lnTo>
                  <a:pt x="251" y="128"/>
                </a:lnTo>
                <a:lnTo>
                  <a:pt x="250" y="128"/>
                </a:lnTo>
                <a:lnTo>
                  <a:pt x="249" y="128"/>
                </a:lnTo>
                <a:lnTo>
                  <a:pt x="248" y="128"/>
                </a:lnTo>
                <a:lnTo>
                  <a:pt x="247" y="128"/>
                </a:lnTo>
                <a:lnTo>
                  <a:pt x="245" y="128"/>
                </a:lnTo>
                <a:lnTo>
                  <a:pt x="244" y="128"/>
                </a:lnTo>
                <a:lnTo>
                  <a:pt x="243" y="128"/>
                </a:lnTo>
                <a:lnTo>
                  <a:pt x="241" y="128"/>
                </a:lnTo>
                <a:lnTo>
                  <a:pt x="240" y="128"/>
                </a:lnTo>
                <a:lnTo>
                  <a:pt x="239" y="128"/>
                </a:lnTo>
                <a:lnTo>
                  <a:pt x="239" y="129"/>
                </a:lnTo>
                <a:lnTo>
                  <a:pt x="239" y="133"/>
                </a:lnTo>
                <a:lnTo>
                  <a:pt x="240" y="133"/>
                </a:lnTo>
                <a:lnTo>
                  <a:pt x="241" y="133"/>
                </a:lnTo>
                <a:lnTo>
                  <a:pt x="242" y="133"/>
                </a:lnTo>
                <a:lnTo>
                  <a:pt x="243" y="133"/>
                </a:lnTo>
                <a:lnTo>
                  <a:pt x="244" y="133"/>
                </a:lnTo>
                <a:lnTo>
                  <a:pt x="245" y="133"/>
                </a:lnTo>
                <a:lnTo>
                  <a:pt x="245" y="134"/>
                </a:lnTo>
                <a:lnTo>
                  <a:pt x="245" y="136"/>
                </a:lnTo>
                <a:lnTo>
                  <a:pt x="245" y="137"/>
                </a:lnTo>
                <a:lnTo>
                  <a:pt x="244" y="137"/>
                </a:lnTo>
                <a:lnTo>
                  <a:pt x="243" y="137"/>
                </a:lnTo>
                <a:lnTo>
                  <a:pt x="242" y="137"/>
                </a:lnTo>
                <a:lnTo>
                  <a:pt x="241" y="137"/>
                </a:lnTo>
                <a:lnTo>
                  <a:pt x="241" y="138"/>
                </a:lnTo>
                <a:lnTo>
                  <a:pt x="240" y="138"/>
                </a:lnTo>
                <a:lnTo>
                  <a:pt x="239" y="138"/>
                </a:lnTo>
                <a:lnTo>
                  <a:pt x="239" y="137"/>
                </a:lnTo>
                <a:lnTo>
                  <a:pt x="237" y="137"/>
                </a:lnTo>
                <a:lnTo>
                  <a:pt x="236" y="137"/>
                </a:lnTo>
                <a:lnTo>
                  <a:pt x="235" y="137"/>
                </a:lnTo>
                <a:lnTo>
                  <a:pt x="234" y="137"/>
                </a:lnTo>
                <a:lnTo>
                  <a:pt x="233" y="137"/>
                </a:lnTo>
                <a:lnTo>
                  <a:pt x="232" y="137"/>
                </a:lnTo>
                <a:lnTo>
                  <a:pt x="232" y="136"/>
                </a:lnTo>
                <a:lnTo>
                  <a:pt x="231" y="136"/>
                </a:lnTo>
                <a:lnTo>
                  <a:pt x="230" y="136"/>
                </a:lnTo>
                <a:lnTo>
                  <a:pt x="231" y="136"/>
                </a:lnTo>
                <a:lnTo>
                  <a:pt x="232" y="136"/>
                </a:lnTo>
                <a:lnTo>
                  <a:pt x="232" y="135"/>
                </a:lnTo>
                <a:lnTo>
                  <a:pt x="232" y="136"/>
                </a:lnTo>
                <a:lnTo>
                  <a:pt x="232" y="135"/>
                </a:lnTo>
                <a:lnTo>
                  <a:pt x="232" y="134"/>
                </a:lnTo>
                <a:lnTo>
                  <a:pt x="232" y="133"/>
                </a:lnTo>
                <a:lnTo>
                  <a:pt x="231" y="133"/>
                </a:lnTo>
                <a:lnTo>
                  <a:pt x="228" y="133"/>
                </a:lnTo>
                <a:lnTo>
                  <a:pt x="227" y="133"/>
                </a:lnTo>
                <a:lnTo>
                  <a:pt x="226" y="133"/>
                </a:lnTo>
                <a:lnTo>
                  <a:pt x="226" y="134"/>
                </a:lnTo>
                <a:lnTo>
                  <a:pt x="227" y="135"/>
                </a:lnTo>
                <a:lnTo>
                  <a:pt x="227" y="136"/>
                </a:lnTo>
                <a:lnTo>
                  <a:pt x="227" y="137"/>
                </a:lnTo>
                <a:lnTo>
                  <a:pt x="227" y="138"/>
                </a:lnTo>
                <a:lnTo>
                  <a:pt x="228" y="138"/>
                </a:lnTo>
                <a:lnTo>
                  <a:pt x="230" y="138"/>
                </a:lnTo>
                <a:lnTo>
                  <a:pt x="230" y="139"/>
                </a:lnTo>
                <a:lnTo>
                  <a:pt x="231" y="139"/>
                </a:lnTo>
                <a:lnTo>
                  <a:pt x="232" y="139"/>
                </a:lnTo>
                <a:lnTo>
                  <a:pt x="232" y="140"/>
                </a:lnTo>
                <a:lnTo>
                  <a:pt x="232" y="142"/>
                </a:lnTo>
                <a:lnTo>
                  <a:pt x="231" y="142"/>
                </a:lnTo>
                <a:lnTo>
                  <a:pt x="231" y="143"/>
                </a:lnTo>
                <a:lnTo>
                  <a:pt x="232" y="143"/>
                </a:lnTo>
                <a:lnTo>
                  <a:pt x="228" y="143"/>
                </a:lnTo>
                <a:lnTo>
                  <a:pt x="228" y="142"/>
                </a:lnTo>
                <a:lnTo>
                  <a:pt x="228" y="140"/>
                </a:lnTo>
                <a:lnTo>
                  <a:pt x="228" y="139"/>
                </a:lnTo>
                <a:lnTo>
                  <a:pt x="227" y="139"/>
                </a:lnTo>
                <a:lnTo>
                  <a:pt x="226" y="139"/>
                </a:lnTo>
                <a:lnTo>
                  <a:pt x="225" y="139"/>
                </a:lnTo>
                <a:lnTo>
                  <a:pt x="224" y="139"/>
                </a:lnTo>
                <a:lnTo>
                  <a:pt x="224" y="138"/>
                </a:lnTo>
                <a:lnTo>
                  <a:pt x="224" y="137"/>
                </a:lnTo>
                <a:lnTo>
                  <a:pt x="223" y="137"/>
                </a:lnTo>
                <a:lnTo>
                  <a:pt x="222" y="137"/>
                </a:lnTo>
                <a:lnTo>
                  <a:pt x="220" y="137"/>
                </a:lnTo>
                <a:lnTo>
                  <a:pt x="219" y="137"/>
                </a:lnTo>
                <a:lnTo>
                  <a:pt x="219" y="136"/>
                </a:lnTo>
                <a:lnTo>
                  <a:pt x="219" y="134"/>
                </a:lnTo>
                <a:lnTo>
                  <a:pt x="219" y="133"/>
                </a:lnTo>
                <a:lnTo>
                  <a:pt x="219" y="130"/>
                </a:lnTo>
                <a:lnTo>
                  <a:pt x="219" y="128"/>
                </a:lnTo>
                <a:lnTo>
                  <a:pt x="218" y="128"/>
                </a:lnTo>
                <a:lnTo>
                  <a:pt x="217" y="128"/>
                </a:lnTo>
                <a:lnTo>
                  <a:pt x="216" y="128"/>
                </a:lnTo>
                <a:lnTo>
                  <a:pt x="215" y="128"/>
                </a:lnTo>
                <a:lnTo>
                  <a:pt x="215" y="127"/>
                </a:lnTo>
                <a:lnTo>
                  <a:pt x="215" y="126"/>
                </a:lnTo>
                <a:lnTo>
                  <a:pt x="214" y="126"/>
                </a:lnTo>
                <a:lnTo>
                  <a:pt x="213" y="126"/>
                </a:lnTo>
                <a:lnTo>
                  <a:pt x="213" y="127"/>
                </a:lnTo>
                <a:lnTo>
                  <a:pt x="213" y="128"/>
                </a:lnTo>
                <a:lnTo>
                  <a:pt x="213" y="129"/>
                </a:lnTo>
                <a:lnTo>
                  <a:pt x="211" y="129"/>
                </a:lnTo>
                <a:lnTo>
                  <a:pt x="210" y="129"/>
                </a:lnTo>
                <a:lnTo>
                  <a:pt x="210" y="130"/>
                </a:lnTo>
                <a:lnTo>
                  <a:pt x="210" y="131"/>
                </a:lnTo>
                <a:lnTo>
                  <a:pt x="210" y="134"/>
                </a:lnTo>
                <a:lnTo>
                  <a:pt x="210" y="135"/>
                </a:lnTo>
                <a:lnTo>
                  <a:pt x="211" y="135"/>
                </a:lnTo>
                <a:lnTo>
                  <a:pt x="213" y="135"/>
                </a:lnTo>
                <a:lnTo>
                  <a:pt x="213" y="136"/>
                </a:lnTo>
                <a:lnTo>
                  <a:pt x="213" y="137"/>
                </a:lnTo>
                <a:lnTo>
                  <a:pt x="214" y="137"/>
                </a:lnTo>
                <a:lnTo>
                  <a:pt x="214" y="140"/>
                </a:lnTo>
                <a:lnTo>
                  <a:pt x="214" y="144"/>
                </a:lnTo>
                <a:lnTo>
                  <a:pt x="214" y="145"/>
                </a:lnTo>
                <a:lnTo>
                  <a:pt x="213" y="145"/>
                </a:lnTo>
                <a:lnTo>
                  <a:pt x="211" y="145"/>
                </a:lnTo>
                <a:lnTo>
                  <a:pt x="210" y="145"/>
                </a:lnTo>
                <a:lnTo>
                  <a:pt x="209" y="145"/>
                </a:lnTo>
                <a:lnTo>
                  <a:pt x="209" y="144"/>
                </a:lnTo>
                <a:lnTo>
                  <a:pt x="209" y="143"/>
                </a:lnTo>
                <a:lnTo>
                  <a:pt x="208" y="143"/>
                </a:lnTo>
                <a:lnTo>
                  <a:pt x="206" y="143"/>
                </a:lnTo>
                <a:lnTo>
                  <a:pt x="205" y="143"/>
                </a:lnTo>
                <a:lnTo>
                  <a:pt x="204" y="143"/>
                </a:lnTo>
                <a:lnTo>
                  <a:pt x="202" y="143"/>
                </a:lnTo>
                <a:lnTo>
                  <a:pt x="201" y="143"/>
                </a:lnTo>
                <a:lnTo>
                  <a:pt x="200" y="143"/>
                </a:lnTo>
                <a:lnTo>
                  <a:pt x="200" y="142"/>
                </a:lnTo>
                <a:lnTo>
                  <a:pt x="200" y="140"/>
                </a:lnTo>
                <a:lnTo>
                  <a:pt x="200" y="139"/>
                </a:lnTo>
                <a:lnTo>
                  <a:pt x="201" y="139"/>
                </a:lnTo>
                <a:lnTo>
                  <a:pt x="201" y="138"/>
                </a:lnTo>
                <a:lnTo>
                  <a:pt x="201" y="137"/>
                </a:lnTo>
                <a:lnTo>
                  <a:pt x="200" y="137"/>
                </a:lnTo>
                <a:lnTo>
                  <a:pt x="199" y="137"/>
                </a:lnTo>
                <a:lnTo>
                  <a:pt x="198" y="137"/>
                </a:lnTo>
                <a:lnTo>
                  <a:pt x="198" y="136"/>
                </a:lnTo>
                <a:lnTo>
                  <a:pt x="198" y="135"/>
                </a:lnTo>
                <a:lnTo>
                  <a:pt x="198" y="134"/>
                </a:lnTo>
                <a:lnTo>
                  <a:pt x="198" y="133"/>
                </a:lnTo>
                <a:lnTo>
                  <a:pt x="198" y="131"/>
                </a:lnTo>
                <a:lnTo>
                  <a:pt x="198" y="130"/>
                </a:lnTo>
                <a:lnTo>
                  <a:pt x="198" y="128"/>
                </a:lnTo>
                <a:lnTo>
                  <a:pt x="197" y="128"/>
                </a:lnTo>
                <a:lnTo>
                  <a:pt x="194" y="128"/>
                </a:lnTo>
                <a:lnTo>
                  <a:pt x="193" y="128"/>
                </a:lnTo>
                <a:lnTo>
                  <a:pt x="193" y="130"/>
                </a:lnTo>
                <a:lnTo>
                  <a:pt x="193" y="131"/>
                </a:lnTo>
                <a:lnTo>
                  <a:pt x="192" y="131"/>
                </a:lnTo>
                <a:lnTo>
                  <a:pt x="192" y="130"/>
                </a:lnTo>
                <a:lnTo>
                  <a:pt x="192" y="129"/>
                </a:lnTo>
                <a:lnTo>
                  <a:pt x="191" y="129"/>
                </a:lnTo>
                <a:lnTo>
                  <a:pt x="190" y="129"/>
                </a:lnTo>
                <a:lnTo>
                  <a:pt x="190" y="130"/>
                </a:lnTo>
                <a:lnTo>
                  <a:pt x="190" y="131"/>
                </a:lnTo>
                <a:lnTo>
                  <a:pt x="190" y="133"/>
                </a:lnTo>
                <a:lnTo>
                  <a:pt x="189" y="133"/>
                </a:lnTo>
                <a:lnTo>
                  <a:pt x="189" y="131"/>
                </a:lnTo>
                <a:lnTo>
                  <a:pt x="189" y="130"/>
                </a:lnTo>
                <a:lnTo>
                  <a:pt x="189" y="131"/>
                </a:lnTo>
                <a:lnTo>
                  <a:pt x="188" y="131"/>
                </a:lnTo>
                <a:lnTo>
                  <a:pt x="188" y="130"/>
                </a:lnTo>
                <a:lnTo>
                  <a:pt x="184" y="130"/>
                </a:lnTo>
                <a:lnTo>
                  <a:pt x="184" y="129"/>
                </a:lnTo>
                <a:lnTo>
                  <a:pt x="183" y="129"/>
                </a:lnTo>
                <a:lnTo>
                  <a:pt x="182" y="129"/>
                </a:lnTo>
                <a:lnTo>
                  <a:pt x="182" y="130"/>
                </a:lnTo>
                <a:lnTo>
                  <a:pt x="182" y="131"/>
                </a:lnTo>
                <a:lnTo>
                  <a:pt x="184" y="131"/>
                </a:lnTo>
                <a:lnTo>
                  <a:pt x="184" y="133"/>
                </a:lnTo>
                <a:lnTo>
                  <a:pt x="184" y="135"/>
                </a:lnTo>
                <a:lnTo>
                  <a:pt x="185" y="135"/>
                </a:lnTo>
                <a:lnTo>
                  <a:pt x="185" y="136"/>
                </a:lnTo>
                <a:lnTo>
                  <a:pt x="185" y="137"/>
                </a:lnTo>
                <a:lnTo>
                  <a:pt x="184" y="137"/>
                </a:lnTo>
                <a:lnTo>
                  <a:pt x="183" y="137"/>
                </a:lnTo>
                <a:lnTo>
                  <a:pt x="183" y="136"/>
                </a:lnTo>
                <a:lnTo>
                  <a:pt x="182" y="136"/>
                </a:lnTo>
                <a:lnTo>
                  <a:pt x="182" y="137"/>
                </a:lnTo>
                <a:lnTo>
                  <a:pt x="181" y="137"/>
                </a:lnTo>
                <a:lnTo>
                  <a:pt x="180" y="137"/>
                </a:lnTo>
                <a:lnTo>
                  <a:pt x="179" y="137"/>
                </a:lnTo>
                <a:lnTo>
                  <a:pt x="178" y="137"/>
                </a:lnTo>
                <a:lnTo>
                  <a:pt x="176" y="137"/>
                </a:lnTo>
                <a:lnTo>
                  <a:pt x="175" y="137"/>
                </a:lnTo>
                <a:lnTo>
                  <a:pt x="175" y="138"/>
                </a:lnTo>
                <a:lnTo>
                  <a:pt x="175" y="139"/>
                </a:lnTo>
                <a:lnTo>
                  <a:pt x="175" y="142"/>
                </a:lnTo>
                <a:lnTo>
                  <a:pt x="175" y="143"/>
                </a:lnTo>
                <a:lnTo>
                  <a:pt x="175" y="144"/>
                </a:lnTo>
                <a:lnTo>
                  <a:pt x="175" y="145"/>
                </a:lnTo>
                <a:lnTo>
                  <a:pt x="176" y="145"/>
                </a:lnTo>
                <a:lnTo>
                  <a:pt x="176" y="144"/>
                </a:lnTo>
                <a:lnTo>
                  <a:pt x="178" y="144"/>
                </a:lnTo>
                <a:lnTo>
                  <a:pt x="178" y="145"/>
                </a:lnTo>
                <a:lnTo>
                  <a:pt x="179" y="145"/>
                </a:lnTo>
                <a:lnTo>
                  <a:pt x="180" y="145"/>
                </a:lnTo>
                <a:lnTo>
                  <a:pt x="181" y="145"/>
                </a:lnTo>
                <a:lnTo>
                  <a:pt x="182" y="145"/>
                </a:lnTo>
                <a:lnTo>
                  <a:pt x="182" y="144"/>
                </a:lnTo>
                <a:lnTo>
                  <a:pt x="182" y="145"/>
                </a:lnTo>
                <a:lnTo>
                  <a:pt x="183" y="145"/>
                </a:lnTo>
                <a:lnTo>
                  <a:pt x="184" y="145"/>
                </a:lnTo>
                <a:lnTo>
                  <a:pt x="185" y="145"/>
                </a:lnTo>
                <a:lnTo>
                  <a:pt x="187" y="145"/>
                </a:lnTo>
                <a:lnTo>
                  <a:pt x="188" y="145"/>
                </a:lnTo>
                <a:lnTo>
                  <a:pt x="189" y="145"/>
                </a:lnTo>
                <a:lnTo>
                  <a:pt x="190" y="145"/>
                </a:lnTo>
                <a:lnTo>
                  <a:pt x="191" y="145"/>
                </a:lnTo>
                <a:lnTo>
                  <a:pt x="192" y="145"/>
                </a:lnTo>
                <a:lnTo>
                  <a:pt x="192" y="146"/>
                </a:lnTo>
                <a:lnTo>
                  <a:pt x="192" y="147"/>
                </a:lnTo>
                <a:lnTo>
                  <a:pt x="191" y="147"/>
                </a:lnTo>
                <a:lnTo>
                  <a:pt x="190" y="147"/>
                </a:lnTo>
                <a:lnTo>
                  <a:pt x="189" y="147"/>
                </a:lnTo>
                <a:lnTo>
                  <a:pt x="189" y="148"/>
                </a:lnTo>
                <a:lnTo>
                  <a:pt x="189" y="151"/>
                </a:lnTo>
                <a:lnTo>
                  <a:pt x="189" y="152"/>
                </a:lnTo>
                <a:lnTo>
                  <a:pt x="190" y="152"/>
                </a:lnTo>
                <a:lnTo>
                  <a:pt x="190" y="153"/>
                </a:lnTo>
                <a:lnTo>
                  <a:pt x="190" y="154"/>
                </a:lnTo>
                <a:lnTo>
                  <a:pt x="190" y="155"/>
                </a:lnTo>
                <a:lnTo>
                  <a:pt x="190" y="156"/>
                </a:lnTo>
                <a:lnTo>
                  <a:pt x="190" y="158"/>
                </a:lnTo>
                <a:lnTo>
                  <a:pt x="190" y="159"/>
                </a:lnTo>
                <a:lnTo>
                  <a:pt x="189" y="159"/>
                </a:lnTo>
                <a:lnTo>
                  <a:pt x="188" y="159"/>
                </a:lnTo>
                <a:lnTo>
                  <a:pt x="187" y="159"/>
                </a:lnTo>
                <a:lnTo>
                  <a:pt x="184" y="159"/>
                </a:lnTo>
                <a:lnTo>
                  <a:pt x="184" y="156"/>
                </a:lnTo>
                <a:lnTo>
                  <a:pt x="184" y="155"/>
                </a:lnTo>
                <a:lnTo>
                  <a:pt x="184" y="152"/>
                </a:lnTo>
                <a:lnTo>
                  <a:pt x="180" y="152"/>
                </a:lnTo>
                <a:lnTo>
                  <a:pt x="180" y="153"/>
                </a:lnTo>
                <a:lnTo>
                  <a:pt x="180" y="154"/>
                </a:lnTo>
                <a:lnTo>
                  <a:pt x="180" y="155"/>
                </a:lnTo>
                <a:lnTo>
                  <a:pt x="176" y="155"/>
                </a:lnTo>
                <a:lnTo>
                  <a:pt x="175" y="155"/>
                </a:lnTo>
                <a:lnTo>
                  <a:pt x="175" y="156"/>
                </a:lnTo>
                <a:lnTo>
                  <a:pt x="175" y="158"/>
                </a:lnTo>
                <a:lnTo>
                  <a:pt x="175" y="159"/>
                </a:lnTo>
                <a:lnTo>
                  <a:pt x="174" y="159"/>
                </a:lnTo>
                <a:lnTo>
                  <a:pt x="174" y="161"/>
                </a:lnTo>
                <a:lnTo>
                  <a:pt x="174" y="162"/>
                </a:lnTo>
                <a:lnTo>
                  <a:pt x="173" y="162"/>
                </a:lnTo>
                <a:lnTo>
                  <a:pt x="172" y="162"/>
                </a:lnTo>
                <a:lnTo>
                  <a:pt x="171" y="162"/>
                </a:lnTo>
                <a:lnTo>
                  <a:pt x="171" y="161"/>
                </a:lnTo>
                <a:lnTo>
                  <a:pt x="170" y="161"/>
                </a:lnTo>
                <a:lnTo>
                  <a:pt x="168" y="161"/>
                </a:lnTo>
                <a:lnTo>
                  <a:pt x="167" y="161"/>
                </a:lnTo>
                <a:lnTo>
                  <a:pt x="168" y="160"/>
                </a:lnTo>
                <a:lnTo>
                  <a:pt x="168" y="159"/>
                </a:lnTo>
                <a:lnTo>
                  <a:pt x="170" y="159"/>
                </a:lnTo>
                <a:lnTo>
                  <a:pt x="171" y="159"/>
                </a:lnTo>
                <a:lnTo>
                  <a:pt x="171" y="156"/>
                </a:lnTo>
                <a:lnTo>
                  <a:pt x="171" y="155"/>
                </a:lnTo>
                <a:lnTo>
                  <a:pt x="171" y="156"/>
                </a:lnTo>
                <a:lnTo>
                  <a:pt x="170" y="156"/>
                </a:lnTo>
                <a:lnTo>
                  <a:pt x="170" y="158"/>
                </a:lnTo>
                <a:lnTo>
                  <a:pt x="168" y="158"/>
                </a:lnTo>
                <a:lnTo>
                  <a:pt x="168" y="159"/>
                </a:lnTo>
                <a:lnTo>
                  <a:pt x="167" y="159"/>
                </a:lnTo>
                <a:lnTo>
                  <a:pt x="166" y="159"/>
                </a:lnTo>
                <a:lnTo>
                  <a:pt x="165" y="159"/>
                </a:lnTo>
                <a:lnTo>
                  <a:pt x="163" y="159"/>
                </a:lnTo>
                <a:lnTo>
                  <a:pt x="163" y="160"/>
                </a:lnTo>
                <a:lnTo>
                  <a:pt x="164" y="160"/>
                </a:lnTo>
                <a:lnTo>
                  <a:pt x="164" y="161"/>
                </a:lnTo>
                <a:lnTo>
                  <a:pt x="163" y="161"/>
                </a:lnTo>
                <a:lnTo>
                  <a:pt x="163" y="162"/>
                </a:lnTo>
                <a:lnTo>
                  <a:pt x="164" y="162"/>
                </a:lnTo>
                <a:lnTo>
                  <a:pt x="164" y="163"/>
                </a:lnTo>
                <a:lnTo>
                  <a:pt x="163" y="163"/>
                </a:lnTo>
                <a:lnTo>
                  <a:pt x="163" y="164"/>
                </a:lnTo>
                <a:lnTo>
                  <a:pt x="163" y="165"/>
                </a:lnTo>
                <a:lnTo>
                  <a:pt x="164" y="165"/>
                </a:lnTo>
                <a:lnTo>
                  <a:pt x="165" y="165"/>
                </a:lnTo>
                <a:lnTo>
                  <a:pt x="166" y="165"/>
                </a:lnTo>
                <a:lnTo>
                  <a:pt x="167" y="165"/>
                </a:lnTo>
                <a:lnTo>
                  <a:pt x="170" y="165"/>
                </a:lnTo>
                <a:lnTo>
                  <a:pt x="171" y="165"/>
                </a:lnTo>
                <a:lnTo>
                  <a:pt x="173" y="165"/>
                </a:lnTo>
                <a:lnTo>
                  <a:pt x="174" y="165"/>
                </a:lnTo>
                <a:lnTo>
                  <a:pt x="176" y="165"/>
                </a:lnTo>
                <a:lnTo>
                  <a:pt x="180" y="165"/>
                </a:lnTo>
                <a:lnTo>
                  <a:pt x="181" y="165"/>
                </a:lnTo>
                <a:lnTo>
                  <a:pt x="182" y="165"/>
                </a:lnTo>
                <a:lnTo>
                  <a:pt x="183" y="165"/>
                </a:lnTo>
                <a:lnTo>
                  <a:pt x="184" y="165"/>
                </a:lnTo>
                <a:lnTo>
                  <a:pt x="185" y="165"/>
                </a:lnTo>
                <a:lnTo>
                  <a:pt x="187" y="165"/>
                </a:lnTo>
                <a:lnTo>
                  <a:pt x="189" y="165"/>
                </a:lnTo>
                <a:lnTo>
                  <a:pt x="190" y="165"/>
                </a:lnTo>
                <a:lnTo>
                  <a:pt x="191" y="165"/>
                </a:lnTo>
                <a:lnTo>
                  <a:pt x="192" y="165"/>
                </a:lnTo>
                <a:lnTo>
                  <a:pt x="193" y="165"/>
                </a:lnTo>
                <a:lnTo>
                  <a:pt x="193" y="163"/>
                </a:lnTo>
                <a:lnTo>
                  <a:pt x="193" y="161"/>
                </a:lnTo>
                <a:lnTo>
                  <a:pt x="194" y="161"/>
                </a:lnTo>
                <a:lnTo>
                  <a:pt x="196" y="161"/>
                </a:lnTo>
                <a:lnTo>
                  <a:pt x="196" y="160"/>
                </a:lnTo>
                <a:lnTo>
                  <a:pt x="197" y="160"/>
                </a:lnTo>
                <a:lnTo>
                  <a:pt x="198" y="160"/>
                </a:lnTo>
                <a:lnTo>
                  <a:pt x="198" y="159"/>
                </a:lnTo>
                <a:lnTo>
                  <a:pt x="198" y="158"/>
                </a:lnTo>
                <a:lnTo>
                  <a:pt x="198" y="156"/>
                </a:lnTo>
                <a:lnTo>
                  <a:pt x="199" y="156"/>
                </a:lnTo>
                <a:lnTo>
                  <a:pt x="201" y="156"/>
                </a:lnTo>
                <a:lnTo>
                  <a:pt x="201" y="155"/>
                </a:lnTo>
                <a:lnTo>
                  <a:pt x="201" y="154"/>
                </a:lnTo>
                <a:lnTo>
                  <a:pt x="202" y="154"/>
                </a:lnTo>
                <a:lnTo>
                  <a:pt x="204" y="154"/>
                </a:lnTo>
                <a:lnTo>
                  <a:pt x="204" y="156"/>
                </a:lnTo>
                <a:lnTo>
                  <a:pt x="204" y="158"/>
                </a:lnTo>
                <a:lnTo>
                  <a:pt x="204" y="159"/>
                </a:lnTo>
                <a:lnTo>
                  <a:pt x="204" y="160"/>
                </a:lnTo>
                <a:lnTo>
                  <a:pt x="204" y="161"/>
                </a:lnTo>
                <a:lnTo>
                  <a:pt x="205" y="161"/>
                </a:lnTo>
                <a:lnTo>
                  <a:pt x="206" y="161"/>
                </a:lnTo>
                <a:lnTo>
                  <a:pt x="207" y="161"/>
                </a:lnTo>
                <a:lnTo>
                  <a:pt x="207" y="160"/>
                </a:lnTo>
                <a:lnTo>
                  <a:pt x="208" y="160"/>
                </a:lnTo>
                <a:lnTo>
                  <a:pt x="208" y="161"/>
                </a:lnTo>
                <a:lnTo>
                  <a:pt x="209" y="161"/>
                </a:lnTo>
                <a:lnTo>
                  <a:pt x="209" y="160"/>
                </a:lnTo>
                <a:lnTo>
                  <a:pt x="209" y="159"/>
                </a:lnTo>
                <a:lnTo>
                  <a:pt x="211" y="159"/>
                </a:lnTo>
                <a:lnTo>
                  <a:pt x="213" y="159"/>
                </a:lnTo>
                <a:lnTo>
                  <a:pt x="214" y="159"/>
                </a:lnTo>
                <a:lnTo>
                  <a:pt x="215" y="159"/>
                </a:lnTo>
                <a:lnTo>
                  <a:pt x="215" y="160"/>
                </a:lnTo>
                <a:lnTo>
                  <a:pt x="215" y="161"/>
                </a:lnTo>
                <a:lnTo>
                  <a:pt x="216" y="161"/>
                </a:lnTo>
                <a:lnTo>
                  <a:pt x="215" y="161"/>
                </a:lnTo>
                <a:lnTo>
                  <a:pt x="215" y="162"/>
                </a:lnTo>
                <a:lnTo>
                  <a:pt x="215" y="163"/>
                </a:lnTo>
                <a:lnTo>
                  <a:pt x="217" y="163"/>
                </a:lnTo>
                <a:lnTo>
                  <a:pt x="218" y="163"/>
                </a:lnTo>
                <a:lnTo>
                  <a:pt x="219" y="163"/>
                </a:lnTo>
                <a:lnTo>
                  <a:pt x="220" y="163"/>
                </a:lnTo>
                <a:lnTo>
                  <a:pt x="222" y="163"/>
                </a:lnTo>
                <a:lnTo>
                  <a:pt x="223" y="163"/>
                </a:lnTo>
                <a:lnTo>
                  <a:pt x="225" y="163"/>
                </a:lnTo>
                <a:lnTo>
                  <a:pt x="228" y="163"/>
                </a:lnTo>
                <a:lnTo>
                  <a:pt x="231" y="163"/>
                </a:lnTo>
                <a:lnTo>
                  <a:pt x="232" y="163"/>
                </a:lnTo>
                <a:lnTo>
                  <a:pt x="232" y="164"/>
                </a:lnTo>
                <a:lnTo>
                  <a:pt x="232" y="165"/>
                </a:lnTo>
                <a:lnTo>
                  <a:pt x="232" y="168"/>
                </a:lnTo>
                <a:lnTo>
                  <a:pt x="232" y="169"/>
                </a:lnTo>
                <a:lnTo>
                  <a:pt x="232" y="170"/>
                </a:lnTo>
                <a:lnTo>
                  <a:pt x="232" y="171"/>
                </a:lnTo>
                <a:lnTo>
                  <a:pt x="232" y="172"/>
                </a:lnTo>
                <a:lnTo>
                  <a:pt x="228" y="172"/>
                </a:lnTo>
                <a:lnTo>
                  <a:pt x="226" y="172"/>
                </a:lnTo>
                <a:lnTo>
                  <a:pt x="225" y="172"/>
                </a:lnTo>
                <a:lnTo>
                  <a:pt x="224" y="173"/>
                </a:lnTo>
                <a:lnTo>
                  <a:pt x="224" y="175"/>
                </a:lnTo>
                <a:lnTo>
                  <a:pt x="217" y="177"/>
                </a:lnTo>
                <a:lnTo>
                  <a:pt x="215" y="178"/>
                </a:lnTo>
                <a:lnTo>
                  <a:pt x="215" y="180"/>
                </a:lnTo>
                <a:lnTo>
                  <a:pt x="214" y="180"/>
                </a:lnTo>
                <a:lnTo>
                  <a:pt x="210" y="180"/>
                </a:lnTo>
                <a:lnTo>
                  <a:pt x="209" y="180"/>
                </a:lnTo>
                <a:lnTo>
                  <a:pt x="208" y="180"/>
                </a:lnTo>
                <a:lnTo>
                  <a:pt x="207" y="180"/>
                </a:lnTo>
                <a:lnTo>
                  <a:pt x="206" y="181"/>
                </a:lnTo>
                <a:lnTo>
                  <a:pt x="206" y="183"/>
                </a:lnTo>
                <a:lnTo>
                  <a:pt x="201" y="186"/>
                </a:lnTo>
                <a:lnTo>
                  <a:pt x="199" y="187"/>
                </a:lnTo>
                <a:lnTo>
                  <a:pt x="199" y="188"/>
                </a:lnTo>
                <a:lnTo>
                  <a:pt x="198" y="188"/>
                </a:lnTo>
                <a:lnTo>
                  <a:pt x="198" y="189"/>
                </a:lnTo>
                <a:lnTo>
                  <a:pt x="198" y="190"/>
                </a:lnTo>
                <a:lnTo>
                  <a:pt x="198" y="192"/>
                </a:lnTo>
                <a:lnTo>
                  <a:pt x="198" y="193"/>
                </a:lnTo>
                <a:lnTo>
                  <a:pt x="198" y="194"/>
                </a:lnTo>
                <a:lnTo>
                  <a:pt x="198" y="196"/>
                </a:lnTo>
                <a:lnTo>
                  <a:pt x="198" y="197"/>
                </a:lnTo>
                <a:lnTo>
                  <a:pt x="198" y="198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198" y="203"/>
                </a:lnTo>
                <a:lnTo>
                  <a:pt x="198" y="204"/>
                </a:lnTo>
                <a:lnTo>
                  <a:pt x="198" y="205"/>
                </a:lnTo>
                <a:lnTo>
                  <a:pt x="198" y="206"/>
                </a:lnTo>
                <a:lnTo>
                  <a:pt x="198" y="209"/>
                </a:lnTo>
                <a:lnTo>
                  <a:pt x="198" y="210"/>
                </a:lnTo>
                <a:lnTo>
                  <a:pt x="198" y="211"/>
                </a:lnTo>
                <a:lnTo>
                  <a:pt x="197" y="211"/>
                </a:lnTo>
                <a:lnTo>
                  <a:pt x="196" y="211"/>
                </a:lnTo>
                <a:lnTo>
                  <a:pt x="194" y="211"/>
                </a:lnTo>
                <a:lnTo>
                  <a:pt x="191" y="211"/>
                </a:lnTo>
                <a:lnTo>
                  <a:pt x="190" y="211"/>
                </a:lnTo>
                <a:lnTo>
                  <a:pt x="189" y="211"/>
                </a:lnTo>
                <a:lnTo>
                  <a:pt x="185" y="212"/>
                </a:lnTo>
                <a:lnTo>
                  <a:pt x="184" y="212"/>
                </a:lnTo>
                <a:lnTo>
                  <a:pt x="182" y="213"/>
                </a:lnTo>
                <a:lnTo>
                  <a:pt x="181" y="213"/>
                </a:lnTo>
                <a:lnTo>
                  <a:pt x="180" y="213"/>
                </a:lnTo>
                <a:lnTo>
                  <a:pt x="176" y="214"/>
                </a:lnTo>
                <a:lnTo>
                  <a:pt x="175" y="214"/>
                </a:lnTo>
                <a:lnTo>
                  <a:pt x="174" y="214"/>
                </a:lnTo>
                <a:lnTo>
                  <a:pt x="173" y="214"/>
                </a:lnTo>
                <a:lnTo>
                  <a:pt x="172" y="214"/>
                </a:lnTo>
                <a:lnTo>
                  <a:pt x="172" y="215"/>
                </a:lnTo>
                <a:lnTo>
                  <a:pt x="171" y="217"/>
                </a:lnTo>
                <a:lnTo>
                  <a:pt x="171" y="218"/>
                </a:lnTo>
                <a:lnTo>
                  <a:pt x="171" y="221"/>
                </a:lnTo>
                <a:lnTo>
                  <a:pt x="171" y="222"/>
                </a:lnTo>
                <a:lnTo>
                  <a:pt x="171" y="223"/>
                </a:lnTo>
                <a:lnTo>
                  <a:pt x="171" y="225"/>
                </a:lnTo>
                <a:lnTo>
                  <a:pt x="170" y="225"/>
                </a:lnTo>
                <a:lnTo>
                  <a:pt x="170" y="226"/>
                </a:lnTo>
                <a:lnTo>
                  <a:pt x="168" y="227"/>
                </a:lnTo>
                <a:lnTo>
                  <a:pt x="167" y="227"/>
                </a:lnTo>
                <a:lnTo>
                  <a:pt x="167" y="228"/>
                </a:lnTo>
                <a:lnTo>
                  <a:pt x="166" y="228"/>
                </a:lnTo>
                <a:lnTo>
                  <a:pt x="165" y="228"/>
                </a:lnTo>
                <a:lnTo>
                  <a:pt x="164" y="229"/>
                </a:lnTo>
                <a:lnTo>
                  <a:pt x="163" y="229"/>
                </a:lnTo>
                <a:lnTo>
                  <a:pt x="162" y="229"/>
                </a:lnTo>
                <a:lnTo>
                  <a:pt x="161" y="229"/>
                </a:lnTo>
                <a:lnTo>
                  <a:pt x="159" y="230"/>
                </a:lnTo>
                <a:lnTo>
                  <a:pt x="158" y="230"/>
                </a:lnTo>
                <a:lnTo>
                  <a:pt x="157" y="230"/>
                </a:lnTo>
                <a:lnTo>
                  <a:pt x="156" y="230"/>
                </a:lnTo>
                <a:lnTo>
                  <a:pt x="155" y="230"/>
                </a:lnTo>
                <a:lnTo>
                  <a:pt x="154" y="230"/>
                </a:lnTo>
                <a:lnTo>
                  <a:pt x="154" y="228"/>
                </a:lnTo>
                <a:lnTo>
                  <a:pt x="154" y="227"/>
                </a:lnTo>
                <a:lnTo>
                  <a:pt x="154" y="225"/>
                </a:lnTo>
                <a:lnTo>
                  <a:pt x="154" y="223"/>
                </a:lnTo>
                <a:lnTo>
                  <a:pt x="154" y="222"/>
                </a:lnTo>
                <a:lnTo>
                  <a:pt x="154" y="221"/>
                </a:lnTo>
                <a:lnTo>
                  <a:pt x="154" y="220"/>
                </a:lnTo>
                <a:lnTo>
                  <a:pt x="154" y="219"/>
                </a:lnTo>
                <a:lnTo>
                  <a:pt x="154" y="218"/>
                </a:lnTo>
                <a:lnTo>
                  <a:pt x="154" y="217"/>
                </a:lnTo>
                <a:lnTo>
                  <a:pt x="154" y="215"/>
                </a:lnTo>
                <a:lnTo>
                  <a:pt x="154" y="214"/>
                </a:lnTo>
                <a:lnTo>
                  <a:pt x="152" y="214"/>
                </a:lnTo>
                <a:lnTo>
                  <a:pt x="150" y="214"/>
                </a:lnTo>
                <a:lnTo>
                  <a:pt x="149" y="213"/>
                </a:lnTo>
                <a:lnTo>
                  <a:pt x="148" y="213"/>
                </a:lnTo>
                <a:lnTo>
                  <a:pt x="147" y="213"/>
                </a:lnTo>
                <a:lnTo>
                  <a:pt x="147" y="212"/>
                </a:lnTo>
                <a:lnTo>
                  <a:pt x="147" y="211"/>
                </a:lnTo>
                <a:lnTo>
                  <a:pt x="146" y="211"/>
                </a:lnTo>
                <a:lnTo>
                  <a:pt x="146" y="210"/>
                </a:lnTo>
                <a:lnTo>
                  <a:pt x="146" y="209"/>
                </a:lnTo>
                <a:lnTo>
                  <a:pt x="146" y="210"/>
                </a:lnTo>
                <a:lnTo>
                  <a:pt x="145" y="209"/>
                </a:lnTo>
                <a:lnTo>
                  <a:pt x="144" y="209"/>
                </a:lnTo>
                <a:lnTo>
                  <a:pt x="142" y="209"/>
                </a:lnTo>
                <a:lnTo>
                  <a:pt x="141" y="209"/>
                </a:lnTo>
                <a:lnTo>
                  <a:pt x="141" y="208"/>
                </a:lnTo>
                <a:lnTo>
                  <a:pt x="141" y="206"/>
                </a:lnTo>
                <a:lnTo>
                  <a:pt x="141" y="205"/>
                </a:lnTo>
                <a:lnTo>
                  <a:pt x="140" y="205"/>
                </a:lnTo>
                <a:lnTo>
                  <a:pt x="137" y="205"/>
                </a:lnTo>
                <a:lnTo>
                  <a:pt x="137" y="204"/>
                </a:lnTo>
                <a:lnTo>
                  <a:pt x="137" y="203"/>
                </a:lnTo>
                <a:lnTo>
                  <a:pt x="137" y="202"/>
                </a:lnTo>
                <a:lnTo>
                  <a:pt x="135" y="202"/>
                </a:lnTo>
                <a:lnTo>
                  <a:pt x="136" y="202"/>
                </a:lnTo>
                <a:lnTo>
                  <a:pt x="136" y="201"/>
                </a:lnTo>
                <a:lnTo>
                  <a:pt x="137" y="201"/>
                </a:lnTo>
                <a:lnTo>
                  <a:pt x="137" y="200"/>
                </a:lnTo>
                <a:lnTo>
                  <a:pt x="138" y="198"/>
                </a:lnTo>
                <a:lnTo>
                  <a:pt x="137" y="197"/>
                </a:lnTo>
                <a:lnTo>
                  <a:pt x="137" y="196"/>
                </a:lnTo>
                <a:lnTo>
                  <a:pt x="136" y="196"/>
                </a:lnTo>
                <a:lnTo>
                  <a:pt x="136" y="195"/>
                </a:lnTo>
                <a:lnTo>
                  <a:pt x="135" y="194"/>
                </a:lnTo>
                <a:lnTo>
                  <a:pt x="135" y="193"/>
                </a:lnTo>
                <a:lnTo>
                  <a:pt x="135" y="194"/>
                </a:lnTo>
                <a:lnTo>
                  <a:pt x="135" y="193"/>
                </a:lnTo>
                <a:lnTo>
                  <a:pt x="133" y="193"/>
                </a:lnTo>
                <a:lnTo>
                  <a:pt x="132" y="192"/>
                </a:lnTo>
                <a:lnTo>
                  <a:pt x="132" y="190"/>
                </a:lnTo>
                <a:lnTo>
                  <a:pt x="132" y="189"/>
                </a:lnTo>
                <a:lnTo>
                  <a:pt x="131" y="189"/>
                </a:lnTo>
                <a:lnTo>
                  <a:pt x="130" y="189"/>
                </a:lnTo>
                <a:lnTo>
                  <a:pt x="129" y="189"/>
                </a:lnTo>
                <a:lnTo>
                  <a:pt x="128" y="189"/>
                </a:lnTo>
                <a:lnTo>
                  <a:pt x="128" y="188"/>
                </a:lnTo>
                <a:lnTo>
                  <a:pt x="128" y="187"/>
                </a:lnTo>
                <a:lnTo>
                  <a:pt x="128" y="185"/>
                </a:lnTo>
                <a:lnTo>
                  <a:pt x="127" y="185"/>
                </a:lnTo>
                <a:lnTo>
                  <a:pt x="125" y="185"/>
                </a:lnTo>
                <a:lnTo>
                  <a:pt x="124" y="185"/>
                </a:lnTo>
                <a:lnTo>
                  <a:pt x="123" y="185"/>
                </a:lnTo>
                <a:lnTo>
                  <a:pt x="123" y="184"/>
                </a:lnTo>
                <a:lnTo>
                  <a:pt x="123" y="183"/>
                </a:lnTo>
                <a:lnTo>
                  <a:pt x="123" y="181"/>
                </a:lnTo>
                <a:lnTo>
                  <a:pt x="123" y="180"/>
                </a:lnTo>
                <a:lnTo>
                  <a:pt x="123" y="179"/>
                </a:lnTo>
                <a:lnTo>
                  <a:pt x="123" y="178"/>
                </a:lnTo>
                <a:lnTo>
                  <a:pt x="122" y="178"/>
                </a:lnTo>
                <a:lnTo>
                  <a:pt x="121" y="178"/>
                </a:lnTo>
                <a:lnTo>
                  <a:pt x="121" y="179"/>
                </a:lnTo>
                <a:lnTo>
                  <a:pt x="122" y="180"/>
                </a:lnTo>
                <a:lnTo>
                  <a:pt x="121" y="180"/>
                </a:lnTo>
                <a:lnTo>
                  <a:pt x="120" y="180"/>
                </a:lnTo>
                <a:lnTo>
                  <a:pt x="119" y="180"/>
                </a:lnTo>
                <a:lnTo>
                  <a:pt x="118" y="180"/>
                </a:lnTo>
                <a:lnTo>
                  <a:pt x="116" y="180"/>
                </a:lnTo>
                <a:lnTo>
                  <a:pt x="116" y="179"/>
                </a:lnTo>
                <a:lnTo>
                  <a:pt x="116" y="177"/>
                </a:lnTo>
                <a:lnTo>
                  <a:pt x="115" y="177"/>
                </a:lnTo>
                <a:lnTo>
                  <a:pt x="114" y="177"/>
                </a:lnTo>
                <a:lnTo>
                  <a:pt x="113" y="177"/>
                </a:lnTo>
                <a:lnTo>
                  <a:pt x="113" y="178"/>
                </a:lnTo>
                <a:lnTo>
                  <a:pt x="111" y="178"/>
                </a:lnTo>
                <a:lnTo>
                  <a:pt x="110" y="178"/>
                </a:lnTo>
                <a:lnTo>
                  <a:pt x="110" y="177"/>
                </a:lnTo>
                <a:lnTo>
                  <a:pt x="110" y="176"/>
                </a:lnTo>
                <a:lnTo>
                  <a:pt x="109" y="176"/>
                </a:lnTo>
                <a:lnTo>
                  <a:pt x="109" y="178"/>
                </a:lnTo>
                <a:lnTo>
                  <a:pt x="109" y="179"/>
                </a:lnTo>
                <a:lnTo>
                  <a:pt x="109" y="180"/>
                </a:lnTo>
                <a:lnTo>
                  <a:pt x="106" y="180"/>
                </a:lnTo>
                <a:lnTo>
                  <a:pt x="105" y="180"/>
                </a:lnTo>
                <a:lnTo>
                  <a:pt x="104" y="180"/>
                </a:lnTo>
                <a:lnTo>
                  <a:pt x="103" y="180"/>
                </a:lnTo>
                <a:lnTo>
                  <a:pt x="103" y="183"/>
                </a:lnTo>
                <a:lnTo>
                  <a:pt x="102" y="183"/>
                </a:lnTo>
                <a:lnTo>
                  <a:pt x="102" y="184"/>
                </a:lnTo>
                <a:lnTo>
                  <a:pt x="102" y="185"/>
                </a:lnTo>
                <a:lnTo>
                  <a:pt x="102" y="186"/>
                </a:lnTo>
                <a:lnTo>
                  <a:pt x="102" y="187"/>
                </a:lnTo>
                <a:lnTo>
                  <a:pt x="101" y="187"/>
                </a:lnTo>
                <a:lnTo>
                  <a:pt x="99" y="187"/>
                </a:lnTo>
                <a:lnTo>
                  <a:pt x="98" y="187"/>
                </a:lnTo>
                <a:lnTo>
                  <a:pt x="98" y="188"/>
                </a:lnTo>
                <a:lnTo>
                  <a:pt x="98" y="189"/>
                </a:lnTo>
                <a:lnTo>
                  <a:pt x="97" y="189"/>
                </a:lnTo>
                <a:lnTo>
                  <a:pt x="96" y="189"/>
                </a:lnTo>
                <a:lnTo>
                  <a:pt x="94" y="189"/>
                </a:lnTo>
                <a:lnTo>
                  <a:pt x="93" y="189"/>
                </a:lnTo>
                <a:lnTo>
                  <a:pt x="92" y="189"/>
                </a:lnTo>
                <a:lnTo>
                  <a:pt x="90" y="189"/>
                </a:lnTo>
                <a:lnTo>
                  <a:pt x="89" y="189"/>
                </a:lnTo>
                <a:lnTo>
                  <a:pt x="87" y="189"/>
                </a:lnTo>
                <a:lnTo>
                  <a:pt x="86" y="189"/>
                </a:lnTo>
                <a:lnTo>
                  <a:pt x="85" y="189"/>
                </a:lnTo>
                <a:lnTo>
                  <a:pt x="84" y="189"/>
                </a:lnTo>
                <a:lnTo>
                  <a:pt x="83" y="189"/>
                </a:lnTo>
                <a:lnTo>
                  <a:pt x="83" y="188"/>
                </a:lnTo>
                <a:lnTo>
                  <a:pt x="83" y="184"/>
                </a:lnTo>
                <a:lnTo>
                  <a:pt x="83" y="183"/>
                </a:lnTo>
                <a:lnTo>
                  <a:pt x="84" y="183"/>
                </a:lnTo>
                <a:lnTo>
                  <a:pt x="85" y="183"/>
                </a:lnTo>
                <a:lnTo>
                  <a:pt x="85" y="181"/>
                </a:lnTo>
                <a:lnTo>
                  <a:pt x="85" y="180"/>
                </a:lnTo>
                <a:lnTo>
                  <a:pt x="85" y="179"/>
                </a:lnTo>
                <a:lnTo>
                  <a:pt x="85" y="178"/>
                </a:lnTo>
                <a:lnTo>
                  <a:pt x="85" y="177"/>
                </a:lnTo>
                <a:lnTo>
                  <a:pt x="85" y="176"/>
                </a:lnTo>
                <a:lnTo>
                  <a:pt x="85" y="175"/>
                </a:lnTo>
                <a:lnTo>
                  <a:pt x="85" y="173"/>
                </a:lnTo>
                <a:lnTo>
                  <a:pt x="85" y="172"/>
                </a:lnTo>
                <a:lnTo>
                  <a:pt x="85" y="171"/>
                </a:lnTo>
                <a:lnTo>
                  <a:pt x="86" y="171"/>
                </a:lnTo>
                <a:lnTo>
                  <a:pt x="87" y="171"/>
                </a:lnTo>
                <a:lnTo>
                  <a:pt x="87" y="169"/>
                </a:lnTo>
                <a:lnTo>
                  <a:pt x="88" y="169"/>
                </a:lnTo>
                <a:lnTo>
                  <a:pt x="89" y="169"/>
                </a:lnTo>
                <a:lnTo>
                  <a:pt x="89" y="168"/>
                </a:lnTo>
                <a:lnTo>
                  <a:pt x="89" y="167"/>
                </a:lnTo>
                <a:lnTo>
                  <a:pt x="89" y="163"/>
                </a:lnTo>
                <a:lnTo>
                  <a:pt x="90" y="163"/>
                </a:lnTo>
                <a:lnTo>
                  <a:pt x="90" y="162"/>
                </a:lnTo>
                <a:lnTo>
                  <a:pt x="90" y="161"/>
                </a:lnTo>
                <a:lnTo>
                  <a:pt x="89" y="161"/>
                </a:lnTo>
                <a:lnTo>
                  <a:pt x="85" y="161"/>
                </a:lnTo>
                <a:lnTo>
                  <a:pt x="85" y="160"/>
                </a:lnTo>
                <a:lnTo>
                  <a:pt x="85" y="159"/>
                </a:lnTo>
                <a:lnTo>
                  <a:pt x="87" y="159"/>
                </a:lnTo>
                <a:lnTo>
                  <a:pt x="88" y="159"/>
                </a:lnTo>
                <a:lnTo>
                  <a:pt x="89" y="159"/>
                </a:lnTo>
                <a:lnTo>
                  <a:pt x="89" y="158"/>
                </a:lnTo>
                <a:lnTo>
                  <a:pt x="89" y="156"/>
                </a:lnTo>
                <a:lnTo>
                  <a:pt x="89" y="155"/>
                </a:lnTo>
                <a:lnTo>
                  <a:pt x="89" y="154"/>
                </a:lnTo>
                <a:lnTo>
                  <a:pt x="89" y="153"/>
                </a:lnTo>
                <a:lnTo>
                  <a:pt x="89" y="152"/>
                </a:lnTo>
                <a:lnTo>
                  <a:pt x="89" y="151"/>
                </a:lnTo>
                <a:lnTo>
                  <a:pt x="94" y="151"/>
                </a:lnTo>
                <a:lnTo>
                  <a:pt x="94" y="152"/>
                </a:lnTo>
                <a:lnTo>
                  <a:pt x="96" y="152"/>
                </a:lnTo>
                <a:lnTo>
                  <a:pt x="97" y="152"/>
                </a:lnTo>
                <a:lnTo>
                  <a:pt x="98" y="152"/>
                </a:lnTo>
                <a:lnTo>
                  <a:pt x="101" y="152"/>
                </a:lnTo>
                <a:lnTo>
                  <a:pt x="101" y="151"/>
                </a:lnTo>
                <a:lnTo>
                  <a:pt x="99" y="151"/>
                </a:lnTo>
                <a:lnTo>
                  <a:pt x="99" y="150"/>
                </a:lnTo>
                <a:lnTo>
                  <a:pt x="98" y="148"/>
                </a:lnTo>
                <a:lnTo>
                  <a:pt x="97" y="147"/>
                </a:lnTo>
                <a:lnTo>
                  <a:pt x="96" y="147"/>
                </a:lnTo>
                <a:lnTo>
                  <a:pt x="96" y="146"/>
                </a:lnTo>
                <a:lnTo>
                  <a:pt x="95" y="146"/>
                </a:lnTo>
                <a:lnTo>
                  <a:pt x="95" y="145"/>
                </a:lnTo>
                <a:lnTo>
                  <a:pt x="94" y="145"/>
                </a:lnTo>
                <a:lnTo>
                  <a:pt x="94" y="144"/>
                </a:lnTo>
                <a:lnTo>
                  <a:pt x="94" y="143"/>
                </a:lnTo>
                <a:lnTo>
                  <a:pt x="93" y="143"/>
                </a:lnTo>
                <a:lnTo>
                  <a:pt x="93" y="142"/>
                </a:lnTo>
                <a:lnTo>
                  <a:pt x="92" y="142"/>
                </a:lnTo>
                <a:lnTo>
                  <a:pt x="90" y="139"/>
                </a:lnTo>
                <a:lnTo>
                  <a:pt x="92" y="140"/>
                </a:lnTo>
                <a:lnTo>
                  <a:pt x="90" y="140"/>
                </a:lnTo>
                <a:lnTo>
                  <a:pt x="92" y="142"/>
                </a:lnTo>
                <a:lnTo>
                  <a:pt x="92" y="139"/>
                </a:lnTo>
                <a:lnTo>
                  <a:pt x="93" y="139"/>
                </a:lnTo>
                <a:lnTo>
                  <a:pt x="94" y="139"/>
                </a:lnTo>
                <a:lnTo>
                  <a:pt x="94" y="138"/>
                </a:lnTo>
                <a:lnTo>
                  <a:pt x="94" y="136"/>
                </a:lnTo>
                <a:lnTo>
                  <a:pt x="94" y="135"/>
                </a:lnTo>
                <a:lnTo>
                  <a:pt x="94" y="130"/>
                </a:lnTo>
                <a:lnTo>
                  <a:pt x="94" y="129"/>
                </a:lnTo>
                <a:lnTo>
                  <a:pt x="94" y="128"/>
                </a:lnTo>
                <a:lnTo>
                  <a:pt x="95" y="128"/>
                </a:lnTo>
                <a:lnTo>
                  <a:pt x="96" y="128"/>
                </a:lnTo>
                <a:lnTo>
                  <a:pt x="96" y="125"/>
                </a:lnTo>
                <a:lnTo>
                  <a:pt x="96" y="120"/>
                </a:lnTo>
                <a:lnTo>
                  <a:pt x="96" y="119"/>
                </a:lnTo>
                <a:lnTo>
                  <a:pt x="97" y="119"/>
                </a:lnTo>
                <a:lnTo>
                  <a:pt x="97" y="120"/>
                </a:lnTo>
                <a:lnTo>
                  <a:pt x="99" y="122"/>
                </a:lnTo>
                <a:lnTo>
                  <a:pt x="101" y="123"/>
                </a:lnTo>
                <a:lnTo>
                  <a:pt x="102" y="125"/>
                </a:lnTo>
                <a:lnTo>
                  <a:pt x="102" y="126"/>
                </a:lnTo>
                <a:lnTo>
                  <a:pt x="103" y="126"/>
                </a:lnTo>
                <a:lnTo>
                  <a:pt x="104" y="126"/>
                </a:lnTo>
                <a:lnTo>
                  <a:pt x="104" y="127"/>
                </a:lnTo>
                <a:lnTo>
                  <a:pt x="106" y="127"/>
                </a:lnTo>
                <a:lnTo>
                  <a:pt x="106" y="128"/>
                </a:lnTo>
                <a:lnTo>
                  <a:pt x="107" y="128"/>
                </a:lnTo>
                <a:lnTo>
                  <a:pt x="109" y="128"/>
                </a:lnTo>
                <a:lnTo>
                  <a:pt x="110" y="128"/>
                </a:lnTo>
                <a:lnTo>
                  <a:pt x="111" y="128"/>
                </a:lnTo>
                <a:lnTo>
                  <a:pt x="111" y="126"/>
                </a:lnTo>
                <a:lnTo>
                  <a:pt x="111" y="125"/>
                </a:lnTo>
                <a:lnTo>
                  <a:pt x="111" y="123"/>
                </a:lnTo>
                <a:lnTo>
                  <a:pt x="111" y="122"/>
                </a:lnTo>
                <a:lnTo>
                  <a:pt x="111" y="121"/>
                </a:lnTo>
                <a:lnTo>
                  <a:pt x="110" y="121"/>
                </a:lnTo>
                <a:lnTo>
                  <a:pt x="110" y="119"/>
                </a:lnTo>
                <a:lnTo>
                  <a:pt x="110" y="118"/>
                </a:lnTo>
                <a:lnTo>
                  <a:pt x="110" y="117"/>
                </a:lnTo>
                <a:lnTo>
                  <a:pt x="111" y="117"/>
                </a:lnTo>
                <a:lnTo>
                  <a:pt x="111" y="116"/>
                </a:lnTo>
                <a:lnTo>
                  <a:pt x="111" y="114"/>
                </a:lnTo>
                <a:lnTo>
                  <a:pt x="111" y="113"/>
                </a:lnTo>
                <a:lnTo>
                  <a:pt x="111" y="112"/>
                </a:lnTo>
                <a:lnTo>
                  <a:pt x="111" y="111"/>
                </a:lnTo>
                <a:lnTo>
                  <a:pt x="111" y="110"/>
                </a:lnTo>
                <a:lnTo>
                  <a:pt x="111" y="108"/>
                </a:lnTo>
                <a:lnTo>
                  <a:pt x="111" y="106"/>
                </a:lnTo>
                <a:lnTo>
                  <a:pt x="107" y="102"/>
                </a:lnTo>
                <a:lnTo>
                  <a:pt x="106" y="101"/>
                </a:lnTo>
                <a:lnTo>
                  <a:pt x="103" y="96"/>
                </a:lnTo>
                <a:lnTo>
                  <a:pt x="101" y="93"/>
                </a:lnTo>
                <a:lnTo>
                  <a:pt x="99" y="92"/>
                </a:lnTo>
                <a:lnTo>
                  <a:pt x="96" y="87"/>
                </a:lnTo>
                <a:lnTo>
                  <a:pt x="95" y="87"/>
                </a:lnTo>
                <a:lnTo>
                  <a:pt x="94" y="88"/>
                </a:lnTo>
                <a:lnTo>
                  <a:pt x="93" y="88"/>
                </a:lnTo>
                <a:lnTo>
                  <a:pt x="92" y="88"/>
                </a:lnTo>
                <a:lnTo>
                  <a:pt x="92" y="89"/>
                </a:lnTo>
                <a:lnTo>
                  <a:pt x="90" y="89"/>
                </a:lnTo>
                <a:lnTo>
                  <a:pt x="89" y="89"/>
                </a:lnTo>
                <a:lnTo>
                  <a:pt x="88" y="89"/>
                </a:lnTo>
                <a:lnTo>
                  <a:pt x="88" y="91"/>
                </a:lnTo>
                <a:lnTo>
                  <a:pt x="88" y="92"/>
                </a:lnTo>
                <a:lnTo>
                  <a:pt x="85" y="92"/>
                </a:lnTo>
                <a:lnTo>
                  <a:pt x="83" y="92"/>
                </a:lnTo>
                <a:lnTo>
                  <a:pt x="89" y="84"/>
                </a:lnTo>
                <a:lnTo>
                  <a:pt x="90" y="81"/>
                </a:lnTo>
                <a:lnTo>
                  <a:pt x="89" y="80"/>
                </a:lnTo>
                <a:lnTo>
                  <a:pt x="89" y="81"/>
                </a:lnTo>
                <a:lnTo>
                  <a:pt x="88" y="81"/>
                </a:lnTo>
                <a:lnTo>
                  <a:pt x="86" y="81"/>
                </a:lnTo>
                <a:lnTo>
                  <a:pt x="85" y="81"/>
                </a:lnTo>
                <a:lnTo>
                  <a:pt x="83" y="81"/>
                </a:lnTo>
                <a:lnTo>
                  <a:pt x="81" y="81"/>
                </a:lnTo>
                <a:lnTo>
                  <a:pt x="80" y="81"/>
                </a:lnTo>
                <a:lnTo>
                  <a:pt x="78" y="81"/>
                </a:lnTo>
                <a:lnTo>
                  <a:pt x="78" y="83"/>
                </a:lnTo>
                <a:lnTo>
                  <a:pt x="78" y="84"/>
                </a:lnTo>
                <a:lnTo>
                  <a:pt x="77" y="86"/>
                </a:lnTo>
                <a:lnTo>
                  <a:pt x="77" y="87"/>
                </a:lnTo>
                <a:lnTo>
                  <a:pt x="77" y="88"/>
                </a:lnTo>
                <a:lnTo>
                  <a:pt x="77" y="89"/>
                </a:lnTo>
                <a:lnTo>
                  <a:pt x="77" y="91"/>
                </a:lnTo>
                <a:lnTo>
                  <a:pt x="77" y="92"/>
                </a:lnTo>
                <a:lnTo>
                  <a:pt x="76" y="92"/>
                </a:lnTo>
                <a:lnTo>
                  <a:pt x="76" y="91"/>
                </a:lnTo>
                <a:lnTo>
                  <a:pt x="76" y="92"/>
                </a:lnTo>
                <a:lnTo>
                  <a:pt x="76" y="91"/>
                </a:lnTo>
                <a:lnTo>
                  <a:pt x="75" y="91"/>
                </a:lnTo>
                <a:lnTo>
                  <a:pt x="75" y="89"/>
                </a:lnTo>
                <a:lnTo>
                  <a:pt x="73" y="85"/>
                </a:lnTo>
                <a:lnTo>
                  <a:pt x="72" y="84"/>
                </a:lnTo>
                <a:lnTo>
                  <a:pt x="72" y="83"/>
                </a:lnTo>
                <a:lnTo>
                  <a:pt x="72" y="81"/>
                </a:lnTo>
                <a:lnTo>
                  <a:pt x="70" y="81"/>
                </a:lnTo>
                <a:lnTo>
                  <a:pt x="69" y="81"/>
                </a:lnTo>
                <a:lnTo>
                  <a:pt x="62" y="81"/>
                </a:lnTo>
                <a:lnTo>
                  <a:pt x="62" y="78"/>
                </a:lnTo>
                <a:lnTo>
                  <a:pt x="62" y="76"/>
                </a:lnTo>
                <a:lnTo>
                  <a:pt x="62" y="75"/>
                </a:lnTo>
                <a:lnTo>
                  <a:pt x="59" y="67"/>
                </a:lnTo>
                <a:lnTo>
                  <a:pt x="58" y="64"/>
                </a:lnTo>
                <a:lnTo>
                  <a:pt x="58" y="63"/>
                </a:lnTo>
                <a:lnTo>
                  <a:pt x="56" y="62"/>
                </a:lnTo>
                <a:lnTo>
                  <a:pt x="52" y="52"/>
                </a:lnTo>
                <a:lnTo>
                  <a:pt x="51" y="46"/>
                </a:lnTo>
                <a:lnTo>
                  <a:pt x="47" y="43"/>
                </a:lnTo>
                <a:lnTo>
                  <a:pt x="41" y="35"/>
                </a:lnTo>
                <a:lnTo>
                  <a:pt x="40" y="35"/>
                </a:lnTo>
                <a:lnTo>
                  <a:pt x="41" y="31"/>
                </a:lnTo>
                <a:lnTo>
                  <a:pt x="42" y="30"/>
                </a:lnTo>
                <a:lnTo>
                  <a:pt x="42" y="28"/>
                </a:lnTo>
                <a:lnTo>
                  <a:pt x="43" y="28"/>
                </a:lnTo>
                <a:lnTo>
                  <a:pt x="43" y="29"/>
                </a:lnTo>
                <a:lnTo>
                  <a:pt x="46" y="31"/>
                </a:lnTo>
                <a:lnTo>
                  <a:pt x="46" y="33"/>
                </a:lnTo>
                <a:lnTo>
                  <a:pt x="47" y="34"/>
                </a:lnTo>
                <a:lnTo>
                  <a:pt x="50" y="35"/>
                </a:lnTo>
                <a:lnTo>
                  <a:pt x="51" y="36"/>
                </a:lnTo>
                <a:lnTo>
                  <a:pt x="52" y="37"/>
                </a:lnTo>
                <a:lnTo>
                  <a:pt x="53" y="38"/>
                </a:lnTo>
                <a:lnTo>
                  <a:pt x="54" y="39"/>
                </a:lnTo>
                <a:lnTo>
                  <a:pt x="55" y="41"/>
                </a:lnTo>
                <a:lnTo>
                  <a:pt x="54" y="41"/>
                </a:lnTo>
                <a:lnTo>
                  <a:pt x="56" y="43"/>
                </a:lnTo>
                <a:lnTo>
                  <a:pt x="56" y="42"/>
                </a:lnTo>
                <a:lnTo>
                  <a:pt x="56" y="43"/>
                </a:lnTo>
                <a:lnTo>
                  <a:pt x="58" y="43"/>
                </a:lnTo>
                <a:lnTo>
                  <a:pt x="58" y="44"/>
                </a:lnTo>
                <a:lnTo>
                  <a:pt x="58" y="45"/>
                </a:lnTo>
                <a:lnTo>
                  <a:pt x="58" y="44"/>
                </a:lnTo>
                <a:lnTo>
                  <a:pt x="58" y="45"/>
                </a:lnTo>
                <a:lnTo>
                  <a:pt x="56" y="44"/>
                </a:lnTo>
                <a:lnTo>
                  <a:pt x="56" y="46"/>
                </a:lnTo>
                <a:lnTo>
                  <a:pt x="55" y="45"/>
                </a:lnTo>
                <a:lnTo>
                  <a:pt x="54" y="45"/>
                </a:lnTo>
                <a:lnTo>
                  <a:pt x="52" y="44"/>
                </a:lnTo>
                <a:lnTo>
                  <a:pt x="51" y="43"/>
                </a:lnTo>
                <a:lnTo>
                  <a:pt x="51" y="44"/>
                </a:lnTo>
                <a:lnTo>
                  <a:pt x="54" y="45"/>
                </a:lnTo>
                <a:lnTo>
                  <a:pt x="53" y="45"/>
                </a:lnTo>
                <a:lnTo>
                  <a:pt x="54" y="46"/>
                </a:lnTo>
                <a:lnTo>
                  <a:pt x="55" y="46"/>
                </a:lnTo>
                <a:lnTo>
                  <a:pt x="56" y="46"/>
                </a:lnTo>
                <a:lnTo>
                  <a:pt x="56" y="47"/>
                </a:lnTo>
                <a:lnTo>
                  <a:pt x="56" y="49"/>
                </a:lnTo>
                <a:lnTo>
                  <a:pt x="59" y="49"/>
                </a:lnTo>
                <a:lnTo>
                  <a:pt x="60" y="49"/>
                </a:lnTo>
                <a:lnTo>
                  <a:pt x="61" y="49"/>
                </a:lnTo>
                <a:lnTo>
                  <a:pt x="61" y="50"/>
                </a:lnTo>
                <a:lnTo>
                  <a:pt x="62" y="50"/>
                </a:lnTo>
                <a:lnTo>
                  <a:pt x="63" y="51"/>
                </a:lnTo>
                <a:lnTo>
                  <a:pt x="64" y="52"/>
                </a:lnTo>
                <a:lnTo>
                  <a:pt x="66" y="53"/>
                </a:lnTo>
                <a:lnTo>
                  <a:pt x="67" y="54"/>
                </a:lnTo>
                <a:lnTo>
                  <a:pt x="69" y="55"/>
                </a:lnTo>
                <a:lnTo>
                  <a:pt x="69" y="56"/>
                </a:lnTo>
                <a:lnTo>
                  <a:pt x="68" y="56"/>
                </a:lnTo>
                <a:lnTo>
                  <a:pt x="68" y="58"/>
                </a:lnTo>
                <a:lnTo>
                  <a:pt x="66" y="60"/>
                </a:lnTo>
                <a:lnTo>
                  <a:pt x="67" y="61"/>
                </a:lnTo>
                <a:lnTo>
                  <a:pt x="67" y="63"/>
                </a:lnTo>
                <a:lnTo>
                  <a:pt x="66" y="66"/>
                </a:lnTo>
                <a:lnTo>
                  <a:pt x="68" y="70"/>
                </a:lnTo>
                <a:lnTo>
                  <a:pt x="70" y="69"/>
                </a:lnTo>
                <a:lnTo>
                  <a:pt x="73" y="67"/>
                </a:lnTo>
                <a:lnTo>
                  <a:pt x="73" y="66"/>
                </a:lnTo>
                <a:lnTo>
                  <a:pt x="76" y="64"/>
                </a:lnTo>
                <a:lnTo>
                  <a:pt x="77" y="63"/>
                </a:lnTo>
                <a:lnTo>
                  <a:pt x="77" y="64"/>
                </a:lnTo>
                <a:lnTo>
                  <a:pt x="78" y="66"/>
                </a:lnTo>
                <a:lnTo>
                  <a:pt x="79" y="64"/>
                </a:lnTo>
                <a:lnTo>
                  <a:pt x="79" y="63"/>
                </a:lnTo>
                <a:lnTo>
                  <a:pt x="78" y="63"/>
                </a:lnTo>
                <a:lnTo>
                  <a:pt x="78" y="62"/>
                </a:lnTo>
                <a:lnTo>
                  <a:pt x="77" y="61"/>
                </a:lnTo>
                <a:lnTo>
                  <a:pt x="78" y="61"/>
                </a:lnTo>
                <a:lnTo>
                  <a:pt x="78" y="60"/>
                </a:lnTo>
                <a:lnTo>
                  <a:pt x="77" y="59"/>
                </a:lnTo>
                <a:lnTo>
                  <a:pt x="77" y="58"/>
                </a:lnTo>
                <a:lnTo>
                  <a:pt x="75" y="56"/>
                </a:lnTo>
                <a:lnTo>
                  <a:pt x="72" y="54"/>
                </a:lnTo>
                <a:lnTo>
                  <a:pt x="72" y="53"/>
                </a:lnTo>
                <a:lnTo>
                  <a:pt x="71" y="53"/>
                </a:lnTo>
                <a:lnTo>
                  <a:pt x="70" y="52"/>
                </a:lnTo>
                <a:lnTo>
                  <a:pt x="67" y="49"/>
                </a:lnTo>
                <a:lnTo>
                  <a:pt x="64" y="46"/>
                </a:lnTo>
                <a:lnTo>
                  <a:pt x="63" y="45"/>
                </a:lnTo>
                <a:lnTo>
                  <a:pt x="62" y="44"/>
                </a:lnTo>
                <a:lnTo>
                  <a:pt x="61" y="44"/>
                </a:lnTo>
                <a:lnTo>
                  <a:pt x="59" y="41"/>
                </a:lnTo>
                <a:lnTo>
                  <a:pt x="55" y="38"/>
                </a:lnTo>
                <a:lnTo>
                  <a:pt x="55" y="37"/>
                </a:lnTo>
                <a:lnTo>
                  <a:pt x="53" y="35"/>
                </a:lnTo>
                <a:lnTo>
                  <a:pt x="50" y="33"/>
                </a:lnTo>
                <a:lnTo>
                  <a:pt x="49" y="31"/>
                </a:lnTo>
                <a:lnTo>
                  <a:pt x="47" y="30"/>
                </a:lnTo>
                <a:lnTo>
                  <a:pt x="46" y="29"/>
                </a:lnTo>
                <a:lnTo>
                  <a:pt x="45" y="28"/>
                </a:lnTo>
                <a:lnTo>
                  <a:pt x="44" y="27"/>
                </a:lnTo>
                <a:lnTo>
                  <a:pt x="43" y="27"/>
                </a:lnTo>
                <a:lnTo>
                  <a:pt x="43" y="26"/>
                </a:lnTo>
                <a:lnTo>
                  <a:pt x="43" y="25"/>
                </a:lnTo>
                <a:lnTo>
                  <a:pt x="43" y="24"/>
                </a:lnTo>
                <a:lnTo>
                  <a:pt x="43" y="22"/>
                </a:lnTo>
                <a:lnTo>
                  <a:pt x="44" y="22"/>
                </a:lnTo>
                <a:lnTo>
                  <a:pt x="44" y="21"/>
                </a:lnTo>
                <a:lnTo>
                  <a:pt x="46" y="24"/>
                </a:lnTo>
                <a:lnTo>
                  <a:pt x="46" y="21"/>
                </a:lnTo>
                <a:lnTo>
                  <a:pt x="46" y="20"/>
                </a:lnTo>
                <a:lnTo>
                  <a:pt x="46" y="19"/>
                </a:lnTo>
                <a:lnTo>
                  <a:pt x="47" y="18"/>
                </a:lnTo>
                <a:lnTo>
                  <a:pt x="47" y="17"/>
                </a:lnTo>
                <a:lnTo>
                  <a:pt x="50" y="18"/>
                </a:lnTo>
                <a:lnTo>
                  <a:pt x="52" y="16"/>
                </a:lnTo>
                <a:lnTo>
                  <a:pt x="53" y="17"/>
                </a:lnTo>
                <a:close/>
                <a:moveTo>
                  <a:pt x="130" y="84"/>
                </a:moveTo>
                <a:lnTo>
                  <a:pt x="130" y="85"/>
                </a:lnTo>
                <a:lnTo>
                  <a:pt x="130" y="86"/>
                </a:lnTo>
                <a:lnTo>
                  <a:pt x="130" y="87"/>
                </a:lnTo>
                <a:lnTo>
                  <a:pt x="132" y="87"/>
                </a:lnTo>
                <a:lnTo>
                  <a:pt x="132" y="88"/>
                </a:lnTo>
                <a:lnTo>
                  <a:pt x="132" y="89"/>
                </a:lnTo>
                <a:lnTo>
                  <a:pt x="132" y="91"/>
                </a:lnTo>
                <a:lnTo>
                  <a:pt x="135" y="92"/>
                </a:lnTo>
                <a:lnTo>
                  <a:pt x="136" y="93"/>
                </a:lnTo>
                <a:lnTo>
                  <a:pt x="137" y="93"/>
                </a:lnTo>
                <a:lnTo>
                  <a:pt x="138" y="93"/>
                </a:lnTo>
                <a:lnTo>
                  <a:pt x="139" y="93"/>
                </a:lnTo>
                <a:lnTo>
                  <a:pt x="140" y="93"/>
                </a:lnTo>
                <a:lnTo>
                  <a:pt x="141" y="93"/>
                </a:lnTo>
                <a:lnTo>
                  <a:pt x="144" y="93"/>
                </a:lnTo>
                <a:lnTo>
                  <a:pt x="145" y="93"/>
                </a:lnTo>
                <a:lnTo>
                  <a:pt x="146" y="93"/>
                </a:lnTo>
                <a:lnTo>
                  <a:pt x="147" y="93"/>
                </a:lnTo>
                <a:lnTo>
                  <a:pt x="147" y="91"/>
                </a:lnTo>
                <a:lnTo>
                  <a:pt x="148" y="91"/>
                </a:lnTo>
                <a:lnTo>
                  <a:pt x="148" y="92"/>
                </a:lnTo>
                <a:lnTo>
                  <a:pt x="148" y="93"/>
                </a:lnTo>
                <a:lnTo>
                  <a:pt x="149" y="93"/>
                </a:lnTo>
                <a:lnTo>
                  <a:pt x="150" y="93"/>
                </a:lnTo>
                <a:lnTo>
                  <a:pt x="152" y="93"/>
                </a:lnTo>
                <a:lnTo>
                  <a:pt x="152" y="92"/>
                </a:lnTo>
                <a:lnTo>
                  <a:pt x="153" y="92"/>
                </a:lnTo>
                <a:lnTo>
                  <a:pt x="153" y="91"/>
                </a:lnTo>
                <a:lnTo>
                  <a:pt x="152" y="91"/>
                </a:lnTo>
                <a:lnTo>
                  <a:pt x="150" y="91"/>
                </a:lnTo>
                <a:lnTo>
                  <a:pt x="150" y="89"/>
                </a:lnTo>
                <a:lnTo>
                  <a:pt x="149" y="89"/>
                </a:lnTo>
                <a:lnTo>
                  <a:pt x="148" y="89"/>
                </a:lnTo>
                <a:lnTo>
                  <a:pt x="147" y="89"/>
                </a:lnTo>
                <a:lnTo>
                  <a:pt x="146" y="89"/>
                </a:lnTo>
                <a:lnTo>
                  <a:pt x="146" y="88"/>
                </a:lnTo>
                <a:lnTo>
                  <a:pt x="146" y="86"/>
                </a:lnTo>
                <a:lnTo>
                  <a:pt x="146" y="85"/>
                </a:lnTo>
                <a:lnTo>
                  <a:pt x="145" y="85"/>
                </a:lnTo>
                <a:lnTo>
                  <a:pt x="142" y="85"/>
                </a:lnTo>
                <a:lnTo>
                  <a:pt x="141" y="85"/>
                </a:lnTo>
                <a:lnTo>
                  <a:pt x="140" y="85"/>
                </a:lnTo>
                <a:lnTo>
                  <a:pt x="140" y="84"/>
                </a:lnTo>
                <a:lnTo>
                  <a:pt x="141" y="84"/>
                </a:lnTo>
                <a:lnTo>
                  <a:pt x="141" y="83"/>
                </a:lnTo>
                <a:lnTo>
                  <a:pt x="141" y="81"/>
                </a:lnTo>
                <a:lnTo>
                  <a:pt x="140" y="81"/>
                </a:lnTo>
                <a:lnTo>
                  <a:pt x="141" y="81"/>
                </a:lnTo>
                <a:lnTo>
                  <a:pt x="141" y="80"/>
                </a:lnTo>
                <a:lnTo>
                  <a:pt x="140" y="80"/>
                </a:lnTo>
                <a:lnTo>
                  <a:pt x="139" y="80"/>
                </a:lnTo>
                <a:lnTo>
                  <a:pt x="138" y="80"/>
                </a:lnTo>
                <a:lnTo>
                  <a:pt x="137" y="80"/>
                </a:lnTo>
                <a:lnTo>
                  <a:pt x="137" y="81"/>
                </a:lnTo>
                <a:lnTo>
                  <a:pt x="136" y="81"/>
                </a:lnTo>
                <a:lnTo>
                  <a:pt x="136" y="80"/>
                </a:lnTo>
                <a:lnTo>
                  <a:pt x="135" y="80"/>
                </a:lnTo>
                <a:lnTo>
                  <a:pt x="133" y="80"/>
                </a:lnTo>
                <a:lnTo>
                  <a:pt x="132" y="80"/>
                </a:lnTo>
                <a:lnTo>
                  <a:pt x="131" y="80"/>
                </a:lnTo>
                <a:lnTo>
                  <a:pt x="130" y="80"/>
                </a:lnTo>
                <a:lnTo>
                  <a:pt x="130" y="81"/>
                </a:lnTo>
                <a:lnTo>
                  <a:pt x="130" y="83"/>
                </a:lnTo>
                <a:lnTo>
                  <a:pt x="130" y="84"/>
                </a:lnTo>
                <a:close/>
                <a:moveTo>
                  <a:pt x="180" y="101"/>
                </a:moveTo>
                <a:lnTo>
                  <a:pt x="180" y="102"/>
                </a:lnTo>
                <a:lnTo>
                  <a:pt x="180" y="103"/>
                </a:lnTo>
                <a:lnTo>
                  <a:pt x="180" y="105"/>
                </a:lnTo>
                <a:lnTo>
                  <a:pt x="180" y="106"/>
                </a:lnTo>
                <a:lnTo>
                  <a:pt x="179" y="106"/>
                </a:lnTo>
                <a:lnTo>
                  <a:pt x="178" y="106"/>
                </a:lnTo>
                <a:lnTo>
                  <a:pt x="176" y="106"/>
                </a:lnTo>
                <a:lnTo>
                  <a:pt x="176" y="109"/>
                </a:lnTo>
                <a:lnTo>
                  <a:pt x="176" y="110"/>
                </a:lnTo>
                <a:lnTo>
                  <a:pt x="176" y="111"/>
                </a:lnTo>
                <a:lnTo>
                  <a:pt x="176" y="112"/>
                </a:lnTo>
                <a:lnTo>
                  <a:pt x="176" y="113"/>
                </a:lnTo>
                <a:lnTo>
                  <a:pt x="178" y="113"/>
                </a:lnTo>
                <a:lnTo>
                  <a:pt x="179" y="113"/>
                </a:lnTo>
                <a:lnTo>
                  <a:pt x="178" y="114"/>
                </a:lnTo>
                <a:lnTo>
                  <a:pt x="176" y="114"/>
                </a:lnTo>
                <a:lnTo>
                  <a:pt x="178" y="114"/>
                </a:lnTo>
                <a:lnTo>
                  <a:pt x="179" y="114"/>
                </a:lnTo>
                <a:lnTo>
                  <a:pt x="180" y="114"/>
                </a:lnTo>
                <a:lnTo>
                  <a:pt x="181" y="114"/>
                </a:lnTo>
                <a:lnTo>
                  <a:pt x="183" y="114"/>
                </a:lnTo>
                <a:lnTo>
                  <a:pt x="184" y="114"/>
                </a:lnTo>
                <a:lnTo>
                  <a:pt x="184" y="112"/>
                </a:lnTo>
                <a:lnTo>
                  <a:pt x="184" y="111"/>
                </a:lnTo>
                <a:lnTo>
                  <a:pt x="184" y="110"/>
                </a:lnTo>
                <a:lnTo>
                  <a:pt x="183" y="110"/>
                </a:lnTo>
                <a:lnTo>
                  <a:pt x="184" y="110"/>
                </a:lnTo>
                <a:lnTo>
                  <a:pt x="184" y="109"/>
                </a:lnTo>
                <a:lnTo>
                  <a:pt x="183" y="109"/>
                </a:lnTo>
                <a:lnTo>
                  <a:pt x="182" y="109"/>
                </a:lnTo>
                <a:lnTo>
                  <a:pt x="182" y="108"/>
                </a:lnTo>
                <a:lnTo>
                  <a:pt x="182" y="106"/>
                </a:lnTo>
                <a:lnTo>
                  <a:pt x="182" y="105"/>
                </a:lnTo>
                <a:lnTo>
                  <a:pt x="181" y="105"/>
                </a:lnTo>
                <a:lnTo>
                  <a:pt x="181" y="104"/>
                </a:lnTo>
                <a:lnTo>
                  <a:pt x="181" y="103"/>
                </a:lnTo>
                <a:lnTo>
                  <a:pt x="182" y="103"/>
                </a:lnTo>
                <a:lnTo>
                  <a:pt x="183" y="103"/>
                </a:lnTo>
                <a:lnTo>
                  <a:pt x="184" y="103"/>
                </a:lnTo>
                <a:lnTo>
                  <a:pt x="184" y="102"/>
                </a:lnTo>
                <a:lnTo>
                  <a:pt x="184" y="101"/>
                </a:lnTo>
                <a:lnTo>
                  <a:pt x="184" y="100"/>
                </a:lnTo>
                <a:lnTo>
                  <a:pt x="184" y="98"/>
                </a:lnTo>
                <a:lnTo>
                  <a:pt x="183" y="98"/>
                </a:lnTo>
                <a:lnTo>
                  <a:pt x="182" y="98"/>
                </a:lnTo>
                <a:lnTo>
                  <a:pt x="182" y="97"/>
                </a:lnTo>
                <a:lnTo>
                  <a:pt x="181" y="97"/>
                </a:lnTo>
                <a:lnTo>
                  <a:pt x="180" y="97"/>
                </a:lnTo>
                <a:lnTo>
                  <a:pt x="180" y="98"/>
                </a:lnTo>
                <a:lnTo>
                  <a:pt x="180" y="101"/>
                </a:lnTo>
                <a:close/>
                <a:moveTo>
                  <a:pt x="189" y="102"/>
                </a:moveTo>
                <a:lnTo>
                  <a:pt x="189" y="103"/>
                </a:lnTo>
                <a:lnTo>
                  <a:pt x="189" y="105"/>
                </a:lnTo>
                <a:lnTo>
                  <a:pt x="189" y="106"/>
                </a:lnTo>
                <a:lnTo>
                  <a:pt x="189" y="108"/>
                </a:lnTo>
                <a:lnTo>
                  <a:pt x="189" y="109"/>
                </a:lnTo>
                <a:lnTo>
                  <a:pt x="190" y="109"/>
                </a:lnTo>
                <a:lnTo>
                  <a:pt x="190" y="110"/>
                </a:lnTo>
                <a:lnTo>
                  <a:pt x="190" y="111"/>
                </a:lnTo>
                <a:lnTo>
                  <a:pt x="189" y="111"/>
                </a:lnTo>
                <a:lnTo>
                  <a:pt x="189" y="112"/>
                </a:lnTo>
                <a:lnTo>
                  <a:pt x="189" y="114"/>
                </a:lnTo>
                <a:lnTo>
                  <a:pt x="189" y="116"/>
                </a:lnTo>
                <a:lnTo>
                  <a:pt x="189" y="117"/>
                </a:lnTo>
                <a:lnTo>
                  <a:pt x="189" y="118"/>
                </a:lnTo>
                <a:lnTo>
                  <a:pt x="192" y="118"/>
                </a:lnTo>
                <a:lnTo>
                  <a:pt x="192" y="117"/>
                </a:lnTo>
                <a:lnTo>
                  <a:pt x="192" y="116"/>
                </a:lnTo>
                <a:lnTo>
                  <a:pt x="192" y="114"/>
                </a:lnTo>
                <a:lnTo>
                  <a:pt x="193" y="114"/>
                </a:lnTo>
                <a:lnTo>
                  <a:pt x="194" y="114"/>
                </a:lnTo>
                <a:lnTo>
                  <a:pt x="194" y="112"/>
                </a:lnTo>
                <a:lnTo>
                  <a:pt x="193" y="111"/>
                </a:lnTo>
                <a:lnTo>
                  <a:pt x="194" y="111"/>
                </a:lnTo>
                <a:lnTo>
                  <a:pt x="196" y="111"/>
                </a:lnTo>
                <a:lnTo>
                  <a:pt x="197" y="111"/>
                </a:lnTo>
                <a:lnTo>
                  <a:pt x="197" y="112"/>
                </a:lnTo>
                <a:lnTo>
                  <a:pt x="197" y="111"/>
                </a:lnTo>
                <a:lnTo>
                  <a:pt x="198" y="111"/>
                </a:lnTo>
                <a:lnTo>
                  <a:pt x="199" y="112"/>
                </a:lnTo>
                <a:lnTo>
                  <a:pt x="201" y="112"/>
                </a:lnTo>
                <a:lnTo>
                  <a:pt x="202" y="112"/>
                </a:lnTo>
                <a:lnTo>
                  <a:pt x="205" y="112"/>
                </a:lnTo>
                <a:lnTo>
                  <a:pt x="206" y="112"/>
                </a:lnTo>
                <a:lnTo>
                  <a:pt x="207" y="112"/>
                </a:lnTo>
                <a:lnTo>
                  <a:pt x="208" y="112"/>
                </a:lnTo>
                <a:lnTo>
                  <a:pt x="209" y="112"/>
                </a:lnTo>
                <a:lnTo>
                  <a:pt x="209" y="111"/>
                </a:lnTo>
                <a:lnTo>
                  <a:pt x="209" y="112"/>
                </a:lnTo>
                <a:lnTo>
                  <a:pt x="210" y="112"/>
                </a:lnTo>
                <a:lnTo>
                  <a:pt x="210" y="111"/>
                </a:lnTo>
                <a:lnTo>
                  <a:pt x="210" y="110"/>
                </a:lnTo>
                <a:lnTo>
                  <a:pt x="210" y="109"/>
                </a:lnTo>
                <a:lnTo>
                  <a:pt x="209" y="109"/>
                </a:lnTo>
                <a:lnTo>
                  <a:pt x="208" y="109"/>
                </a:lnTo>
                <a:lnTo>
                  <a:pt x="207" y="109"/>
                </a:lnTo>
                <a:lnTo>
                  <a:pt x="206" y="109"/>
                </a:lnTo>
                <a:lnTo>
                  <a:pt x="205" y="109"/>
                </a:lnTo>
                <a:lnTo>
                  <a:pt x="204" y="109"/>
                </a:lnTo>
                <a:lnTo>
                  <a:pt x="201" y="109"/>
                </a:lnTo>
                <a:lnTo>
                  <a:pt x="201" y="106"/>
                </a:lnTo>
                <a:lnTo>
                  <a:pt x="202" y="106"/>
                </a:lnTo>
                <a:lnTo>
                  <a:pt x="202" y="105"/>
                </a:lnTo>
                <a:lnTo>
                  <a:pt x="201" y="105"/>
                </a:lnTo>
                <a:lnTo>
                  <a:pt x="201" y="104"/>
                </a:lnTo>
                <a:lnTo>
                  <a:pt x="200" y="104"/>
                </a:lnTo>
                <a:lnTo>
                  <a:pt x="199" y="103"/>
                </a:lnTo>
                <a:lnTo>
                  <a:pt x="198" y="102"/>
                </a:lnTo>
                <a:lnTo>
                  <a:pt x="197" y="102"/>
                </a:lnTo>
                <a:lnTo>
                  <a:pt x="196" y="102"/>
                </a:lnTo>
                <a:lnTo>
                  <a:pt x="194" y="102"/>
                </a:lnTo>
                <a:lnTo>
                  <a:pt x="193" y="102"/>
                </a:lnTo>
                <a:lnTo>
                  <a:pt x="192" y="102"/>
                </a:lnTo>
                <a:lnTo>
                  <a:pt x="191" y="102"/>
                </a:lnTo>
                <a:lnTo>
                  <a:pt x="190" y="102"/>
                </a:lnTo>
                <a:lnTo>
                  <a:pt x="189" y="102"/>
                </a:lnTo>
                <a:close/>
                <a:moveTo>
                  <a:pt x="202" y="113"/>
                </a:moveTo>
                <a:lnTo>
                  <a:pt x="201" y="113"/>
                </a:lnTo>
                <a:lnTo>
                  <a:pt x="201" y="114"/>
                </a:lnTo>
                <a:lnTo>
                  <a:pt x="200" y="114"/>
                </a:lnTo>
                <a:lnTo>
                  <a:pt x="199" y="114"/>
                </a:lnTo>
                <a:lnTo>
                  <a:pt x="198" y="114"/>
                </a:lnTo>
                <a:lnTo>
                  <a:pt x="198" y="116"/>
                </a:lnTo>
                <a:lnTo>
                  <a:pt x="198" y="117"/>
                </a:lnTo>
                <a:lnTo>
                  <a:pt x="198" y="118"/>
                </a:lnTo>
                <a:lnTo>
                  <a:pt x="199" y="118"/>
                </a:lnTo>
                <a:lnTo>
                  <a:pt x="199" y="120"/>
                </a:lnTo>
                <a:lnTo>
                  <a:pt x="198" y="120"/>
                </a:lnTo>
                <a:lnTo>
                  <a:pt x="198" y="121"/>
                </a:lnTo>
                <a:lnTo>
                  <a:pt x="197" y="121"/>
                </a:lnTo>
                <a:lnTo>
                  <a:pt x="196" y="121"/>
                </a:lnTo>
                <a:lnTo>
                  <a:pt x="194" y="121"/>
                </a:lnTo>
                <a:lnTo>
                  <a:pt x="194" y="120"/>
                </a:lnTo>
                <a:lnTo>
                  <a:pt x="194" y="119"/>
                </a:lnTo>
                <a:lnTo>
                  <a:pt x="193" y="119"/>
                </a:lnTo>
                <a:lnTo>
                  <a:pt x="193" y="118"/>
                </a:lnTo>
                <a:lnTo>
                  <a:pt x="193" y="119"/>
                </a:lnTo>
                <a:lnTo>
                  <a:pt x="193" y="121"/>
                </a:lnTo>
                <a:lnTo>
                  <a:pt x="193" y="122"/>
                </a:lnTo>
                <a:lnTo>
                  <a:pt x="192" y="122"/>
                </a:lnTo>
                <a:lnTo>
                  <a:pt x="192" y="123"/>
                </a:lnTo>
                <a:lnTo>
                  <a:pt x="191" y="123"/>
                </a:lnTo>
                <a:lnTo>
                  <a:pt x="191" y="125"/>
                </a:lnTo>
                <a:lnTo>
                  <a:pt x="192" y="125"/>
                </a:lnTo>
                <a:lnTo>
                  <a:pt x="193" y="125"/>
                </a:lnTo>
                <a:lnTo>
                  <a:pt x="194" y="125"/>
                </a:lnTo>
                <a:lnTo>
                  <a:pt x="196" y="125"/>
                </a:lnTo>
                <a:lnTo>
                  <a:pt x="197" y="125"/>
                </a:lnTo>
                <a:lnTo>
                  <a:pt x="198" y="125"/>
                </a:lnTo>
                <a:lnTo>
                  <a:pt x="199" y="125"/>
                </a:lnTo>
                <a:lnTo>
                  <a:pt x="200" y="125"/>
                </a:lnTo>
                <a:lnTo>
                  <a:pt x="201" y="125"/>
                </a:lnTo>
                <a:lnTo>
                  <a:pt x="201" y="123"/>
                </a:lnTo>
                <a:lnTo>
                  <a:pt x="201" y="122"/>
                </a:lnTo>
                <a:lnTo>
                  <a:pt x="201" y="121"/>
                </a:lnTo>
                <a:lnTo>
                  <a:pt x="202" y="121"/>
                </a:lnTo>
                <a:lnTo>
                  <a:pt x="204" y="121"/>
                </a:lnTo>
                <a:lnTo>
                  <a:pt x="205" y="121"/>
                </a:lnTo>
                <a:lnTo>
                  <a:pt x="206" y="121"/>
                </a:lnTo>
                <a:lnTo>
                  <a:pt x="206" y="122"/>
                </a:lnTo>
                <a:lnTo>
                  <a:pt x="206" y="123"/>
                </a:lnTo>
                <a:lnTo>
                  <a:pt x="205" y="122"/>
                </a:lnTo>
                <a:lnTo>
                  <a:pt x="205" y="123"/>
                </a:lnTo>
                <a:lnTo>
                  <a:pt x="205" y="125"/>
                </a:lnTo>
                <a:lnTo>
                  <a:pt x="206" y="125"/>
                </a:lnTo>
                <a:lnTo>
                  <a:pt x="206" y="126"/>
                </a:lnTo>
                <a:lnTo>
                  <a:pt x="206" y="127"/>
                </a:lnTo>
                <a:lnTo>
                  <a:pt x="207" y="127"/>
                </a:lnTo>
                <a:lnTo>
                  <a:pt x="208" y="127"/>
                </a:lnTo>
                <a:lnTo>
                  <a:pt x="209" y="127"/>
                </a:lnTo>
                <a:lnTo>
                  <a:pt x="210" y="127"/>
                </a:lnTo>
                <a:lnTo>
                  <a:pt x="210" y="125"/>
                </a:lnTo>
                <a:lnTo>
                  <a:pt x="209" y="125"/>
                </a:lnTo>
                <a:lnTo>
                  <a:pt x="210" y="125"/>
                </a:lnTo>
                <a:lnTo>
                  <a:pt x="210" y="121"/>
                </a:lnTo>
                <a:lnTo>
                  <a:pt x="210" y="120"/>
                </a:lnTo>
                <a:lnTo>
                  <a:pt x="210" y="119"/>
                </a:lnTo>
                <a:lnTo>
                  <a:pt x="210" y="118"/>
                </a:lnTo>
                <a:lnTo>
                  <a:pt x="210" y="116"/>
                </a:lnTo>
                <a:lnTo>
                  <a:pt x="210" y="114"/>
                </a:lnTo>
                <a:lnTo>
                  <a:pt x="209" y="114"/>
                </a:lnTo>
                <a:lnTo>
                  <a:pt x="208" y="114"/>
                </a:lnTo>
                <a:lnTo>
                  <a:pt x="208" y="113"/>
                </a:lnTo>
                <a:lnTo>
                  <a:pt x="206" y="113"/>
                </a:lnTo>
                <a:lnTo>
                  <a:pt x="206" y="114"/>
                </a:lnTo>
                <a:lnTo>
                  <a:pt x="205" y="114"/>
                </a:lnTo>
                <a:lnTo>
                  <a:pt x="205" y="113"/>
                </a:lnTo>
                <a:lnTo>
                  <a:pt x="204" y="113"/>
                </a:lnTo>
                <a:lnTo>
                  <a:pt x="202" y="113"/>
                </a:lnTo>
                <a:close/>
                <a:moveTo>
                  <a:pt x="189" y="201"/>
                </a:moveTo>
                <a:lnTo>
                  <a:pt x="190" y="201"/>
                </a:lnTo>
                <a:lnTo>
                  <a:pt x="190" y="200"/>
                </a:lnTo>
                <a:lnTo>
                  <a:pt x="189" y="200"/>
                </a:lnTo>
                <a:lnTo>
                  <a:pt x="189" y="201"/>
                </a:lnTo>
                <a:close/>
                <a:moveTo>
                  <a:pt x="191" y="200"/>
                </a:moveTo>
                <a:lnTo>
                  <a:pt x="191" y="201"/>
                </a:lnTo>
                <a:lnTo>
                  <a:pt x="191" y="200"/>
                </a:lnTo>
                <a:close/>
                <a:moveTo>
                  <a:pt x="194" y="200"/>
                </a:moveTo>
                <a:lnTo>
                  <a:pt x="194" y="201"/>
                </a:lnTo>
                <a:lnTo>
                  <a:pt x="196" y="201"/>
                </a:lnTo>
                <a:lnTo>
                  <a:pt x="196" y="200"/>
                </a:lnTo>
                <a:lnTo>
                  <a:pt x="194" y="200"/>
                </a:lnTo>
                <a:close/>
                <a:moveTo>
                  <a:pt x="193" y="208"/>
                </a:moveTo>
                <a:lnTo>
                  <a:pt x="192" y="208"/>
                </a:lnTo>
                <a:lnTo>
                  <a:pt x="192" y="206"/>
                </a:lnTo>
                <a:lnTo>
                  <a:pt x="192" y="208"/>
                </a:lnTo>
                <a:lnTo>
                  <a:pt x="193" y="208"/>
                </a:lnTo>
                <a:close/>
                <a:moveTo>
                  <a:pt x="18" y="13"/>
                </a:moveTo>
                <a:lnTo>
                  <a:pt x="24" y="19"/>
                </a:lnTo>
                <a:lnTo>
                  <a:pt x="20" y="18"/>
                </a:lnTo>
                <a:lnTo>
                  <a:pt x="19" y="18"/>
                </a:lnTo>
                <a:lnTo>
                  <a:pt x="16" y="16"/>
                </a:lnTo>
                <a:lnTo>
                  <a:pt x="17" y="14"/>
                </a:lnTo>
                <a:lnTo>
                  <a:pt x="17" y="13"/>
                </a:lnTo>
                <a:lnTo>
                  <a:pt x="18" y="13"/>
                </a:lnTo>
                <a:close/>
                <a:moveTo>
                  <a:pt x="3" y="2"/>
                </a:moveTo>
                <a:lnTo>
                  <a:pt x="6" y="2"/>
                </a:lnTo>
                <a:lnTo>
                  <a:pt x="7" y="2"/>
                </a:lnTo>
                <a:lnTo>
                  <a:pt x="7" y="5"/>
                </a:lnTo>
                <a:lnTo>
                  <a:pt x="3" y="5"/>
                </a:lnTo>
                <a:lnTo>
                  <a:pt x="3" y="4"/>
                </a:lnTo>
                <a:lnTo>
                  <a:pt x="2" y="4"/>
                </a:lnTo>
                <a:lnTo>
                  <a:pt x="2" y="3"/>
                </a:lnTo>
                <a:lnTo>
                  <a:pt x="2" y="2"/>
                </a:lnTo>
                <a:lnTo>
                  <a:pt x="1" y="2"/>
                </a:lnTo>
                <a:lnTo>
                  <a:pt x="1" y="1"/>
                </a:lnTo>
                <a:lnTo>
                  <a:pt x="0" y="1"/>
                </a:lnTo>
                <a:lnTo>
                  <a:pt x="0" y="0"/>
                </a:lnTo>
                <a:lnTo>
                  <a:pt x="1" y="0"/>
                </a:lnTo>
                <a:lnTo>
                  <a:pt x="3" y="0"/>
                </a:lnTo>
                <a:lnTo>
                  <a:pt x="3" y="1"/>
                </a:lnTo>
                <a:lnTo>
                  <a:pt x="2" y="1"/>
                </a:lnTo>
                <a:lnTo>
                  <a:pt x="3" y="2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" name="Freeform 585">
            <a:extLst>
              <a:ext uri="{FF2B5EF4-FFF2-40B4-BE49-F238E27FC236}">
                <a16:creationId xmlns:a16="http://schemas.microsoft.com/office/drawing/2014/main" id="{834C4DDF-F224-B037-5020-3D3221DDCBCF}"/>
              </a:ext>
            </a:extLst>
          </p:cNvPr>
          <p:cNvSpPr>
            <a:spLocks/>
          </p:cNvSpPr>
          <p:nvPr/>
        </p:nvSpPr>
        <p:spPr bwMode="auto">
          <a:xfrm>
            <a:off x="2138650" y="3950502"/>
            <a:ext cx="578414" cy="519839"/>
          </a:xfrm>
          <a:custGeom>
            <a:avLst/>
            <a:gdLst>
              <a:gd name="T0" fmla="*/ 59 w 158"/>
              <a:gd name="T1" fmla="*/ 1 h 142"/>
              <a:gd name="T2" fmla="*/ 68 w 158"/>
              <a:gd name="T3" fmla="*/ 1 h 142"/>
              <a:gd name="T4" fmla="*/ 74 w 158"/>
              <a:gd name="T5" fmla="*/ 2 h 142"/>
              <a:gd name="T6" fmla="*/ 77 w 158"/>
              <a:gd name="T7" fmla="*/ 8 h 142"/>
              <a:gd name="T8" fmla="*/ 80 w 158"/>
              <a:gd name="T9" fmla="*/ 14 h 142"/>
              <a:gd name="T10" fmla="*/ 83 w 158"/>
              <a:gd name="T11" fmla="*/ 19 h 142"/>
              <a:gd name="T12" fmla="*/ 90 w 158"/>
              <a:gd name="T13" fmla="*/ 19 h 142"/>
              <a:gd name="T14" fmla="*/ 100 w 158"/>
              <a:gd name="T15" fmla="*/ 19 h 142"/>
              <a:gd name="T16" fmla="*/ 110 w 158"/>
              <a:gd name="T17" fmla="*/ 19 h 142"/>
              <a:gd name="T18" fmla="*/ 118 w 158"/>
              <a:gd name="T19" fmla="*/ 19 h 142"/>
              <a:gd name="T20" fmla="*/ 127 w 158"/>
              <a:gd name="T21" fmla="*/ 19 h 142"/>
              <a:gd name="T22" fmla="*/ 134 w 158"/>
              <a:gd name="T23" fmla="*/ 19 h 142"/>
              <a:gd name="T24" fmla="*/ 141 w 158"/>
              <a:gd name="T25" fmla="*/ 19 h 142"/>
              <a:gd name="T26" fmla="*/ 150 w 158"/>
              <a:gd name="T27" fmla="*/ 19 h 142"/>
              <a:gd name="T28" fmla="*/ 158 w 158"/>
              <a:gd name="T29" fmla="*/ 25 h 142"/>
              <a:gd name="T30" fmla="*/ 158 w 158"/>
              <a:gd name="T31" fmla="*/ 33 h 142"/>
              <a:gd name="T32" fmla="*/ 158 w 158"/>
              <a:gd name="T33" fmla="*/ 44 h 142"/>
              <a:gd name="T34" fmla="*/ 158 w 158"/>
              <a:gd name="T35" fmla="*/ 53 h 142"/>
              <a:gd name="T36" fmla="*/ 158 w 158"/>
              <a:gd name="T37" fmla="*/ 63 h 142"/>
              <a:gd name="T38" fmla="*/ 156 w 158"/>
              <a:gd name="T39" fmla="*/ 72 h 142"/>
              <a:gd name="T40" fmla="*/ 144 w 158"/>
              <a:gd name="T41" fmla="*/ 72 h 142"/>
              <a:gd name="T42" fmla="*/ 136 w 158"/>
              <a:gd name="T43" fmla="*/ 72 h 142"/>
              <a:gd name="T44" fmla="*/ 124 w 158"/>
              <a:gd name="T45" fmla="*/ 73 h 142"/>
              <a:gd name="T46" fmla="*/ 124 w 158"/>
              <a:gd name="T47" fmla="*/ 84 h 142"/>
              <a:gd name="T48" fmla="*/ 124 w 158"/>
              <a:gd name="T49" fmla="*/ 96 h 142"/>
              <a:gd name="T50" fmla="*/ 124 w 158"/>
              <a:gd name="T51" fmla="*/ 120 h 142"/>
              <a:gd name="T52" fmla="*/ 112 w 158"/>
              <a:gd name="T53" fmla="*/ 130 h 142"/>
              <a:gd name="T54" fmla="*/ 102 w 158"/>
              <a:gd name="T55" fmla="*/ 134 h 142"/>
              <a:gd name="T56" fmla="*/ 86 w 158"/>
              <a:gd name="T57" fmla="*/ 140 h 142"/>
              <a:gd name="T58" fmla="*/ 76 w 158"/>
              <a:gd name="T59" fmla="*/ 142 h 142"/>
              <a:gd name="T60" fmla="*/ 75 w 158"/>
              <a:gd name="T61" fmla="*/ 133 h 142"/>
              <a:gd name="T62" fmla="*/ 64 w 158"/>
              <a:gd name="T63" fmla="*/ 132 h 142"/>
              <a:gd name="T64" fmla="*/ 55 w 158"/>
              <a:gd name="T65" fmla="*/ 132 h 142"/>
              <a:gd name="T66" fmla="*/ 34 w 158"/>
              <a:gd name="T67" fmla="*/ 133 h 142"/>
              <a:gd name="T68" fmla="*/ 32 w 158"/>
              <a:gd name="T69" fmla="*/ 125 h 142"/>
              <a:gd name="T70" fmla="*/ 32 w 158"/>
              <a:gd name="T71" fmla="*/ 113 h 142"/>
              <a:gd name="T72" fmla="*/ 32 w 158"/>
              <a:gd name="T73" fmla="*/ 96 h 142"/>
              <a:gd name="T74" fmla="*/ 28 w 158"/>
              <a:gd name="T75" fmla="*/ 84 h 142"/>
              <a:gd name="T76" fmla="*/ 28 w 158"/>
              <a:gd name="T77" fmla="*/ 77 h 142"/>
              <a:gd name="T78" fmla="*/ 24 w 158"/>
              <a:gd name="T79" fmla="*/ 74 h 142"/>
              <a:gd name="T80" fmla="*/ 15 w 158"/>
              <a:gd name="T81" fmla="*/ 76 h 142"/>
              <a:gd name="T82" fmla="*/ 7 w 158"/>
              <a:gd name="T83" fmla="*/ 74 h 142"/>
              <a:gd name="T84" fmla="*/ 2 w 158"/>
              <a:gd name="T85" fmla="*/ 72 h 142"/>
              <a:gd name="T86" fmla="*/ 2 w 158"/>
              <a:gd name="T87" fmla="*/ 60 h 142"/>
              <a:gd name="T88" fmla="*/ 2 w 158"/>
              <a:gd name="T89" fmla="*/ 53 h 142"/>
              <a:gd name="T90" fmla="*/ 2 w 158"/>
              <a:gd name="T91" fmla="*/ 47 h 142"/>
              <a:gd name="T92" fmla="*/ 2 w 158"/>
              <a:gd name="T93" fmla="*/ 38 h 142"/>
              <a:gd name="T94" fmla="*/ 2 w 158"/>
              <a:gd name="T95" fmla="*/ 31 h 142"/>
              <a:gd name="T96" fmla="*/ 2 w 158"/>
              <a:gd name="T97" fmla="*/ 24 h 142"/>
              <a:gd name="T98" fmla="*/ 2 w 158"/>
              <a:gd name="T99" fmla="*/ 17 h 142"/>
              <a:gd name="T100" fmla="*/ 2 w 158"/>
              <a:gd name="T101" fmla="*/ 10 h 142"/>
              <a:gd name="T102" fmla="*/ 5 w 158"/>
              <a:gd name="T103" fmla="*/ 7 h 142"/>
              <a:gd name="T104" fmla="*/ 13 w 158"/>
              <a:gd name="T105" fmla="*/ 7 h 142"/>
              <a:gd name="T106" fmla="*/ 21 w 158"/>
              <a:gd name="T107" fmla="*/ 7 h 142"/>
              <a:gd name="T108" fmla="*/ 28 w 158"/>
              <a:gd name="T109" fmla="*/ 7 h 142"/>
              <a:gd name="T110" fmla="*/ 37 w 158"/>
              <a:gd name="T111" fmla="*/ 7 h 142"/>
              <a:gd name="T112" fmla="*/ 42 w 158"/>
              <a:gd name="T113" fmla="*/ 8 h 142"/>
              <a:gd name="T114" fmla="*/ 49 w 158"/>
              <a:gd name="T115" fmla="*/ 8 h 142"/>
              <a:gd name="T116" fmla="*/ 50 w 158"/>
              <a:gd name="T117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58" h="142">
                <a:moveTo>
                  <a:pt x="54" y="1"/>
                </a:moveTo>
                <a:lnTo>
                  <a:pt x="55" y="1"/>
                </a:lnTo>
                <a:lnTo>
                  <a:pt x="56" y="1"/>
                </a:lnTo>
                <a:lnTo>
                  <a:pt x="57" y="1"/>
                </a:lnTo>
                <a:lnTo>
                  <a:pt x="58" y="1"/>
                </a:lnTo>
                <a:lnTo>
                  <a:pt x="59" y="1"/>
                </a:lnTo>
                <a:lnTo>
                  <a:pt x="60" y="1"/>
                </a:lnTo>
                <a:lnTo>
                  <a:pt x="63" y="1"/>
                </a:lnTo>
                <a:lnTo>
                  <a:pt x="64" y="1"/>
                </a:lnTo>
                <a:lnTo>
                  <a:pt x="65" y="1"/>
                </a:lnTo>
                <a:lnTo>
                  <a:pt x="67" y="1"/>
                </a:lnTo>
                <a:lnTo>
                  <a:pt x="68" y="1"/>
                </a:lnTo>
                <a:lnTo>
                  <a:pt x="69" y="1"/>
                </a:lnTo>
                <a:lnTo>
                  <a:pt x="71" y="1"/>
                </a:lnTo>
                <a:lnTo>
                  <a:pt x="72" y="1"/>
                </a:lnTo>
                <a:lnTo>
                  <a:pt x="73" y="1"/>
                </a:lnTo>
                <a:lnTo>
                  <a:pt x="74" y="1"/>
                </a:lnTo>
                <a:lnTo>
                  <a:pt x="74" y="2"/>
                </a:lnTo>
                <a:lnTo>
                  <a:pt x="75" y="4"/>
                </a:lnTo>
                <a:lnTo>
                  <a:pt x="75" y="5"/>
                </a:lnTo>
                <a:lnTo>
                  <a:pt x="76" y="5"/>
                </a:lnTo>
                <a:lnTo>
                  <a:pt x="76" y="6"/>
                </a:lnTo>
                <a:lnTo>
                  <a:pt x="77" y="7"/>
                </a:lnTo>
                <a:lnTo>
                  <a:pt x="77" y="8"/>
                </a:lnTo>
                <a:lnTo>
                  <a:pt x="78" y="9"/>
                </a:lnTo>
                <a:lnTo>
                  <a:pt x="78" y="10"/>
                </a:lnTo>
                <a:lnTo>
                  <a:pt x="80" y="10"/>
                </a:lnTo>
                <a:lnTo>
                  <a:pt x="80" y="11"/>
                </a:lnTo>
                <a:lnTo>
                  <a:pt x="80" y="13"/>
                </a:lnTo>
                <a:lnTo>
                  <a:pt x="80" y="14"/>
                </a:lnTo>
                <a:lnTo>
                  <a:pt x="81" y="15"/>
                </a:lnTo>
                <a:lnTo>
                  <a:pt x="81" y="17"/>
                </a:lnTo>
                <a:lnTo>
                  <a:pt x="81" y="18"/>
                </a:lnTo>
                <a:lnTo>
                  <a:pt x="81" y="19"/>
                </a:lnTo>
                <a:lnTo>
                  <a:pt x="82" y="19"/>
                </a:lnTo>
                <a:lnTo>
                  <a:pt x="83" y="19"/>
                </a:lnTo>
                <a:lnTo>
                  <a:pt x="84" y="19"/>
                </a:lnTo>
                <a:lnTo>
                  <a:pt x="85" y="19"/>
                </a:lnTo>
                <a:lnTo>
                  <a:pt x="86" y="19"/>
                </a:lnTo>
                <a:lnTo>
                  <a:pt x="87" y="19"/>
                </a:lnTo>
                <a:lnTo>
                  <a:pt x="89" y="19"/>
                </a:lnTo>
                <a:lnTo>
                  <a:pt x="90" y="19"/>
                </a:lnTo>
                <a:lnTo>
                  <a:pt x="93" y="19"/>
                </a:lnTo>
                <a:lnTo>
                  <a:pt x="94" y="19"/>
                </a:lnTo>
                <a:lnTo>
                  <a:pt x="95" y="19"/>
                </a:lnTo>
                <a:lnTo>
                  <a:pt x="97" y="19"/>
                </a:lnTo>
                <a:lnTo>
                  <a:pt x="98" y="19"/>
                </a:lnTo>
                <a:lnTo>
                  <a:pt x="100" y="19"/>
                </a:lnTo>
                <a:lnTo>
                  <a:pt x="102" y="19"/>
                </a:lnTo>
                <a:lnTo>
                  <a:pt x="103" y="19"/>
                </a:lnTo>
                <a:lnTo>
                  <a:pt x="106" y="19"/>
                </a:lnTo>
                <a:lnTo>
                  <a:pt x="107" y="19"/>
                </a:lnTo>
                <a:lnTo>
                  <a:pt x="109" y="19"/>
                </a:lnTo>
                <a:lnTo>
                  <a:pt x="110" y="19"/>
                </a:lnTo>
                <a:lnTo>
                  <a:pt x="111" y="19"/>
                </a:lnTo>
                <a:lnTo>
                  <a:pt x="114" y="19"/>
                </a:lnTo>
                <a:lnTo>
                  <a:pt x="115" y="19"/>
                </a:lnTo>
                <a:lnTo>
                  <a:pt x="116" y="19"/>
                </a:lnTo>
                <a:lnTo>
                  <a:pt x="117" y="19"/>
                </a:lnTo>
                <a:lnTo>
                  <a:pt x="118" y="19"/>
                </a:lnTo>
                <a:lnTo>
                  <a:pt x="119" y="19"/>
                </a:lnTo>
                <a:lnTo>
                  <a:pt x="123" y="19"/>
                </a:lnTo>
                <a:lnTo>
                  <a:pt x="124" y="19"/>
                </a:lnTo>
                <a:lnTo>
                  <a:pt x="125" y="19"/>
                </a:lnTo>
                <a:lnTo>
                  <a:pt x="126" y="19"/>
                </a:lnTo>
                <a:lnTo>
                  <a:pt x="127" y="19"/>
                </a:lnTo>
                <a:lnTo>
                  <a:pt x="128" y="19"/>
                </a:lnTo>
                <a:lnTo>
                  <a:pt x="129" y="19"/>
                </a:lnTo>
                <a:lnTo>
                  <a:pt x="130" y="19"/>
                </a:lnTo>
                <a:lnTo>
                  <a:pt x="132" y="19"/>
                </a:lnTo>
                <a:lnTo>
                  <a:pt x="133" y="19"/>
                </a:lnTo>
                <a:lnTo>
                  <a:pt x="134" y="19"/>
                </a:lnTo>
                <a:lnTo>
                  <a:pt x="135" y="19"/>
                </a:lnTo>
                <a:lnTo>
                  <a:pt x="136" y="19"/>
                </a:lnTo>
                <a:lnTo>
                  <a:pt x="137" y="19"/>
                </a:lnTo>
                <a:lnTo>
                  <a:pt x="138" y="19"/>
                </a:lnTo>
                <a:lnTo>
                  <a:pt x="140" y="19"/>
                </a:lnTo>
                <a:lnTo>
                  <a:pt x="141" y="19"/>
                </a:lnTo>
                <a:lnTo>
                  <a:pt x="142" y="19"/>
                </a:lnTo>
                <a:lnTo>
                  <a:pt x="143" y="19"/>
                </a:lnTo>
                <a:lnTo>
                  <a:pt x="144" y="19"/>
                </a:lnTo>
                <a:lnTo>
                  <a:pt x="147" y="19"/>
                </a:lnTo>
                <a:lnTo>
                  <a:pt x="149" y="19"/>
                </a:lnTo>
                <a:lnTo>
                  <a:pt x="150" y="19"/>
                </a:lnTo>
                <a:lnTo>
                  <a:pt x="151" y="19"/>
                </a:lnTo>
                <a:lnTo>
                  <a:pt x="155" y="19"/>
                </a:lnTo>
                <a:lnTo>
                  <a:pt x="158" y="19"/>
                </a:lnTo>
                <a:lnTo>
                  <a:pt x="158" y="22"/>
                </a:lnTo>
                <a:lnTo>
                  <a:pt x="158" y="23"/>
                </a:lnTo>
                <a:lnTo>
                  <a:pt x="158" y="25"/>
                </a:lnTo>
                <a:lnTo>
                  <a:pt x="158" y="26"/>
                </a:lnTo>
                <a:lnTo>
                  <a:pt x="158" y="29"/>
                </a:lnTo>
                <a:lnTo>
                  <a:pt x="158" y="30"/>
                </a:lnTo>
                <a:lnTo>
                  <a:pt x="158" y="31"/>
                </a:lnTo>
                <a:lnTo>
                  <a:pt x="158" y="32"/>
                </a:lnTo>
                <a:lnTo>
                  <a:pt x="158" y="33"/>
                </a:lnTo>
                <a:lnTo>
                  <a:pt x="158" y="34"/>
                </a:lnTo>
                <a:lnTo>
                  <a:pt x="158" y="35"/>
                </a:lnTo>
                <a:lnTo>
                  <a:pt x="158" y="36"/>
                </a:lnTo>
                <a:lnTo>
                  <a:pt x="158" y="38"/>
                </a:lnTo>
                <a:lnTo>
                  <a:pt x="158" y="39"/>
                </a:lnTo>
                <a:lnTo>
                  <a:pt x="158" y="44"/>
                </a:lnTo>
                <a:lnTo>
                  <a:pt x="158" y="46"/>
                </a:lnTo>
                <a:lnTo>
                  <a:pt x="158" y="47"/>
                </a:lnTo>
                <a:lnTo>
                  <a:pt x="158" y="49"/>
                </a:lnTo>
                <a:lnTo>
                  <a:pt x="158" y="50"/>
                </a:lnTo>
                <a:lnTo>
                  <a:pt x="158" y="52"/>
                </a:lnTo>
                <a:lnTo>
                  <a:pt x="158" y="53"/>
                </a:lnTo>
                <a:lnTo>
                  <a:pt x="158" y="55"/>
                </a:lnTo>
                <a:lnTo>
                  <a:pt x="158" y="56"/>
                </a:lnTo>
                <a:lnTo>
                  <a:pt x="158" y="57"/>
                </a:lnTo>
                <a:lnTo>
                  <a:pt x="158" y="58"/>
                </a:lnTo>
                <a:lnTo>
                  <a:pt x="158" y="59"/>
                </a:lnTo>
                <a:lnTo>
                  <a:pt x="158" y="63"/>
                </a:lnTo>
                <a:lnTo>
                  <a:pt x="158" y="64"/>
                </a:lnTo>
                <a:lnTo>
                  <a:pt x="158" y="65"/>
                </a:lnTo>
                <a:lnTo>
                  <a:pt x="158" y="66"/>
                </a:lnTo>
                <a:lnTo>
                  <a:pt x="158" y="71"/>
                </a:lnTo>
                <a:lnTo>
                  <a:pt x="158" y="72"/>
                </a:lnTo>
                <a:lnTo>
                  <a:pt x="156" y="72"/>
                </a:lnTo>
                <a:lnTo>
                  <a:pt x="155" y="72"/>
                </a:lnTo>
                <a:lnTo>
                  <a:pt x="152" y="72"/>
                </a:lnTo>
                <a:lnTo>
                  <a:pt x="149" y="72"/>
                </a:lnTo>
                <a:lnTo>
                  <a:pt x="147" y="72"/>
                </a:lnTo>
                <a:lnTo>
                  <a:pt x="145" y="72"/>
                </a:lnTo>
                <a:lnTo>
                  <a:pt x="144" y="72"/>
                </a:lnTo>
                <a:lnTo>
                  <a:pt x="142" y="72"/>
                </a:lnTo>
                <a:lnTo>
                  <a:pt x="141" y="72"/>
                </a:lnTo>
                <a:lnTo>
                  <a:pt x="140" y="72"/>
                </a:lnTo>
                <a:lnTo>
                  <a:pt x="138" y="72"/>
                </a:lnTo>
                <a:lnTo>
                  <a:pt x="137" y="72"/>
                </a:lnTo>
                <a:lnTo>
                  <a:pt x="136" y="72"/>
                </a:lnTo>
                <a:lnTo>
                  <a:pt x="133" y="72"/>
                </a:lnTo>
                <a:lnTo>
                  <a:pt x="132" y="72"/>
                </a:lnTo>
                <a:lnTo>
                  <a:pt x="130" y="72"/>
                </a:lnTo>
                <a:lnTo>
                  <a:pt x="127" y="72"/>
                </a:lnTo>
                <a:lnTo>
                  <a:pt x="124" y="72"/>
                </a:lnTo>
                <a:lnTo>
                  <a:pt x="124" y="73"/>
                </a:lnTo>
                <a:lnTo>
                  <a:pt x="124" y="74"/>
                </a:lnTo>
                <a:lnTo>
                  <a:pt x="124" y="78"/>
                </a:lnTo>
                <a:lnTo>
                  <a:pt x="124" y="81"/>
                </a:lnTo>
                <a:lnTo>
                  <a:pt x="124" y="82"/>
                </a:lnTo>
                <a:lnTo>
                  <a:pt x="124" y="83"/>
                </a:lnTo>
                <a:lnTo>
                  <a:pt x="124" y="84"/>
                </a:lnTo>
                <a:lnTo>
                  <a:pt x="124" y="85"/>
                </a:lnTo>
                <a:lnTo>
                  <a:pt x="124" y="86"/>
                </a:lnTo>
                <a:lnTo>
                  <a:pt x="124" y="88"/>
                </a:lnTo>
                <a:lnTo>
                  <a:pt x="124" y="89"/>
                </a:lnTo>
                <a:lnTo>
                  <a:pt x="124" y="90"/>
                </a:lnTo>
                <a:lnTo>
                  <a:pt x="124" y="96"/>
                </a:lnTo>
                <a:lnTo>
                  <a:pt x="124" y="100"/>
                </a:lnTo>
                <a:lnTo>
                  <a:pt x="124" y="111"/>
                </a:lnTo>
                <a:lnTo>
                  <a:pt x="124" y="113"/>
                </a:lnTo>
                <a:lnTo>
                  <a:pt x="124" y="116"/>
                </a:lnTo>
                <a:lnTo>
                  <a:pt x="124" y="117"/>
                </a:lnTo>
                <a:lnTo>
                  <a:pt x="124" y="120"/>
                </a:lnTo>
                <a:lnTo>
                  <a:pt x="124" y="123"/>
                </a:lnTo>
                <a:lnTo>
                  <a:pt x="124" y="124"/>
                </a:lnTo>
                <a:lnTo>
                  <a:pt x="124" y="126"/>
                </a:lnTo>
                <a:lnTo>
                  <a:pt x="119" y="127"/>
                </a:lnTo>
                <a:lnTo>
                  <a:pt x="115" y="130"/>
                </a:lnTo>
                <a:lnTo>
                  <a:pt x="112" y="130"/>
                </a:lnTo>
                <a:lnTo>
                  <a:pt x="112" y="131"/>
                </a:lnTo>
                <a:lnTo>
                  <a:pt x="111" y="131"/>
                </a:lnTo>
                <a:lnTo>
                  <a:pt x="108" y="132"/>
                </a:lnTo>
                <a:lnTo>
                  <a:pt x="107" y="133"/>
                </a:lnTo>
                <a:lnTo>
                  <a:pt x="106" y="133"/>
                </a:lnTo>
                <a:lnTo>
                  <a:pt x="102" y="134"/>
                </a:lnTo>
                <a:lnTo>
                  <a:pt x="101" y="135"/>
                </a:lnTo>
                <a:lnTo>
                  <a:pt x="98" y="136"/>
                </a:lnTo>
                <a:lnTo>
                  <a:pt x="91" y="139"/>
                </a:lnTo>
                <a:lnTo>
                  <a:pt x="89" y="140"/>
                </a:lnTo>
                <a:lnTo>
                  <a:pt x="87" y="140"/>
                </a:lnTo>
                <a:lnTo>
                  <a:pt x="86" y="140"/>
                </a:lnTo>
                <a:lnTo>
                  <a:pt x="85" y="141"/>
                </a:lnTo>
                <a:lnTo>
                  <a:pt x="82" y="142"/>
                </a:lnTo>
                <a:lnTo>
                  <a:pt x="81" y="142"/>
                </a:lnTo>
                <a:lnTo>
                  <a:pt x="78" y="142"/>
                </a:lnTo>
                <a:lnTo>
                  <a:pt x="77" y="142"/>
                </a:lnTo>
                <a:lnTo>
                  <a:pt x="76" y="142"/>
                </a:lnTo>
                <a:lnTo>
                  <a:pt x="75" y="142"/>
                </a:lnTo>
                <a:lnTo>
                  <a:pt x="75" y="141"/>
                </a:lnTo>
                <a:lnTo>
                  <a:pt x="75" y="140"/>
                </a:lnTo>
                <a:lnTo>
                  <a:pt x="75" y="135"/>
                </a:lnTo>
                <a:lnTo>
                  <a:pt x="75" y="134"/>
                </a:lnTo>
                <a:lnTo>
                  <a:pt x="75" y="133"/>
                </a:lnTo>
                <a:lnTo>
                  <a:pt x="75" y="132"/>
                </a:lnTo>
                <a:lnTo>
                  <a:pt x="73" y="132"/>
                </a:lnTo>
                <a:lnTo>
                  <a:pt x="72" y="132"/>
                </a:lnTo>
                <a:lnTo>
                  <a:pt x="69" y="132"/>
                </a:lnTo>
                <a:lnTo>
                  <a:pt x="67" y="132"/>
                </a:lnTo>
                <a:lnTo>
                  <a:pt x="64" y="132"/>
                </a:lnTo>
                <a:lnTo>
                  <a:pt x="63" y="132"/>
                </a:lnTo>
                <a:lnTo>
                  <a:pt x="61" y="132"/>
                </a:lnTo>
                <a:lnTo>
                  <a:pt x="59" y="132"/>
                </a:lnTo>
                <a:lnTo>
                  <a:pt x="58" y="132"/>
                </a:lnTo>
                <a:lnTo>
                  <a:pt x="56" y="132"/>
                </a:lnTo>
                <a:lnTo>
                  <a:pt x="55" y="132"/>
                </a:lnTo>
                <a:lnTo>
                  <a:pt x="52" y="132"/>
                </a:lnTo>
                <a:lnTo>
                  <a:pt x="48" y="132"/>
                </a:lnTo>
                <a:lnTo>
                  <a:pt x="46" y="132"/>
                </a:lnTo>
                <a:lnTo>
                  <a:pt x="43" y="132"/>
                </a:lnTo>
                <a:lnTo>
                  <a:pt x="35" y="133"/>
                </a:lnTo>
                <a:lnTo>
                  <a:pt x="34" y="133"/>
                </a:lnTo>
                <a:lnTo>
                  <a:pt x="32" y="133"/>
                </a:lnTo>
                <a:lnTo>
                  <a:pt x="32" y="132"/>
                </a:lnTo>
                <a:lnTo>
                  <a:pt x="32" y="131"/>
                </a:lnTo>
                <a:lnTo>
                  <a:pt x="32" y="130"/>
                </a:lnTo>
                <a:lnTo>
                  <a:pt x="32" y="128"/>
                </a:lnTo>
                <a:lnTo>
                  <a:pt x="32" y="125"/>
                </a:lnTo>
                <a:lnTo>
                  <a:pt x="32" y="124"/>
                </a:lnTo>
                <a:lnTo>
                  <a:pt x="32" y="122"/>
                </a:lnTo>
                <a:lnTo>
                  <a:pt x="32" y="117"/>
                </a:lnTo>
                <a:lnTo>
                  <a:pt x="32" y="115"/>
                </a:lnTo>
                <a:lnTo>
                  <a:pt x="32" y="114"/>
                </a:lnTo>
                <a:lnTo>
                  <a:pt x="32" y="113"/>
                </a:lnTo>
                <a:lnTo>
                  <a:pt x="32" y="108"/>
                </a:lnTo>
                <a:lnTo>
                  <a:pt x="32" y="107"/>
                </a:lnTo>
                <a:lnTo>
                  <a:pt x="32" y="102"/>
                </a:lnTo>
                <a:lnTo>
                  <a:pt x="32" y="101"/>
                </a:lnTo>
                <a:lnTo>
                  <a:pt x="32" y="98"/>
                </a:lnTo>
                <a:lnTo>
                  <a:pt x="32" y="96"/>
                </a:lnTo>
                <a:lnTo>
                  <a:pt x="32" y="89"/>
                </a:lnTo>
                <a:lnTo>
                  <a:pt x="31" y="89"/>
                </a:lnTo>
                <a:lnTo>
                  <a:pt x="29" y="89"/>
                </a:lnTo>
                <a:lnTo>
                  <a:pt x="28" y="86"/>
                </a:lnTo>
                <a:lnTo>
                  <a:pt x="28" y="85"/>
                </a:lnTo>
                <a:lnTo>
                  <a:pt x="28" y="84"/>
                </a:lnTo>
                <a:lnTo>
                  <a:pt x="28" y="83"/>
                </a:lnTo>
                <a:lnTo>
                  <a:pt x="28" y="82"/>
                </a:lnTo>
                <a:lnTo>
                  <a:pt x="28" y="81"/>
                </a:lnTo>
                <a:lnTo>
                  <a:pt x="28" y="80"/>
                </a:lnTo>
                <a:lnTo>
                  <a:pt x="28" y="78"/>
                </a:lnTo>
                <a:lnTo>
                  <a:pt x="28" y="77"/>
                </a:lnTo>
                <a:lnTo>
                  <a:pt x="28" y="76"/>
                </a:lnTo>
                <a:lnTo>
                  <a:pt x="25" y="76"/>
                </a:lnTo>
                <a:lnTo>
                  <a:pt x="25" y="75"/>
                </a:lnTo>
                <a:lnTo>
                  <a:pt x="26" y="75"/>
                </a:lnTo>
                <a:lnTo>
                  <a:pt x="26" y="74"/>
                </a:lnTo>
                <a:lnTo>
                  <a:pt x="24" y="74"/>
                </a:lnTo>
                <a:lnTo>
                  <a:pt x="22" y="74"/>
                </a:lnTo>
                <a:lnTo>
                  <a:pt x="20" y="74"/>
                </a:lnTo>
                <a:lnTo>
                  <a:pt x="16" y="74"/>
                </a:lnTo>
                <a:lnTo>
                  <a:pt x="15" y="74"/>
                </a:lnTo>
                <a:lnTo>
                  <a:pt x="15" y="75"/>
                </a:lnTo>
                <a:lnTo>
                  <a:pt x="15" y="76"/>
                </a:lnTo>
                <a:lnTo>
                  <a:pt x="13" y="76"/>
                </a:lnTo>
                <a:lnTo>
                  <a:pt x="11" y="76"/>
                </a:lnTo>
                <a:lnTo>
                  <a:pt x="11" y="75"/>
                </a:lnTo>
                <a:lnTo>
                  <a:pt x="11" y="74"/>
                </a:lnTo>
                <a:lnTo>
                  <a:pt x="9" y="74"/>
                </a:lnTo>
                <a:lnTo>
                  <a:pt x="7" y="74"/>
                </a:lnTo>
                <a:lnTo>
                  <a:pt x="6" y="74"/>
                </a:lnTo>
                <a:lnTo>
                  <a:pt x="4" y="74"/>
                </a:lnTo>
                <a:lnTo>
                  <a:pt x="4" y="73"/>
                </a:lnTo>
                <a:lnTo>
                  <a:pt x="4" y="72"/>
                </a:lnTo>
                <a:lnTo>
                  <a:pt x="3" y="72"/>
                </a:lnTo>
                <a:lnTo>
                  <a:pt x="2" y="72"/>
                </a:lnTo>
                <a:lnTo>
                  <a:pt x="2" y="69"/>
                </a:lnTo>
                <a:lnTo>
                  <a:pt x="2" y="68"/>
                </a:lnTo>
                <a:lnTo>
                  <a:pt x="2" y="64"/>
                </a:lnTo>
                <a:lnTo>
                  <a:pt x="2" y="63"/>
                </a:lnTo>
                <a:lnTo>
                  <a:pt x="2" y="61"/>
                </a:lnTo>
                <a:lnTo>
                  <a:pt x="2" y="60"/>
                </a:lnTo>
                <a:lnTo>
                  <a:pt x="2" y="59"/>
                </a:lnTo>
                <a:lnTo>
                  <a:pt x="2" y="58"/>
                </a:lnTo>
                <a:lnTo>
                  <a:pt x="2" y="57"/>
                </a:lnTo>
                <a:lnTo>
                  <a:pt x="2" y="56"/>
                </a:lnTo>
                <a:lnTo>
                  <a:pt x="2" y="55"/>
                </a:lnTo>
                <a:lnTo>
                  <a:pt x="2" y="53"/>
                </a:lnTo>
                <a:lnTo>
                  <a:pt x="2" y="50"/>
                </a:lnTo>
                <a:lnTo>
                  <a:pt x="2" y="49"/>
                </a:lnTo>
                <a:lnTo>
                  <a:pt x="2" y="48"/>
                </a:lnTo>
                <a:lnTo>
                  <a:pt x="0" y="48"/>
                </a:lnTo>
                <a:lnTo>
                  <a:pt x="0" y="47"/>
                </a:lnTo>
                <a:lnTo>
                  <a:pt x="2" y="47"/>
                </a:lnTo>
                <a:lnTo>
                  <a:pt x="2" y="46"/>
                </a:lnTo>
                <a:lnTo>
                  <a:pt x="2" y="44"/>
                </a:lnTo>
                <a:lnTo>
                  <a:pt x="2" y="41"/>
                </a:lnTo>
                <a:lnTo>
                  <a:pt x="2" y="40"/>
                </a:lnTo>
                <a:lnTo>
                  <a:pt x="2" y="39"/>
                </a:lnTo>
                <a:lnTo>
                  <a:pt x="2" y="38"/>
                </a:lnTo>
                <a:lnTo>
                  <a:pt x="2" y="36"/>
                </a:lnTo>
                <a:lnTo>
                  <a:pt x="2" y="35"/>
                </a:lnTo>
                <a:lnTo>
                  <a:pt x="2" y="34"/>
                </a:lnTo>
                <a:lnTo>
                  <a:pt x="2" y="33"/>
                </a:lnTo>
                <a:lnTo>
                  <a:pt x="2" y="32"/>
                </a:lnTo>
                <a:lnTo>
                  <a:pt x="2" y="31"/>
                </a:lnTo>
                <a:lnTo>
                  <a:pt x="2" y="30"/>
                </a:lnTo>
                <a:lnTo>
                  <a:pt x="2" y="29"/>
                </a:lnTo>
                <a:lnTo>
                  <a:pt x="2" y="27"/>
                </a:lnTo>
                <a:lnTo>
                  <a:pt x="2" y="26"/>
                </a:lnTo>
                <a:lnTo>
                  <a:pt x="2" y="25"/>
                </a:lnTo>
                <a:lnTo>
                  <a:pt x="2" y="24"/>
                </a:lnTo>
                <a:lnTo>
                  <a:pt x="2" y="23"/>
                </a:lnTo>
                <a:lnTo>
                  <a:pt x="2" y="22"/>
                </a:lnTo>
                <a:lnTo>
                  <a:pt x="2" y="21"/>
                </a:lnTo>
                <a:lnTo>
                  <a:pt x="2" y="19"/>
                </a:lnTo>
                <a:lnTo>
                  <a:pt x="2" y="18"/>
                </a:lnTo>
                <a:lnTo>
                  <a:pt x="2" y="17"/>
                </a:lnTo>
                <a:lnTo>
                  <a:pt x="2" y="16"/>
                </a:lnTo>
                <a:lnTo>
                  <a:pt x="2" y="15"/>
                </a:lnTo>
                <a:lnTo>
                  <a:pt x="2" y="14"/>
                </a:lnTo>
                <a:lnTo>
                  <a:pt x="2" y="13"/>
                </a:lnTo>
                <a:lnTo>
                  <a:pt x="2" y="11"/>
                </a:lnTo>
                <a:lnTo>
                  <a:pt x="2" y="10"/>
                </a:lnTo>
                <a:lnTo>
                  <a:pt x="2" y="9"/>
                </a:lnTo>
                <a:lnTo>
                  <a:pt x="2" y="8"/>
                </a:lnTo>
                <a:lnTo>
                  <a:pt x="2" y="7"/>
                </a:lnTo>
                <a:lnTo>
                  <a:pt x="3" y="7"/>
                </a:lnTo>
                <a:lnTo>
                  <a:pt x="4" y="7"/>
                </a:lnTo>
                <a:lnTo>
                  <a:pt x="5" y="7"/>
                </a:lnTo>
                <a:lnTo>
                  <a:pt x="6" y="7"/>
                </a:lnTo>
                <a:lnTo>
                  <a:pt x="7" y="7"/>
                </a:lnTo>
                <a:lnTo>
                  <a:pt x="8" y="7"/>
                </a:lnTo>
                <a:lnTo>
                  <a:pt x="9" y="7"/>
                </a:lnTo>
                <a:lnTo>
                  <a:pt x="12" y="7"/>
                </a:lnTo>
                <a:lnTo>
                  <a:pt x="13" y="7"/>
                </a:lnTo>
                <a:lnTo>
                  <a:pt x="14" y="7"/>
                </a:lnTo>
                <a:lnTo>
                  <a:pt x="16" y="7"/>
                </a:lnTo>
                <a:lnTo>
                  <a:pt x="17" y="7"/>
                </a:lnTo>
                <a:lnTo>
                  <a:pt x="18" y="7"/>
                </a:lnTo>
                <a:lnTo>
                  <a:pt x="20" y="7"/>
                </a:lnTo>
                <a:lnTo>
                  <a:pt x="21" y="7"/>
                </a:lnTo>
                <a:lnTo>
                  <a:pt x="22" y="7"/>
                </a:lnTo>
                <a:lnTo>
                  <a:pt x="23" y="7"/>
                </a:lnTo>
                <a:lnTo>
                  <a:pt x="24" y="7"/>
                </a:lnTo>
                <a:lnTo>
                  <a:pt x="25" y="7"/>
                </a:lnTo>
                <a:lnTo>
                  <a:pt x="26" y="7"/>
                </a:lnTo>
                <a:lnTo>
                  <a:pt x="28" y="7"/>
                </a:lnTo>
                <a:lnTo>
                  <a:pt x="29" y="7"/>
                </a:lnTo>
                <a:lnTo>
                  <a:pt x="30" y="7"/>
                </a:lnTo>
                <a:lnTo>
                  <a:pt x="31" y="7"/>
                </a:lnTo>
                <a:lnTo>
                  <a:pt x="32" y="7"/>
                </a:lnTo>
                <a:lnTo>
                  <a:pt x="34" y="7"/>
                </a:lnTo>
                <a:lnTo>
                  <a:pt x="37" y="7"/>
                </a:lnTo>
                <a:lnTo>
                  <a:pt x="38" y="7"/>
                </a:lnTo>
                <a:lnTo>
                  <a:pt x="39" y="7"/>
                </a:lnTo>
                <a:lnTo>
                  <a:pt x="40" y="7"/>
                </a:lnTo>
                <a:lnTo>
                  <a:pt x="41" y="7"/>
                </a:lnTo>
                <a:lnTo>
                  <a:pt x="41" y="8"/>
                </a:lnTo>
                <a:lnTo>
                  <a:pt x="42" y="8"/>
                </a:lnTo>
                <a:lnTo>
                  <a:pt x="43" y="8"/>
                </a:lnTo>
                <a:lnTo>
                  <a:pt x="45" y="8"/>
                </a:lnTo>
                <a:lnTo>
                  <a:pt x="46" y="8"/>
                </a:lnTo>
                <a:lnTo>
                  <a:pt x="47" y="8"/>
                </a:lnTo>
                <a:lnTo>
                  <a:pt x="48" y="8"/>
                </a:lnTo>
                <a:lnTo>
                  <a:pt x="49" y="8"/>
                </a:lnTo>
                <a:lnTo>
                  <a:pt x="49" y="7"/>
                </a:lnTo>
                <a:lnTo>
                  <a:pt x="49" y="6"/>
                </a:lnTo>
                <a:lnTo>
                  <a:pt x="49" y="5"/>
                </a:lnTo>
                <a:lnTo>
                  <a:pt x="49" y="1"/>
                </a:lnTo>
                <a:lnTo>
                  <a:pt x="49" y="0"/>
                </a:lnTo>
                <a:lnTo>
                  <a:pt x="50" y="0"/>
                </a:lnTo>
                <a:lnTo>
                  <a:pt x="51" y="0"/>
                </a:lnTo>
                <a:lnTo>
                  <a:pt x="52" y="1"/>
                </a:lnTo>
                <a:lnTo>
                  <a:pt x="54" y="1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圆角矩形 45">
            <a:extLst>
              <a:ext uri="{FF2B5EF4-FFF2-40B4-BE49-F238E27FC236}">
                <a16:creationId xmlns:a16="http://schemas.microsoft.com/office/drawing/2014/main" id="{EF828B8F-14AA-9CB0-2ADD-C28754962D1A}"/>
              </a:ext>
            </a:extLst>
          </p:cNvPr>
          <p:cNvSpPr/>
          <p:nvPr/>
        </p:nvSpPr>
        <p:spPr>
          <a:xfrm>
            <a:off x="979978" y="310429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Fontana</a:t>
            </a:r>
          </a:p>
        </p:txBody>
      </p:sp>
      <p:sp>
        <p:nvSpPr>
          <p:cNvPr id="55" name="圆角矩形 45">
            <a:extLst>
              <a:ext uri="{FF2B5EF4-FFF2-40B4-BE49-F238E27FC236}">
                <a16:creationId xmlns:a16="http://schemas.microsoft.com/office/drawing/2014/main" id="{695AD421-E69F-04F8-B275-70B15617974C}"/>
              </a:ext>
            </a:extLst>
          </p:cNvPr>
          <p:cNvSpPr/>
          <p:nvPr/>
        </p:nvSpPr>
        <p:spPr>
          <a:xfrm>
            <a:off x="1413886" y="217756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Bernardino</a:t>
            </a:r>
          </a:p>
        </p:txBody>
      </p:sp>
      <p:sp>
        <p:nvSpPr>
          <p:cNvPr id="56" name="圆角矩形 45">
            <a:extLst>
              <a:ext uri="{FF2B5EF4-FFF2-40B4-BE49-F238E27FC236}">
                <a16:creationId xmlns:a16="http://schemas.microsoft.com/office/drawing/2014/main" id="{BD000635-2E66-45F5-F87D-B51B4661BB0A}"/>
              </a:ext>
            </a:extLst>
          </p:cNvPr>
          <p:cNvSpPr/>
          <p:nvPr/>
        </p:nvSpPr>
        <p:spPr>
          <a:xfrm>
            <a:off x="642972" y="403774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Ontario</a:t>
            </a:r>
          </a:p>
        </p:txBody>
      </p:sp>
      <p:sp>
        <p:nvSpPr>
          <p:cNvPr id="61" name="Oval 25">
            <a:extLst>
              <a:ext uri="{FF2B5EF4-FFF2-40B4-BE49-F238E27FC236}">
                <a16:creationId xmlns:a16="http://schemas.microsoft.com/office/drawing/2014/main" id="{9FEBB39A-6CEE-67C7-FE9F-475F63324E09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51076" y="445772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2" name="肘形连接符 164">
            <a:extLst>
              <a:ext uri="{FF2B5EF4-FFF2-40B4-BE49-F238E27FC236}">
                <a16:creationId xmlns:a16="http://schemas.microsoft.com/office/drawing/2014/main" id="{08A18A4A-4AB1-E558-153D-85E98A237738}"/>
              </a:ext>
            </a:extLst>
          </p:cNvPr>
          <p:cNvCxnSpPr>
            <a:cxnSpLocks/>
            <a:stCxn id="22" idx="6"/>
            <a:endCxn id="61" idx="0"/>
          </p:cNvCxnSpPr>
          <p:nvPr/>
        </p:nvCxnSpPr>
        <p:spPr>
          <a:xfrm>
            <a:off x="2831679" y="4184714"/>
            <a:ext cx="1061605" cy="27301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698" name="Oval 25">
            <a:extLst>
              <a:ext uri="{FF2B5EF4-FFF2-40B4-BE49-F238E27FC236}">
                <a16:creationId xmlns:a16="http://schemas.microsoft.com/office/drawing/2014/main" id="{F23849AD-0CA8-7F2B-B7E4-B7FDDAFAEA96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62829" y="434422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699" name="肘形连接符 164">
            <a:extLst>
              <a:ext uri="{FF2B5EF4-FFF2-40B4-BE49-F238E27FC236}">
                <a16:creationId xmlns:a16="http://schemas.microsoft.com/office/drawing/2014/main" id="{B37E7727-46D6-C679-9BBA-15DDB274A42A}"/>
              </a:ext>
            </a:extLst>
          </p:cNvPr>
          <p:cNvCxnSpPr>
            <a:cxnSpLocks/>
            <a:stCxn id="14" idx="6"/>
            <a:endCxn id="5698" idx="0"/>
          </p:cNvCxnSpPr>
          <p:nvPr/>
        </p:nvCxnSpPr>
        <p:spPr>
          <a:xfrm>
            <a:off x="3177224" y="3243534"/>
            <a:ext cx="927813" cy="1100692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03" name="Oval 25">
            <a:extLst>
              <a:ext uri="{FF2B5EF4-FFF2-40B4-BE49-F238E27FC236}">
                <a16:creationId xmlns:a16="http://schemas.microsoft.com/office/drawing/2014/main" id="{7E662330-6C0E-C028-9C09-44F8BCFF0D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29012" y="4307989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704" name="肘形连接符 164">
            <a:extLst>
              <a:ext uri="{FF2B5EF4-FFF2-40B4-BE49-F238E27FC236}">
                <a16:creationId xmlns:a16="http://schemas.microsoft.com/office/drawing/2014/main" id="{661442B4-3737-2E53-4486-693B1596C109}"/>
              </a:ext>
            </a:extLst>
          </p:cNvPr>
          <p:cNvCxnSpPr>
            <a:cxnSpLocks/>
            <a:stCxn id="17" idx="6"/>
            <a:endCxn id="5703" idx="0"/>
          </p:cNvCxnSpPr>
          <p:nvPr/>
        </p:nvCxnSpPr>
        <p:spPr>
          <a:xfrm>
            <a:off x="3595129" y="2334070"/>
            <a:ext cx="776091" cy="197391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5714" name="Oval 5713">
            <a:extLst>
              <a:ext uri="{FF2B5EF4-FFF2-40B4-BE49-F238E27FC236}">
                <a16:creationId xmlns:a16="http://schemas.microsoft.com/office/drawing/2014/main" id="{C5FB9664-D818-2906-44DA-7EFD2A920F4A}"/>
              </a:ext>
            </a:extLst>
          </p:cNvPr>
          <p:cNvSpPr/>
          <p:nvPr/>
        </p:nvSpPr>
        <p:spPr>
          <a:xfrm>
            <a:off x="2259424" y="3183579"/>
            <a:ext cx="139238" cy="139238"/>
          </a:xfrm>
          <a:prstGeom prst="ellipse">
            <a:avLst/>
          </a:prstGeom>
          <a:solidFill>
            <a:srgbClr val="F79646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6" name="Oval 5715">
            <a:extLst>
              <a:ext uri="{FF2B5EF4-FFF2-40B4-BE49-F238E27FC236}">
                <a16:creationId xmlns:a16="http://schemas.microsoft.com/office/drawing/2014/main" id="{85672F84-8C39-F623-5F36-16EF8CD83F81}"/>
              </a:ext>
            </a:extLst>
          </p:cNvPr>
          <p:cNvSpPr/>
          <p:nvPr/>
        </p:nvSpPr>
        <p:spPr>
          <a:xfrm>
            <a:off x="1889261" y="4128183"/>
            <a:ext cx="139238" cy="139238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17" name="Oval 5716">
            <a:extLst>
              <a:ext uri="{FF2B5EF4-FFF2-40B4-BE49-F238E27FC236}">
                <a16:creationId xmlns:a16="http://schemas.microsoft.com/office/drawing/2014/main" id="{BA71EBE5-9BEE-CD9D-EDF0-DD4CBB2E4DDE}"/>
              </a:ext>
            </a:extLst>
          </p:cNvPr>
          <p:cNvSpPr/>
          <p:nvPr/>
        </p:nvSpPr>
        <p:spPr>
          <a:xfrm>
            <a:off x="2678712" y="2271584"/>
            <a:ext cx="139238" cy="139238"/>
          </a:xfrm>
          <a:prstGeom prst="ellipse">
            <a:avLst/>
          </a:prstGeom>
          <a:solidFill>
            <a:srgbClr val="9BBB59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880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23C0B2-C3E2-BB41-145A-5F13346B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03A90-F86B-EEF9-920A-FB7A1F8A6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Santa Clara County-The Bay Area Titans: </a:t>
            </a:r>
            <a:br>
              <a:rPr lang="en-US" altLang="zh-CN" dirty="0"/>
            </a:br>
            <a:r>
              <a:rPr lang="en-US" altLang="zh-CN" dirty="0"/>
              <a:t>Northern California’s Members</a:t>
            </a:r>
          </a:p>
        </p:txBody>
      </p:sp>
      <p:sp>
        <p:nvSpPr>
          <p:cNvPr id="3" name="Freeform 23">
            <a:extLst>
              <a:ext uri="{FF2B5EF4-FFF2-40B4-BE49-F238E27FC236}">
                <a16:creationId xmlns:a16="http://schemas.microsoft.com/office/drawing/2014/main" id="{3722922D-5A4F-F0AC-D6F8-1289C58DF5F0}"/>
              </a:ext>
            </a:extLst>
          </p:cNvPr>
          <p:cNvSpPr>
            <a:spLocks/>
          </p:cNvSpPr>
          <p:nvPr/>
        </p:nvSpPr>
        <p:spPr bwMode="auto">
          <a:xfrm>
            <a:off x="2259186" y="1246593"/>
            <a:ext cx="4625628" cy="3468282"/>
          </a:xfrm>
          <a:custGeom>
            <a:avLst/>
            <a:gdLst>
              <a:gd name="T0" fmla="*/ 398 w 3697"/>
              <a:gd name="T1" fmla="*/ 131 h 2772"/>
              <a:gd name="T2" fmla="*/ 463 w 3697"/>
              <a:gd name="T3" fmla="*/ 169 h 2772"/>
              <a:gd name="T4" fmla="*/ 513 w 3697"/>
              <a:gd name="T5" fmla="*/ 178 h 2772"/>
              <a:gd name="T6" fmla="*/ 568 w 3697"/>
              <a:gd name="T7" fmla="*/ 169 h 2772"/>
              <a:gd name="T8" fmla="*/ 950 w 3697"/>
              <a:gd name="T9" fmla="*/ 86 h 2772"/>
              <a:gd name="T10" fmla="*/ 1011 w 3697"/>
              <a:gd name="T11" fmla="*/ 131 h 2772"/>
              <a:gd name="T12" fmla="*/ 1114 w 3697"/>
              <a:gd name="T13" fmla="*/ 94 h 2772"/>
              <a:gd name="T14" fmla="*/ 1203 w 3697"/>
              <a:gd name="T15" fmla="*/ 53 h 2772"/>
              <a:gd name="T16" fmla="*/ 1510 w 3697"/>
              <a:gd name="T17" fmla="*/ 2 h 2772"/>
              <a:gd name="T18" fmla="*/ 2710 w 3697"/>
              <a:gd name="T19" fmla="*/ 21 h 2772"/>
              <a:gd name="T20" fmla="*/ 2728 w 3697"/>
              <a:gd name="T21" fmla="*/ 280 h 2772"/>
              <a:gd name="T22" fmla="*/ 2912 w 3697"/>
              <a:gd name="T23" fmla="*/ 562 h 2772"/>
              <a:gd name="T24" fmla="*/ 2865 w 3697"/>
              <a:gd name="T25" fmla="*/ 892 h 2772"/>
              <a:gd name="T26" fmla="*/ 2778 w 3697"/>
              <a:gd name="T27" fmla="*/ 1080 h 2772"/>
              <a:gd name="T28" fmla="*/ 2903 w 3697"/>
              <a:gd name="T29" fmla="*/ 1248 h 2772"/>
              <a:gd name="T30" fmla="*/ 2967 w 3697"/>
              <a:gd name="T31" fmla="*/ 1542 h 2772"/>
              <a:gd name="T32" fmla="*/ 3117 w 3697"/>
              <a:gd name="T33" fmla="*/ 1420 h 2772"/>
              <a:gd name="T34" fmla="*/ 3391 w 3697"/>
              <a:gd name="T35" fmla="*/ 1462 h 2772"/>
              <a:gd name="T36" fmla="*/ 3593 w 3697"/>
              <a:gd name="T37" fmla="*/ 1567 h 2772"/>
              <a:gd name="T38" fmla="*/ 3632 w 3697"/>
              <a:gd name="T39" fmla="*/ 1757 h 2772"/>
              <a:gd name="T40" fmla="*/ 3613 w 3697"/>
              <a:gd name="T41" fmla="*/ 1884 h 2772"/>
              <a:gd name="T42" fmla="*/ 3641 w 3697"/>
              <a:gd name="T43" fmla="*/ 2003 h 2772"/>
              <a:gd name="T44" fmla="*/ 3573 w 3697"/>
              <a:gd name="T45" fmla="*/ 2175 h 2772"/>
              <a:gd name="T46" fmla="*/ 3555 w 3697"/>
              <a:gd name="T47" fmla="*/ 2329 h 2772"/>
              <a:gd name="T48" fmla="*/ 3084 w 3697"/>
              <a:gd name="T49" fmla="*/ 2456 h 2772"/>
              <a:gd name="T50" fmla="*/ 2772 w 3697"/>
              <a:gd name="T51" fmla="*/ 2331 h 2772"/>
              <a:gd name="T52" fmla="*/ 2592 w 3697"/>
              <a:gd name="T53" fmla="*/ 2440 h 2772"/>
              <a:gd name="T54" fmla="*/ 2566 w 3697"/>
              <a:gd name="T55" fmla="*/ 2516 h 2772"/>
              <a:gd name="T56" fmla="*/ 2503 w 3697"/>
              <a:gd name="T57" fmla="*/ 2583 h 2772"/>
              <a:gd name="T58" fmla="*/ 2452 w 3697"/>
              <a:gd name="T59" fmla="*/ 2650 h 2772"/>
              <a:gd name="T60" fmla="*/ 2390 w 3697"/>
              <a:gd name="T61" fmla="*/ 2717 h 2772"/>
              <a:gd name="T62" fmla="*/ 2325 w 3697"/>
              <a:gd name="T63" fmla="*/ 2765 h 2772"/>
              <a:gd name="T64" fmla="*/ 2042 w 3697"/>
              <a:gd name="T65" fmla="*/ 2516 h 2772"/>
              <a:gd name="T66" fmla="*/ 1883 w 3697"/>
              <a:gd name="T67" fmla="*/ 2363 h 2772"/>
              <a:gd name="T68" fmla="*/ 1798 w 3697"/>
              <a:gd name="T69" fmla="*/ 2237 h 2772"/>
              <a:gd name="T70" fmla="*/ 1665 w 3697"/>
              <a:gd name="T71" fmla="*/ 2046 h 2772"/>
              <a:gd name="T72" fmla="*/ 1586 w 3697"/>
              <a:gd name="T73" fmla="*/ 2018 h 2772"/>
              <a:gd name="T74" fmla="*/ 1503 w 3697"/>
              <a:gd name="T75" fmla="*/ 1969 h 2772"/>
              <a:gd name="T76" fmla="*/ 1435 w 3697"/>
              <a:gd name="T77" fmla="*/ 1899 h 2772"/>
              <a:gd name="T78" fmla="*/ 1361 w 3697"/>
              <a:gd name="T79" fmla="*/ 1843 h 2772"/>
              <a:gd name="T80" fmla="*/ 1291 w 3697"/>
              <a:gd name="T81" fmla="*/ 1809 h 2772"/>
              <a:gd name="T82" fmla="*/ 1160 w 3697"/>
              <a:gd name="T83" fmla="*/ 1774 h 2772"/>
              <a:gd name="T84" fmla="*/ 1106 w 3697"/>
              <a:gd name="T85" fmla="*/ 1749 h 2772"/>
              <a:gd name="T86" fmla="*/ 940 w 3697"/>
              <a:gd name="T87" fmla="*/ 1673 h 2772"/>
              <a:gd name="T88" fmla="*/ 829 w 3697"/>
              <a:gd name="T89" fmla="*/ 1607 h 2772"/>
              <a:gd name="T90" fmla="*/ 745 w 3697"/>
              <a:gd name="T91" fmla="*/ 1534 h 2772"/>
              <a:gd name="T92" fmla="*/ 676 w 3697"/>
              <a:gd name="T93" fmla="*/ 1493 h 2772"/>
              <a:gd name="T94" fmla="*/ 633 w 3697"/>
              <a:gd name="T95" fmla="*/ 1407 h 2772"/>
              <a:gd name="T96" fmla="*/ 529 w 3697"/>
              <a:gd name="T97" fmla="*/ 1276 h 2772"/>
              <a:gd name="T98" fmla="*/ 427 w 3697"/>
              <a:gd name="T99" fmla="*/ 1229 h 2772"/>
              <a:gd name="T100" fmla="*/ 292 w 3697"/>
              <a:gd name="T101" fmla="*/ 1056 h 2772"/>
              <a:gd name="T102" fmla="*/ 207 w 3697"/>
              <a:gd name="T103" fmla="*/ 992 h 2772"/>
              <a:gd name="T104" fmla="*/ 151 w 3697"/>
              <a:gd name="T105" fmla="*/ 897 h 2772"/>
              <a:gd name="T106" fmla="*/ 93 w 3697"/>
              <a:gd name="T107" fmla="*/ 809 h 2772"/>
              <a:gd name="T108" fmla="*/ 86 w 3697"/>
              <a:gd name="T109" fmla="*/ 742 h 2772"/>
              <a:gd name="T110" fmla="*/ 25 w 3697"/>
              <a:gd name="T111" fmla="*/ 640 h 2772"/>
              <a:gd name="T112" fmla="*/ 12 w 3697"/>
              <a:gd name="T113" fmla="*/ 523 h 2772"/>
              <a:gd name="T114" fmla="*/ 46 w 3697"/>
              <a:gd name="T115" fmla="*/ 424 h 2772"/>
              <a:gd name="T116" fmla="*/ 46 w 3697"/>
              <a:gd name="T117" fmla="*/ 312 h 2772"/>
              <a:gd name="T118" fmla="*/ 72 w 3697"/>
              <a:gd name="T119" fmla="*/ 222 h 2772"/>
              <a:gd name="T120" fmla="*/ 137 w 3697"/>
              <a:gd name="T121" fmla="*/ 159 h 2772"/>
              <a:gd name="T122" fmla="*/ 210 w 3697"/>
              <a:gd name="T123" fmla="*/ 127 h 2772"/>
              <a:gd name="T124" fmla="*/ 299 w 3697"/>
              <a:gd name="T125" fmla="*/ 146 h 27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697" h="2772">
                <a:moveTo>
                  <a:pt x="321" y="88"/>
                </a:moveTo>
                <a:lnTo>
                  <a:pt x="321" y="89"/>
                </a:lnTo>
                <a:lnTo>
                  <a:pt x="322" y="89"/>
                </a:lnTo>
                <a:lnTo>
                  <a:pt x="323" y="89"/>
                </a:lnTo>
                <a:lnTo>
                  <a:pt x="325" y="89"/>
                </a:lnTo>
                <a:lnTo>
                  <a:pt x="326" y="89"/>
                </a:lnTo>
                <a:lnTo>
                  <a:pt x="326" y="91"/>
                </a:lnTo>
                <a:lnTo>
                  <a:pt x="327" y="91"/>
                </a:lnTo>
                <a:lnTo>
                  <a:pt x="327" y="92"/>
                </a:lnTo>
                <a:lnTo>
                  <a:pt x="328" y="94"/>
                </a:lnTo>
                <a:lnTo>
                  <a:pt x="328" y="95"/>
                </a:lnTo>
                <a:lnTo>
                  <a:pt x="329" y="95"/>
                </a:lnTo>
                <a:lnTo>
                  <a:pt x="329" y="96"/>
                </a:lnTo>
                <a:lnTo>
                  <a:pt x="330" y="96"/>
                </a:lnTo>
                <a:lnTo>
                  <a:pt x="331" y="97"/>
                </a:lnTo>
                <a:lnTo>
                  <a:pt x="332" y="97"/>
                </a:lnTo>
                <a:lnTo>
                  <a:pt x="332" y="98"/>
                </a:lnTo>
                <a:lnTo>
                  <a:pt x="332" y="100"/>
                </a:lnTo>
                <a:lnTo>
                  <a:pt x="332" y="101"/>
                </a:lnTo>
                <a:lnTo>
                  <a:pt x="334" y="101"/>
                </a:lnTo>
                <a:lnTo>
                  <a:pt x="335" y="100"/>
                </a:lnTo>
                <a:lnTo>
                  <a:pt x="336" y="100"/>
                </a:lnTo>
                <a:lnTo>
                  <a:pt x="337" y="98"/>
                </a:lnTo>
                <a:lnTo>
                  <a:pt x="338" y="98"/>
                </a:lnTo>
                <a:lnTo>
                  <a:pt x="338" y="100"/>
                </a:lnTo>
                <a:lnTo>
                  <a:pt x="339" y="100"/>
                </a:lnTo>
                <a:lnTo>
                  <a:pt x="340" y="100"/>
                </a:lnTo>
                <a:lnTo>
                  <a:pt x="340" y="101"/>
                </a:lnTo>
                <a:lnTo>
                  <a:pt x="342" y="101"/>
                </a:lnTo>
                <a:lnTo>
                  <a:pt x="343" y="101"/>
                </a:lnTo>
                <a:lnTo>
                  <a:pt x="344" y="101"/>
                </a:lnTo>
                <a:lnTo>
                  <a:pt x="345" y="101"/>
                </a:lnTo>
                <a:lnTo>
                  <a:pt x="346" y="100"/>
                </a:lnTo>
                <a:lnTo>
                  <a:pt x="347" y="100"/>
                </a:lnTo>
                <a:lnTo>
                  <a:pt x="348" y="101"/>
                </a:lnTo>
                <a:lnTo>
                  <a:pt x="349" y="102"/>
                </a:lnTo>
                <a:lnTo>
                  <a:pt x="351" y="102"/>
                </a:lnTo>
                <a:lnTo>
                  <a:pt x="352" y="103"/>
                </a:lnTo>
                <a:lnTo>
                  <a:pt x="353" y="104"/>
                </a:lnTo>
                <a:lnTo>
                  <a:pt x="354" y="104"/>
                </a:lnTo>
                <a:lnTo>
                  <a:pt x="355" y="104"/>
                </a:lnTo>
                <a:lnTo>
                  <a:pt x="355" y="105"/>
                </a:lnTo>
                <a:lnTo>
                  <a:pt x="355" y="106"/>
                </a:lnTo>
                <a:lnTo>
                  <a:pt x="356" y="106"/>
                </a:lnTo>
                <a:lnTo>
                  <a:pt x="356" y="108"/>
                </a:lnTo>
                <a:lnTo>
                  <a:pt x="357" y="108"/>
                </a:lnTo>
                <a:lnTo>
                  <a:pt x="357" y="109"/>
                </a:lnTo>
                <a:lnTo>
                  <a:pt x="358" y="109"/>
                </a:lnTo>
                <a:lnTo>
                  <a:pt x="360" y="109"/>
                </a:lnTo>
                <a:lnTo>
                  <a:pt x="360" y="110"/>
                </a:lnTo>
                <a:lnTo>
                  <a:pt x="361" y="109"/>
                </a:lnTo>
                <a:lnTo>
                  <a:pt x="362" y="109"/>
                </a:lnTo>
                <a:lnTo>
                  <a:pt x="363" y="109"/>
                </a:lnTo>
                <a:lnTo>
                  <a:pt x="364" y="109"/>
                </a:lnTo>
                <a:lnTo>
                  <a:pt x="364" y="108"/>
                </a:lnTo>
                <a:lnTo>
                  <a:pt x="365" y="106"/>
                </a:lnTo>
                <a:lnTo>
                  <a:pt x="366" y="105"/>
                </a:lnTo>
                <a:lnTo>
                  <a:pt x="366" y="104"/>
                </a:lnTo>
                <a:lnTo>
                  <a:pt x="368" y="104"/>
                </a:lnTo>
                <a:lnTo>
                  <a:pt x="369" y="104"/>
                </a:lnTo>
                <a:lnTo>
                  <a:pt x="370" y="104"/>
                </a:lnTo>
                <a:lnTo>
                  <a:pt x="370" y="103"/>
                </a:lnTo>
                <a:lnTo>
                  <a:pt x="371" y="103"/>
                </a:lnTo>
                <a:lnTo>
                  <a:pt x="371" y="102"/>
                </a:lnTo>
                <a:lnTo>
                  <a:pt x="373" y="101"/>
                </a:lnTo>
                <a:lnTo>
                  <a:pt x="373" y="100"/>
                </a:lnTo>
                <a:lnTo>
                  <a:pt x="374" y="100"/>
                </a:lnTo>
                <a:lnTo>
                  <a:pt x="375" y="100"/>
                </a:lnTo>
                <a:lnTo>
                  <a:pt x="377" y="101"/>
                </a:lnTo>
                <a:lnTo>
                  <a:pt x="378" y="101"/>
                </a:lnTo>
                <a:lnTo>
                  <a:pt x="378" y="102"/>
                </a:lnTo>
                <a:lnTo>
                  <a:pt x="395" y="122"/>
                </a:lnTo>
                <a:lnTo>
                  <a:pt x="396" y="123"/>
                </a:lnTo>
                <a:lnTo>
                  <a:pt x="395" y="123"/>
                </a:lnTo>
                <a:lnTo>
                  <a:pt x="395" y="125"/>
                </a:lnTo>
                <a:lnTo>
                  <a:pt x="396" y="125"/>
                </a:lnTo>
                <a:lnTo>
                  <a:pt x="396" y="126"/>
                </a:lnTo>
                <a:lnTo>
                  <a:pt x="396" y="127"/>
                </a:lnTo>
                <a:lnTo>
                  <a:pt x="397" y="128"/>
                </a:lnTo>
                <a:lnTo>
                  <a:pt x="397" y="129"/>
                </a:lnTo>
                <a:lnTo>
                  <a:pt x="397" y="130"/>
                </a:lnTo>
                <a:lnTo>
                  <a:pt x="398" y="130"/>
                </a:lnTo>
                <a:lnTo>
                  <a:pt x="398" y="131"/>
                </a:lnTo>
                <a:lnTo>
                  <a:pt x="399" y="133"/>
                </a:lnTo>
                <a:lnTo>
                  <a:pt x="399" y="134"/>
                </a:lnTo>
                <a:lnTo>
                  <a:pt x="400" y="134"/>
                </a:lnTo>
                <a:lnTo>
                  <a:pt x="400" y="135"/>
                </a:lnTo>
                <a:lnTo>
                  <a:pt x="401" y="136"/>
                </a:lnTo>
                <a:lnTo>
                  <a:pt x="401" y="137"/>
                </a:lnTo>
                <a:lnTo>
                  <a:pt x="403" y="137"/>
                </a:lnTo>
                <a:lnTo>
                  <a:pt x="403" y="138"/>
                </a:lnTo>
                <a:lnTo>
                  <a:pt x="404" y="139"/>
                </a:lnTo>
                <a:lnTo>
                  <a:pt x="415" y="148"/>
                </a:lnTo>
                <a:lnTo>
                  <a:pt x="416" y="148"/>
                </a:lnTo>
                <a:lnTo>
                  <a:pt x="416" y="150"/>
                </a:lnTo>
                <a:lnTo>
                  <a:pt x="417" y="150"/>
                </a:lnTo>
                <a:lnTo>
                  <a:pt x="417" y="151"/>
                </a:lnTo>
                <a:lnTo>
                  <a:pt x="418" y="151"/>
                </a:lnTo>
                <a:lnTo>
                  <a:pt x="420" y="151"/>
                </a:lnTo>
                <a:lnTo>
                  <a:pt x="420" y="152"/>
                </a:lnTo>
                <a:lnTo>
                  <a:pt x="421" y="152"/>
                </a:lnTo>
                <a:lnTo>
                  <a:pt x="422" y="153"/>
                </a:lnTo>
                <a:lnTo>
                  <a:pt x="423" y="153"/>
                </a:lnTo>
                <a:lnTo>
                  <a:pt x="424" y="154"/>
                </a:lnTo>
                <a:lnTo>
                  <a:pt x="424" y="155"/>
                </a:lnTo>
                <a:lnTo>
                  <a:pt x="425" y="155"/>
                </a:lnTo>
                <a:lnTo>
                  <a:pt x="426" y="155"/>
                </a:lnTo>
                <a:lnTo>
                  <a:pt x="426" y="156"/>
                </a:lnTo>
                <a:lnTo>
                  <a:pt x="427" y="156"/>
                </a:lnTo>
                <a:lnTo>
                  <a:pt x="429" y="156"/>
                </a:lnTo>
                <a:lnTo>
                  <a:pt x="430" y="156"/>
                </a:lnTo>
                <a:lnTo>
                  <a:pt x="431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7" y="158"/>
                </a:lnTo>
                <a:lnTo>
                  <a:pt x="438" y="158"/>
                </a:lnTo>
                <a:lnTo>
                  <a:pt x="439" y="159"/>
                </a:lnTo>
                <a:lnTo>
                  <a:pt x="439" y="160"/>
                </a:lnTo>
                <a:lnTo>
                  <a:pt x="440" y="160"/>
                </a:lnTo>
                <a:lnTo>
                  <a:pt x="440" y="159"/>
                </a:lnTo>
                <a:lnTo>
                  <a:pt x="440" y="158"/>
                </a:lnTo>
                <a:lnTo>
                  <a:pt x="440" y="159"/>
                </a:lnTo>
                <a:lnTo>
                  <a:pt x="441" y="159"/>
                </a:lnTo>
                <a:lnTo>
                  <a:pt x="441" y="158"/>
                </a:lnTo>
                <a:lnTo>
                  <a:pt x="442" y="158"/>
                </a:lnTo>
                <a:lnTo>
                  <a:pt x="442" y="159"/>
                </a:lnTo>
                <a:lnTo>
                  <a:pt x="443" y="159"/>
                </a:lnTo>
                <a:lnTo>
                  <a:pt x="443" y="158"/>
                </a:lnTo>
                <a:lnTo>
                  <a:pt x="444" y="156"/>
                </a:lnTo>
                <a:lnTo>
                  <a:pt x="444" y="158"/>
                </a:lnTo>
                <a:lnTo>
                  <a:pt x="446" y="158"/>
                </a:lnTo>
                <a:lnTo>
                  <a:pt x="446" y="156"/>
                </a:lnTo>
                <a:lnTo>
                  <a:pt x="444" y="156"/>
                </a:lnTo>
                <a:lnTo>
                  <a:pt x="444" y="155"/>
                </a:lnTo>
                <a:lnTo>
                  <a:pt x="444" y="154"/>
                </a:lnTo>
                <a:lnTo>
                  <a:pt x="444" y="153"/>
                </a:lnTo>
                <a:lnTo>
                  <a:pt x="446" y="153"/>
                </a:lnTo>
                <a:lnTo>
                  <a:pt x="447" y="153"/>
                </a:lnTo>
                <a:lnTo>
                  <a:pt x="448" y="153"/>
                </a:lnTo>
                <a:lnTo>
                  <a:pt x="449" y="153"/>
                </a:lnTo>
                <a:lnTo>
                  <a:pt x="450" y="153"/>
                </a:lnTo>
                <a:lnTo>
                  <a:pt x="451" y="153"/>
                </a:lnTo>
                <a:lnTo>
                  <a:pt x="452" y="153"/>
                </a:lnTo>
                <a:lnTo>
                  <a:pt x="453" y="153"/>
                </a:lnTo>
                <a:lnTo>
                  <a:pt x="455" y="153"/>
                </a:lnTo>
                <a:lnTo>
                  <a:pt x="455" y="154"/>
                </a:lnTo>
                <a:lnTo>
                  <a:pt x="455" y="155"/>
                </a:lnTo>
                <a:lnTo>
                  <a:pt x="456" y="156"/>
                </a:lnTo>
                <a:lnTo>
                  <a:pt x="456" y="158"/>
                </a:lnTo>
                <a:lnTo>
                  <a:pt x="457" y="158"/>
                </a:lnTo>
                <a:lnTo>
                  <a:pt x="457" y="159"/>
                </a:lnTo>
                <a:lnTo>
                  <a:pt x="458" y="160"/>
                </a:lnTo>
                <a:lnTo>
                  <a:pt x="458" y="161"/>
                </a:lnTo>
                <a:lnTo>
                  <a:pt x="458" y="162"/>
                </a:lnTo>
                <a:lnTo>
                  <a:pt x="459" y="162"/>
                </a:lnTo>
                <a:lnTo>
                  <a:pt x="459" y="163"/>
                </a:lnTo>
                <a:lnTo>
                  <a:pt x="460" y="163"/>
                </a:lnTo>
                <a:lnTo>
                  <a:pt x="460" y="164"/>
                </a:lnTo>
                <a:lnTo>
                  <a:pt x="460" y="165"/>
                </a:lnTo>
                <a:lnTo>
                  <a:pt x="461" y="165"/>
                </a:lnTo>
                <a:lnTo>
                  <a:pt x="461" y="167"/>
                </a:lnTo>
                <a:lnTo>
                  <a:pt x="461" y="168"/>
                </a:lnTo>
                <a:lnTo>
                  <a:pt x="463" y="168"/>
                </a:lnTo>
                <a:lnTo>
                  <a:pt x="463" y="169"/>
                </a:lnTo>
                <a:lnTo>
                  <a:pt x="463" y="170"/>
                </a:lnTo>
                <a:lnTo>
                  <a:pt x="463" y="171"/>
                </a:lnTo>
                <a:lnTo>
                  <a:pt x="464" y="171"/>
                </a:lnTo>
                <a:lnTo>
                  <a:pt x="465" y="171"/>
                </a:lnTo>
                <a:lnTo>
                  <a:pt x="465" y="170"/>
                </a:lnTo>
                <a:lnTo>
                  <a:pt x="466" y="168"/>
                </a:lnTo>
                <a:lnTo>
                  <a:pt x="466" y="167"/>
                </a:lnTo>
                <a:lnTo>
                  <a:pt x="466" y="165"/>
                </a:lnTo>
                <a:lnTo>
                  <a:pt x="466" y="164"/>
                </a:lnTo>
                <a:lnTo>
                  <a:pt x="466" y="163"/>
                </a:lnTo>
                <a:lnTo>
                  <a:pt x="466" y="162"/>
                </a:lnTo>
                <a:lnTo>
                  <a:pt x="467" y="162"/>
                </a:lnTo>
                <a:lnTo>
                  <a:pt x="468" y="162"/>
                </a:lnTo>
                <a:lnTo>
                  <a:pt x="468" y="163"/>
                </a:lnTo>
                <a:lnTo>
                  <a:pt x="469" y="163"/>
                </a:lnTo>
                <a:lnTo>
                  <a:pt x="469" y="162"/>
                </a:lnTo>
                <a:lnTo>
                  <a:pt x="470" y="162"/>
                </a:lnTo>
                <a:lnTo>
                  <a:pt x="472" y="162"/>
                </a:lnTo>
                <a:lnTo>
                  <a:pt x="473" y="163"/>
                </a:lnTo>
                <a:lnTo>
                  <a:pt x="474" y="163"/>
                </a:lnTo>
                <a:lnTo>
                  <a:pt x="475" y="163"/>
                </a:lnTo>
                <a:lnTo>
                  <a:pt x="476" y="163"/>
                </a:lnTo>
                <a:lnTo>
                  <a:pt x="476" y="164"/>
                </a:lnTo>
                <a:lnTo>
                  <a:pt x="477" y="165"/>
                </a:lnTo>
                <a:lnTo>
                  <a:pt x="478" y="167"/>
                </a:lnTo>
                <a:lnTo>
                  <a:pt x="478" y="168"/>
                </a:lnTo>
                <a:lnTo>
                  <a:pt x="480" y="168"/>
                </a:lnTo>
                <a:lnTo>
                  <a:pt x="480" y="167"/>
                </a:lnTo>
                <a:lnTo>
                  <a:pt x="481" y="167"/>
                </a:lnTo>
                <a:lnTo>
                  <a:pt x="482" y="167"/>
                </a:lnTo>
                <a:lnTo>
                  <a:pt x="482" y="165"/>
                </a:lnTo>
                <a:lnTo>
                  <a:pt x="483" y="165"/>
                </a:lnTo>
                <a:lnTo>
                  <a:pt x="483" y="164"/>
                </a:lnTo>
                <a:lnTo>
                  <a:pt x="484" y="164"/>
                </a:lnTo>
                <a:lnTo>
                  <a:pt x="485" y="164"/>
                </a:lnTo>
                <a:lnTo>
                  <a:pt x="485" y="163"/>
                </a:lnTo>
                <a:lnTo>
                  <a:pt x="485" y="162"/>
                </a:lnTo>
                <a:lnTo>
                  <a:pt x="485" y="163"/>
                </a:lnTo>
                <a:lnTo>
                  <a:pt x="486" y="163"/>
                </a:lnTo>
                <a:lnTo>
                  <a:pt x="486" y="162"/>
                </a:lnTo>
                <a:lnTo>
                  <a:pt x="487" y="162"/>
                </a:lnTo>
                <a:lnTo>
                  <a:pt x="487" y="161"/>
                </a:lnTo>
                <a:lnTo>
                  <a:pt x="489" y="161"/>
                </a:lnTo>
                <a:lnTo>
                  <a:pt x="490" y="161"/>
                </a:lnTo>
                <a:lnTo>
                  <a:pt x="491" y="161"/>
                </a:lnTo>
                <a:lnTo>
                  <a:pt x="492" y="161"/>
                </a:lnTo>
                <a:lnTo>
                  <a:pt x="493" y="161"/>
                </a:lnTo>
                <a:lnTo>
                  <a:pt x="493" y="160"/>
                </a:lnTo>
                <a:lnTo>
                  <a:pt x="494" y="160"/>
                </a:lnTo>
                <a:lnTo>
                  <a:pt x="495" y="160"/>
                </a:lnTo>
                <a:lnTo>
                  <a:pt x="496" y="160"/>
                </a:lnTo>
                <a:lnTo>
                  <a:pt x="496" y="159"/>
                </a:lnTo>
                <a:lnTo>
                  <a:pt x="498" y="160"/>
                </a:lnTo>
                <a:lnTo>
                  <a:pt x="498" y="159"/>
                </a:lnTo>
                <a:lnTo>
                  <a:pt x="499" y="159"/>
                </a:lnTo>
                <a:lnTo>
                  <a:pt x="499" y="160"/>
                </a:lnTo>
                <a:lnTo>
                  <a:pt x="500" y="160"/>
                </a:lnTo>
                <a:lnTo>
                  <a:pt x="500" y="161"/>
                </a:lnTo>
                <a:lnTo>
                  <a:pt x="501" y="161"/>
                </a:lnTo>
                <a:lnTo>
                  <a:pt x="502" y="160"/>
                </a:lnTo>
                <a:lnTo>
                  <a:pt x="502" y="161"/>
                </a:lnTo>
                <a:lnTo>
                  <a:pt x="502" y="160"/>
                </a:lnTo>
                <a:lnTo>
                  <a:pt x="503" y="160"/>
                </a:lnTo>
                <a:lnTo>
                  <a:pt x="503" y="161"/>
                </a:lnTo>
                <a:lnTo>
                  <a:pt x="504" y="162"/>
                </a:lnTo>
                <a:lnTo>
                  <a:pt x="504" y="163"/>
                </a:lnTo>
                <a:lnTo>
                  <a:pt x="506" y="164"/>
                </a:lnTo>
                <a:lnTo>
                  <a:pt x="507" y="165"/>
                </a:lnTo>
                <a:lnTo>
                  <a:pt x="507" y="167"/>
                </a:lnTo>
                <a:lnTo>
                  <a:pt x="508" y="167"/>
                </a:lnTo>
                <a:lnTo>
                  <a:pt x="509" y="167"/>
                </a:lnTo>
                <a:lnTo>
                  <a:pt x="509" y="168"/>
                </a:lnTo>
                <a:lnTo>
                  <a:pt x="509" y="169"/>
                </a:lnTo>
                <a:lnTo>
                  <a:pt x="510" y="169"/>
                </a:lnTo>
                <a:lnTo>
                  <a:pt x="511" y="170"/>
                </a:lnTo>
                <a:lnTo>
                  <a:pt x="511" y="171"/>
                </a:lnTo>
                <a:lnTo>
                  <a:pt x="512" y="171"/>
                </a:lnTo>
                <a:lnTo>
                  <a:pt x="512" y="172"/>
                </a:lnTo>
                <a:lnTo>
                  <a:pt x="512" y="173"/>
                </a:lnTo>
                <a:lnTo>
                  <a:pt x="512" y="175"/>
                </a:lnTo>
                <a:lnTo>
                  <a:pt x="512" y="176"/>
                </a:lnTo>
                <a:lnTo>
                  <a:pt x="512" y="177"/>
                </a:lnTo>
                <a:lnTo>
                  <a:pt x="513" y="178"/>
                </a:lnTo>
                <a:lnTo>
                  <a:pt x="513" y="179"/>
                </a:lnTo>
                <a:lnTo>
                  <a:pt x="513" y="180"/>
                </a:lnTo>
                <a:lnTo>
                  <a:pt x="515" y="181"/>
                </a:lnTo>
                <a:lnTo>
                  <a:pt x="513" y="181"/>
                </a:lnTo>
                <a:lnTo>
                  <a:pt x="515" y="181"/>
                </a:lnTo>
                <a:lnTo>
                  <a:pt x="515" y="183"/>
                </a:lnTo>
                <a:lnTo>
                  <a:pt x="516" y="183"/>
                </a:lnTo>
                <a:lnTo>
                  <a:pt x="517" y="183"/>
                </a:lnTo>
                <a:lnTo>
                  <a:pt x="518" y="183"/>
                </a:lnTo>
                <a:lnTo>
                  <a:pt x="519" y="183"/>
                </a:lnTo>
                <a:lnTo>
                  <a:pt x="520" y="183"/>
                </a:lnTo>
                <a:lnTo>
                  <a:pt x="521" y="184"/>
                </a:lnTo>
                <a:lnTo>
                  <a:pt x="522" y="184"/>
                </a:lnTo>
                <a:lnTo>
                  <a:pt x="524" y="184"/>
                </a:lnTo>
                <a:lnTo>
                  <a:pt x="525" y="184"/>
                </a:lnTo>
                <a:lnTo>
                  <a:pt x="526" y="184"/>
                </a:lnTo>
                <a:lnTo>
                  <a:pt x="527" y="183"/>
                </a:lnTo>
                <a:lnTo>
                  <a:pt x="528" y="184"/>
                </a:lnTo>
                <a:lnTo>
                  <a:pt x="529" y="184"/>
                </a:lnTo>
                <a:lnTo>
                  <a:pt x="529" y="183"/>
                </a:lnTo>
                <a:lnTo>
                  <a:pt x="530" y="183"/>
                </a:lnTo>
                <a:lnTo>
                  <a:pt x="530" y="184"/>
                </a:lnTo>
                <a:lnTo>
                  <a:pt x="530" y="183"/>
                </a:lnTo>
                <a:lnTo>
                  <a:pt x="532" y="183"/>
                </a:lnTo>
                <a:lnTo>
                  <a:pt x="532" y="181"/>
                </a:lnTo>
                <a:lnTo>
                  <a:pt x="530" y="181"/>
                </a:lnTo>
                <a:lnTo>
                  <a:pt x="532" y="181"/>
                </a:lnTo>
                <a:lnTo>
                  <a:pt x="532" y="180"/>
                </a:lnTo>
                <a:lnTo>
                  <a:pt x="533" y="180"/>
                </a:lnTo>
                <a:lnTo>
                  <a:pt x="534" y="180"/>
                </a:lnTo>
                <a:lnTo>
                  <a:pt x="534" y="179"/>
                </a:lnTo>
                <a:lnTo>
                  <a:pt x="535" y="179"/>
                </a:lnTo>
                <a:lnTo>
                  <a:pt x="535" y="180"/>
                </a:lnTo>
                <a:lnTo>
                  <a:pt x="536" y="180"/>
                </a:lnTo>
                <a:lnTo>
                  <a:pt x="536" y="179"/>
                </a:lnTo>
                <a:lnTo>
                  <a:pt x="535" y="179"/>
                </a:lnTo>
                <a:lnTo>
                  <a:pt x="536" y="179"/>
                </a:lnTo>
                <a:lnTo>
                  <a:pt x="536" y="178"/>
                </a:lnTo>
                <a:lnTo>
                  <a:pt x="536" y="177"/>
                </a:lnTo>
                <a:lnTo>
                  <a:pt x="537" y="177"/>
                </a:lnTo>
                <a:lnTo>
                  <a:pt x="538" y="177"/>
                </a:lnTo>
                <a:lnTo>
                  <a:pt x="538" y="178"/>
                </a:lnTo>
                <a:lnTo>
                  <a:pt x="539" y="178"/>
                </a:lnTo>
                <a:lnTo>
                  <a:pt x="539" y="177"/>
                </a:lnTo>
                <a:lnTo>
                  <a:pt x="541" y="177"/>
                </a:lnTo>
                <a:lnTo>
                  <a:pt x="541" y="178"/>
                </a:lnTo>
                <a:lnTo>
                  <a:pt x="541" y="177"/>
                </a:lnTo>
                <a:lnTo>
                  <a:pt x="542" y="176"/>
                </a:lnTo>
                <a:lnTo>
                  <a:pt x="543" y="176"/>
                </a:lnTo>
                <a:lnTo>
                  <a:pt x="543" y="175"/>
                </a:lnTo>
                <a:lnTo>
                  <a:pt x="544" y="175"/>
                </a:lnTo>
                <a:lnTo>
                  <a:pt x="544" y="173"/>
                </a:lnTo>
                <a:lnTo>
                  <a:pt x="545" y="173"/>
                </a:lnTo>
                <a:lnTo>
                  <a:pt x="546" y="173"/>
                </a:lnTo>
                <a:lnTo>
                  <a:pt x="547" y="173"/>
                </a:lnTo>
                <a:lnTo>
                  <a:pt x="547" y="175"/>
                </a:lnTo>
                <a:lnTo>
                  <a:pt x="548" y="175"/>
                </a:lnTo>
                <a:lnTo>
                  <a:pt x="548" y="173"/>
                </a:lnTo>
                <a:lnTo>
                  <a:pt x="550" y="173"/>
                </a:lnTo>
                <a:lnTo>
                  <a:pt x="550" y="175"/>
                </a:lnTo>
                <a:lnTo>
                  <a:pt x="551" y="175"/>
                </a:lnTo>
                <a:lnTo>
                  <a:pt x="551" y="173"/>
                </a:lnTo>
                <a:lnTo>
                  <a:pt x="552" y="173"/>
                </a:lnTo>
                <a:lnTo>
                  <a:pt x="553" y="172"/>
                </a:lnTo>
                <a:lnTo>
                  <a:pt x="554" y="172"/>
                </a:lnTo>
                <a:lnTo>
                  <a:pt x="554" y="171"/>
                </a:lnTo>
                <a:lnTo>
                  <a:pt x="555" y="171"/>
                </a:lnTo>
                <a:lnTo>
                  <a:pt x="556" y="171"/>
                </a:lnTo>
                <a:lnTo>
                  <a:pt x="558" y="171"/>
                </a:lnTo>
                <a:lnTo>
                  <a:pt x="558" y="172"/>
                </a:lnTo>
                <a:lnTo>
                  <a:pt x="558" y="171"/>
                </a:lnTo>
                <a:lnTo>
                  <a:pt x="559" y="171"/>
                </a:lnTo>
                <a:lnTo>
                  <a:pt x="560" y="171"/>
                </a:lnTo>
                <a:lnTo>
                  <a:pt x="560" y="172"/>
                </a:lnTo>
                <a:lnTo>
                  <a:pt x="561" y="172"/>
                </a:lnTo>
                <a:lnTo>
                  <a:pt x="562" y="172"/>
                </a:lnTo>
                <a:lnTo>
                  <a:pt x="563" y="172"/>
                </a:lnTo>
                <a:lnTo>
                  <a:pt x="564" y="172"/>
                </a:lnTo>
                <a:lnTo>
                  <a:pt x="564" y="171"/>
                </a:lnTo>
                <a:lnTo>
                  <a:pt x="565" y="171"/>
                </a:lnTo>
                <a:lnTo>
                  <a:pt x="567" y="171"/>
                </a:lnTo>
                <a:lnTo>
                  <a:pt x="567" y="170"/>
                </a:lnTo>
                <a:lnTo>
                  <a:pt x="568" y="169"/>
                </a:lnTo>
                <a:lnTo>
                  <a:pt x="568" y="168"/>
                </a:lnTo>
                <a:lnTo>
                  <a:pt x="569" y="168"/>
                </a:lnTo>
                <a:lnTo>
                  <a:pt x="569" y="167"/>
                </a:lnTo>
                <a:lnTo>
                  <a:pt x="569" y="165"/>
                </a:lnTo>
                <a:lnTo>
                  <a:pt x="570" y="165"/>
                </a:lnTo>
                <a:lnTo>
                  <a:pt x="607" y="140"/>
                </a:lnTo>
                <a:lnTo>
                  <a:pt x="587" y="112"/>
                </a:lnTo>
                <a:lnTo>
                  <a:pt x="588" y="112"/>
                </a:lnTo>
                <a:lnTo>
                  <a:pt x="591" y="109"/>
                </a:lnTo>
                <a:lnTo>
                  <a:pt x="593" y="109"/>
                </a:lnTo>
                <a:lnTo>
                  <a:pt x="595" y="106"/>
                </a:lnTo>
                <a:lnTo>
                  <a:pt x="598" y="104"/>
                </a:lnTo>
                <a:lnTo>
                  <a:pt x="602" y="101"/>
                </a:lnTo>
                <a:lnTo>
                  <a:pt x="611" y="96"/>
                </a:lnTo>
                <a:lnTo>
                  <a:pt x="612" y="95"/>
                </a:lnTo>
                <a:lnTo>
                  <a:pt x="615" y="93"/>
                </a:lnTo>
                <a:lnTo>
                  <a:pt x="619" y="92"/>
                </a:lnTo>
                <a:lnTo>
                  <a:pt x="624" y="92"/>
                </a:lnTo>
                <a:lnTo>
                  <a:pt x="628" y="92"/>
                </a:lnTo>
                <a:lnTo>
                  <a:pt x="636" y="91"/>
                </a:lnTo>
                <a:lnTo>
                  <a:pt x="642" y="91"/>
                </a:lnTo>
                <a:lnTo>
                  <a:pt x="650" y="89"/>
                </a:lnTo>
                <a:lnTo>
                  <a:pt x="654" y="89"/>
                </a:lnTo>
                <a:lnTo>
                  <a:pt x="658" y="88"/>
                </a:lnTo>
                <a:lnTo>
                  <a:pt x="665" y="89"/>
                </a:lnTo>
                <a:lnTo>
                  <a:pt x="666" y="91"/>
                </a:lnTo>
                <a:lnTo>
                  <a:pt x="670" y="91"/>
                </a:lnTo>
                <a:lnTo>
                  <a:pt x="670" y="92"/>
                </a:lnTo>
                <a:lnTo>
                  <a:pt x="671" y="92"/>
                </a:lnTo>
                <a:lnTo>
                  <a:pt x="675" y="92"/>
                </a:lnTo>
                <a:lnTo>
                  <a:pt x="693" y="89"/>
                </a:lnTo>
                <a:lnTo>
                  <a:pt x="740" y="84"/>
                </a:lnTo>
                <a:lnTo>
                  <a:pt x="744" y="84"/>
                </a:lnTo>
                <a:lnTo>
                  <a:pt x="750" y="83"/>
                </a:lnTo>
                <a:lnTo>
                  <a:pt x="753" y="83"/>
                </a:lnTo>
                <a:lnTo>
                  <a:pt x="754" y="83"/>
                </a:lnTo>
                <a:lnTo>
                  <a:pt x="760" y="81"/>
                </a:lnTo>
                <a:lnTo>
                  <a:pt x="761" y="81"/>
                </a:lnTo>
                <a:lnTo>
                  <a:pt x="763" y="81"/>
                </a:lnTo>
                <a:lnTo>
                  <a:pt x="766" y="81"/>
                </a:lnTo>
                <a:lnTo>
                  <a:pt x="767" y="83"/>
                </a:lnTo>
                <a:lnTo>
                  <a:pt x="770" y="84"/>
                </a:lnTo>
                <a:lnTo>
                  <a:pt x="775" y="87"/>
                </a:lnTo>
                <a:lnTo>
                  <a:pt x="779" y="92"/>
                </a:lnTo>
                <a:lnTo>
                  <a:pt x="780" y="94"/>
                </a:lnTo>
                <a:lnTo>
                  <a:pt x="793" y="98"/>
                </a:lnTo>
                <a:lnTo>
                  <a:pt x="827" y="111"/>
                </a:lnTo>
                <a:lnTo>
                  <a:pt x="828" y="111"/>
                </a:lnTo>
                <a:lnTo>
                  <a:pt x="831" y="111"/>
                </a:lnTo>
                <a:lnTo>
                  <a:pt x="834" y="111"/>
                </a:lnTo>
                <a:lnTo>
                  <a:pt x="846" y="112"/>
                </a:lnTo>
                <a:lnTo>
                  <a:pt x="847" y="112"/>
                </a:lnTo>
                <a:lnTo>
                  <a:pt x="848" y="112"/>
                </a:lnTo>
                <a:lnTo>
                  <a:pt x="862" y="109"/>
                </a:lnTo>
                <a:lnTo>
                  <a:pt x="871" y="106"/>
                </a:lnTo>
                <a:lnTo>
                  <a:pt x="872" y="105"/>
                </a:lnTo>
                <a:lnTo>
                  <a:pt x="875" y="103"/>
                </a:lnTo>
                <a:lnTo>
                  <a:pt x="880" y="102"/>
                </a:lnTo>
                <a:lnTo>
                  <a:pt x="887" y="101"/>
                </a:lnTo>
                <a:lnTo>
                  <a:pt x="905" y="98"/>
                </a:lnTo>
                <a:lnTo>
                  <a:pt x="910" y="101"/>
                </a:lnTo>
                <a:lnTo>
                  <a:pt x="917" y="102"/>
                </a:lnTo>
                <a:lnTo>
                  <a:pt x="918" y="103"/>
                </a:lnTo>
                <a:lnTo>
                  <a:pt x="920" y="103"/>
                </a:lnTo>
                <a:lnTo>
                  <a:pt x="923" y="105"/>
                </a:lnTo>
                <a:lnTo>
                  <a:pt x="924" y="105"/>
                </a:lnTo>
                <a:lnTo>
                  <a:pt x="926" y="106"/>
                </a:lnTo>
                <a:lnTo>
                  <a:pt x="929" y="108"/>
                </a:lnTo>
                <a:lnTo>
                  <a:pt x="932" y="109"/>
                </a:lnTo>
                <a:lnTo>
                  <a:pt x="933" y="109"/>
                </a:lnTo>
                <a:lnTo>
                  <a:pt x="936" y="109"/>
                </a:lnTo>
                <a:lnTo>
                  <a:pt x="941" y="109"/>
                </a:lnTo>
                <a:lnTo>
                  <a:pt x="943" y="108"/>
                </a:lnTo>
                <a:lnTo>
                  <a:pt x="947" y="106"/>
                </a:lnTo>
                <a:lnTo>
                  <a:pt x="948" y="106"/>
                </a:lnTo>
                <a:lnTo>
                  <a:pt x="950" y="103"/>
                </a:lnTo>
                <a:lnTo>
                  <a:pt x="952" y="100"/>
                </a:lnTo>
                <a:lnTo>
                  <a:pt x="953" y="96"/>
                </a:lnTo>
                <a:lnTo>
                  <a:pt x="953" y="94"/>
                </a:lnTo>
                <a:lnTo>
                  <a:pt x="953" y="93"/>
                </a:lnTo>
                <a:lnTo>
                  <a:pt x="952" y="89"/>
                </a:lnTo>
                <a:lnTo>
                  <a:pt x="951" y="88"/>
                </a:lnTo>
                <a:lnTo>
                  <a:pt x="950" y="86"/>
                </a:lnTo>
                <a:lnTo>
                  <a:pt x="950" y="85"/>
                </a:lnTo>
                <a:lnTo>
                  <a:pt x="950" y="80"/>
                </a:lnTo>
                <a:lnTo>
                  <a:pt x="951" y="79"/>
                </a:lnTo>
                <a:lnTo>
                  <a:pt x="951" y="78"/>
                </a:lnTo>
                <a:lnTo>
                  <a:pt x="951" y="77"/>
                </a:lnTo>
                <a:lnTo>
                  <a:pt x="952" y="75"/>
                </a:lnTo>
                <a:lnTo>
                  <a:pt x="955" y="73"/>
                </a:lnTo>
                <a:lnTo>
                  <a:pt x="955" y="72"/>
                </a:lnTo>
                <a:lnTo>
                  <a:pt x="956" y="72"/>
                </a:lnTo>
                <a:lnTo>
                  <a:pt x="958" y="72"/>
                </a:lnTo>
                <a:lnTo>
                  <a:pt x="959" y="73"/>
                </a:lnTo>
                <a:lnTo>
                  <a:pt x="960" y="75"/>
                </a:lnTo>
                <a:lnTo>
                  <a:pt x="961" y="77"/>
                </a:lnTo>
                <a:lnTo>
                  <a:pt x="961" y="79"/>
                </a:lnTo>
                <a:lnTo>
                  <a:pt x="960" y="80"/>
                </a:lnTo>
                <a:lnTo>
                  <a:pt x="960" y="86"/>
                </a:lnTo>
                <a:lnTo>
                  <a:pt x="960" y="87"/>
                </a:lnTo>
                <a:lnTo>
                  <a:pt x="960" y="88"/>
                </a:lnTo>
                <a:lnTo>
                  <a:pt x="962" y="89"/>
                </a:lnTo>
                <a:lnTo>
                  <a:pt x="964" y="91"/>
                </a:lnTo>
                <a:lnTo>
                  <a:pt x="965" y="91"/>
                </a:lnTo>
                <a:lnTo>
                  <a:pt x="965" y="92"/>
                </a:lnTo>
                <a:lnTo>
                  <a:pt x="968" y="92"/>
                </a:lnTo>
                <a:lnTo>
                  <a:pt x="970" y="92"/>
                </a:lnTo>
                <a:lnTo>
                  <a:pt x="972" y="92"/>
                </a:lnTo>
                <a:lnTo>
                  <a:pt x="973" y="92"/>
                </a:lnTo>
                <a:lnTo>
                  <a:pt x="974" y="93"/>
                </a:lnTo>
                <a:lnTo>
                  <a:pt x="974" y="94"/>
                </a:lnTo>
                <a:lnTo>
                  <a:pt x="975" y="95"/>
                </a:lnTo>
                <a:lnTo>
                  <a:pt x="975" y="96"/>
                </a:lnTo>
                <a:lnTo>
                  <a:pt x="976" y="98"/>
                </a:lnTo>
                <a:lnTo>
                  <a:pt x="976" y="101"/>
                </a:lnTo>
                <a:lnTo>
                  <a:pt x="978" y="103"/>
                </a:lnTo>
                <a:lnTo>
                  <a:pt x="979" y="103"/>
                </a:lnTo>
                <a:lnTo>
                  <a:pt x="981" y="104"/>
                </a:lnTo>
                <a:lnTo>
                  <a:pt x="982" y="104"/>
                </a:lnTo>
                <a:lnTo>
                  <a:pt x="983" y="103"/>
                </a:lnTo>
                <a:lnTo>
                  <a:pt x="984" y="103"/>
                </a:lnTo>
                <a:lnTo>
                  <a:pt x="990" y="102"/>
                </a:lnTo>
                <a:lnTo>
                  <a:pt x="991" y="102"/>
                </a:lnTo>
                <a:lnTo>
                  <a:pt x="993" y="103"/>
                </a:lnTo>
                <a:lnTo>
                  <a:pt x="995" y="104"/>
                </a:lnTo>
                <a:lnTo>
                  <a:pt x="995" y="105"/>
                </a:lnTo>
                <a:lnTo>
                  <a:pt x="994" y="108"/>
                </a:lnTo>
                <a:lnTo>
                  <a:pt x="994" y="109"/>
                </a:lnTo>
                <a:lnTo>
                  <a:pt x="994" y="110"/>
                </a:lnTo>
                <a:lnTo>
                  <a:pt x="994" y="111"/>
                </a:lnTo>
                <a:lnTo>
                  <a:pt x="995" y="112"/>
                </a:lnTo>
                <a:lnTo>
                  <a:pt x="996" y="113"/>
                </a:lnTo>
                <a:lnTo>
                  <a:pt x="999" y="113"/>
                </a:lnTo>
                <a:lnTo>
                  <a:pt x="1000" y="114"/>
                </a:lnTo>
                <a:lnTo>
                  <a:pt x="1003" y="114"/>
                </a:lnTo>
                <a:lnTo>
                  <a:pt x="1004" y="113"/>
                </a:lnTo>
                <a:lnTo>
                  <a:pt x="1003" y="112"/>
                </a:lnTo>
                <a:lnTo>
                  <a:pt x="1002" y="112"/>
                </a:lnTo>
                <a:lnTo>
                  <a:pt x="1001" y="112"/>
                </a:lnTo>
                <a:lnTo>
                  <a:pt x="1003" y="111"/>
                </a:lnTo>
                <a:lnTo>
                  <a:pt x="1005" y="111"/>
                </a:lnTo>
                <a:lnTo>
                  <a:pt x="1007" y="111"/>
                </a:lnTo>
                <a:lnTo>
                  <a:pt x="1008" y="111"/>
                </a:lnTo>
                <a:lnTo>
                  <a:pt x="1009" y="112"/>
                </a:lnTo>
                <a:lnTo>
                  <a:pt x="1009" y="113"/>
                </a:lnTo>
                <a:lnTo>
                  <a:pt x="1009" y="114"/>
                </a:lnTo>
                <a:lnTo>
                  <a:pt x="1009" y="117"/>
                </a:lnTo>
                <a:lnTo>
                  <a:pt x="1009" y="120"/>
                </a:lnTo>
                <a:lnTo>
                  <a:pt x="1008" y="121"/>
                </a:lnTo>
                <a:lnTo>
                  <a:pt x="1008" y="122"/>
                </a:lnTo>
                <a:lnTo>
                  <a:pt x="1009" y="123"/>
                </a:lnTo>
                <a:lnTo>
                  <a:pt x="1009" y="125"/>
                </a:lnTo>
                <a:lnTo>
                  <a:pt x="1009" y="128"/>
                </a:lnTo>
                <a:lnTo>
                  <a:pt x="1007" y="129"/>
                </a:lnTo>
                <a:lnTo>
                  <a:pt x="1005" y="129"/>
                </a:lnTo>
                <a:lnTo>
                  <a:pt x="1004" y="129"/>
                </a:lnTo>
                <a:lnTo>
                  <a:pt x="1003" y="130"/>
                </a:lnTo>
                <a:lnTo>
                  <a:pt x="1003" y="133"/>
                </a:lnTo>
                <a:lnTo>
                  <a:pt x="1003" y="135"/>
                </a:lnTo>
                <a:lnTo>
                  <a:pt x="1003" y="137"/>
                </a:lnTo>
                <a:lnTo>
                  <a:pt x="1004" y="138"/>
                </a:lnTo>
                <a:lnTo>
                  <a:pt x="1005" y="137"/>
                </a:lnTo>
                <a:lnTo>
                  <a:pt x="1008" y="135"/>
                </a:lnTo>
                <a:lnTo>
                  <a:pt x="1009" y="135"/>
                </a:lnTo>
                <a:lnTo>
                  <a:pt x="1010" y="134"/>
                </a:lnTo>
                <a:lnTo>
                  <a:pt x="1011" y="131"/>
                </a:lnTo>
                <a:lnTo>
                  <a:pt x="1012" y="131"/>
                </a:lnTo>
                <a:lnTo>
                  <a:pt x="1013" y="131"/>
                </a:lnTo>
                <a:lnTo>
                  <a:pt x="1016" y="130"/>
                </a:lnTo>
                <a:lnTo>
                  <a:pt x="1017" y="130"/>
                </a:lnTo>
                <a:lnTo>
                  <a:pt x="1017" y="129"/>
                </a:lnTo>
                <a:lnTo>
                  <a:pt x="1018" y="129"/>
                </a:lnTo>
                <a:lnTo>
                  <a:pt x="1019" y="128"/>
                </a:lnTo>
                <a:lnTo>
                  <a:pt x="1020" y="128"/>
                </a:lnTo>
                <a:lnTo>
                  <a:pt x="1021" y="128"/>
                </a:lnTo>
                <a:lnTo>
                  <a:pt x="1021" y="129"/>
                </a:lnTo>
                <a:lnTo>
                  <a:pt x="1022" y="130"/>
                </a:lnTo>
                <a:lnTo>
                  <a:pt x="1024" y="130"/>
                </a:lnTo>
                <a:lnTo>
                  <a:pt x="1024" y="131"/>
                </a:lnTo>
                <a:lnTo>
                  <a:pt x="1024" y="133"/>
                </a:lnTo>
                <a:lnTo>
                  <a:pt x="1022" y="134"/>
                </a:lnTo>
                <a:lnTo>
                  <a:pt x="1022" y="136"/>
                </a:lnTo>
                <a:lnTo>
                  <a:pt x="1021" y="136"/>
                </a:lnTo>
                <a:lnTo>
                  <a:pt x="1021" y="137"/>
                </a:lnTo>
                <a:lnTo>
                  <a:pt x="1021" y="138"/>
                </a:lnTo>
                <a:lnTo>
                  <a:pt x="1022" y="138"/>
                </a:lnTo>
                <a:lnTo>
                  <a:pt x="1024" y="138"/>
                </a:lnTo>
                <a:lnTo>
                  <a:pt x="1025" y="138"/>
                </a:lnTo>
                <a:lnTo>
                  <a:pt x="1025" y="137"/>
                </a:lnTo>
                <a:lnTo>
                  <a:pt x="1026" y="138"/>
                </a:lnTo>
                <a:lnTo>
                  <a:pt x="1027" y="139"/>
                </a:lnTo>
                <a:lnTo>
                  <a:pt x="1027" y="140"/>
                </a:lnTo>
                <a:lnTo>
                  <a:pt x="1028" y="140"/>
                </a:lnTo>
                <a:lnTo>
                  <a:pt x="1029" y="142"/>
                </a:lnTo>
                <a:lnTo>
                  <a:pt x="1030" y="142"/>
                </a:lnTo>
                <a:lnTo>
                  <a:pt x="1031" y="142"/>
                </a:lnTo>
                <a:lnTo>
                  <a:pt x="1031" y="143"/>
                </a:lnTo>
                <a:lnTo>
                  <a:pt x="1033" y="142"/>
                </a:lnTo>
                <a:lnTo>
                  <a:pt x="1034" y="142"/>
                </a:lnTo>
                <a:lnTo>
                  <a:pt x="1035" y="140"/>
                </a:lnTo>
                <a:lnTo>
                  <a:pt x="1037" y="139"/>
                </a:lnTo>
                <a:lnTo>
                  <a:pt x="1038" y="138"/>
                </a:lnTo>
                <a:lnTo>
                  <a:pt x="1039" y="137"/>
                </a:lnTo>
                <a:lnTo>
                  <a:pt x="1041" y="137"/>
                </a:lnTo>
                <a:lnTo>
                  <a:pt x="1042" y="136"/>
                </a:lnTo>
                <a:lnTo>
                  <a:pt x="1047" y="133"/>
                </a:lnTo>
                <a:lnTo>
                  <a:pt x="1054" y="127"/>
                </a:lnTo>
                <a:lnTo>
                  <a:pt x="1055" y="127"/>
                </a:lnTo>
                <a:lnTo>
                  <a:pt x="1061" y="123"/>
                </a:lnTo>
                <a:lnTo>
                  <a:pt x="1061" y="122"/>
                </a:lnTo>
                <a:lnTo>
                  <a:pt x="1062" y="122"/>
                </a:lnTo>
                <a:lnTo>
                  <a:pt x="1064" y="121"/>
                </a:lnTo>
                <a:lnTo>
                  <a:pt x="1067" y="120"/>
                </a:lnTo>
                <a:lnTo>
                  <a:pt x="1068" y="119"/>
                </a:lnTo>
                <a:lnTo>
                  <a:pt x="1070" y="118"/>
                </a:lnTo>
                <a:lnTo>
                  <a:pt x="1071" y="117"/>
                </a:lnTo>
                <a:lnTo>
                  <a:pt x="1073" y="115"/>
                </a:lnTo>
                <a:lnTo>
                  <a:pt x="1076" y="114"/>
                </a:lnTo>
                <a:lnTo>
                  <a:pt x="1076" y="113"/>
                </a:lnTo>
                <a:lnTo>
                  <a:pt x="1077" y="113"/>
                </a:lnTo>
                <a:lnTo>
                  <a:pt x="1078" y="112"/>
                </a:lnTo>
                <a:lnTo>
                  <a:pt x="1080" y="111"/>
                </a:lnTo>
                <a:lnTo>
                  <a:pt x="1085" y="109"/>
                </a:lnTo>
                <a:lnTo>
                  <a:pt x="1084" y="105"/>
                </a:lnTo>
                <a:lnTo>
                  <a:pt x="1091" y="101"/>
                </a:lnTo>
                <a:lnTo>
                  <a:pt x="1093" y="101"/>
                </a:lnTo>
                <a:lnTo>
                  <a:pt x="1094" y="101"/>
                </a:lnTo>
                <a:lnTo>
                  <a:pt x="1095" y="101"/>
                </a:lnTo>
                <a:lnTo>
                  <a:pt x="1097" y="100"/>
                </a:lnTo>
                <a:lnTo>
                  <a:pt x="1098" y="98"/>
                </a:lnTo>
                <a:lnTo>
                  <a:pt x="1098" y="100"/>
                </a:lnTo>
                <a:lnTo>
                  <a:pt x="1099" y="100"/>
                </a:lnTo>
                <a:lnTo>
                  <a:pt x="1098" y="98"/>
                </a:lnTo>
                <a:lnTo>
                  <a:pt x="1099" y="98"/>
                </a:lnTo>
                <a:lnTo>
                  <a:pt x="1099" y="97"/>
                </a:lnTo>
                <a:lnTo>
                  <a:pt x="1100" y="97"/>
                </a:lnTo>
                <a:lnTo>
                  <a:pt x="1102" y="97"/>
                </a:lnTo>
                <a:lnTo>
                  <a:pt x="1103" y="97"/>
                </a:lnTo>
                <a:lnTo>
                  <a:pt x="1105" y="96"/>
                </a:lnTo>
                <a:lnTo>
                  <a:pt x="1106" y="95"/>
                </a:lnTo>
                <a:lnTo>
                  <a:pt x="1107" y="95"/>
                </a:lnTo>
                <a:lnTo>
                  <a:pt x="1108" y="95"/>
                </a:lnTo>
                <a:lnTo>
                  <a:pt x="1108" y="94"/>
                </a:lnTo>
                <a:lnTo>
                  <a:pt x="1110" y="94"/>
                </a:lnTo>
                <a:lnTo>
                  <a:pt x="1111" y="94"/>
                </a:lnTo>
                <a:lnTo>
                  <a:pt x="1112" y="94"/>
                </a:lnTo>
                <a:lnTo>
                  <a:pt x="1113" y="93"/>
                </a:lnTo>
                <a:lnTo>
                  <a:pt x="1114" y="93"/>
                </a:lnTo>
                <a:lnTo>
                  <a:pt x="1114" y="94"/>
                </a:lnTo>
                <a:lnTo>
                  <a:pt x="1115" y="94"/>
                </a:lnTo>
                <a:lnTo>
                  <a:pt x="1116" y="93"/>
                </a:lnTo>
                <a:lnTo>
                  <a:pt x="1117" y="93"/>
                </a:lnTo>
                <a:lnTo>
                  <a:pt x="1120" y="93"/>
                </a:lnTo>
                <a:lnTo>
                  <a:pt x="1120" y="92"/>
                </a:lnTo>
                <a:lnTo>
                  <a:pt x="1121" y="92"/>
                </a:lnTo>
                <a:lnTo>
                  <a:pt x="1122" y="91"/>
                </a:lnTo>
                <a:lnTo>
                  <a:pt x="1124" y="89"/>
                </a:lnTo>
                <a:lnTo>
                  <a:pt x="1125" y="88"/>
                </a:lnTo>
                <a:lnTo>
                  <a:pt x="1126" y="88"/>
                </a:lnTo>
                <a:lnTo>
                  <a:pt x="1128" y="88"/>
                </a:lnTo>
                <a:lnTo>
                  <a:pt x="1129" y="88"/>
                </a:lnTo>
                <a:lnTo>
                  <a:pt x="1130" y="87"/>
                </a:lnTo>
                <a:lnTo>
                  <a:pt x="1131" y="85"/>
                </a:lnTo>
                <a:lnTo>
                  <a:pt x="1131" y="84"/>
                </a:lnTo>
                <a:lnTo>
                  <a:pt x="1132" y="84"/>
                </a:lnTo>
                <a:lnTo>
                  <a:pt x="1133" y="83"/>
                </a:lnTo>
                <a:lnTo>
                  <a:pt x="1134" y="83"/>
                </a:lnTo>
                <a:lnTo>
                  <a:pt x="1136" y="83"/>
                </a:lnTo>
                <a:lnTo>
                  <a:pt x="1137" y="83"/>
                </a:lnTo>
                <a:lnTo>
                  <a:pt x="1138" y="81"/>
                </a:lnTo>
                <a:lnTo>
                  <a:pt x="1139" y="81"/>
                </a:lnTo>
                <a:lnTo>
                  <a:pt x="1140" y="81"/>
                </a:lnTo>
                <a:lnTo>
                  <a:pt x="1140" y="80"/>
                </a:lnTo>
                <a:lnTo>
                  <a:pt x="1141" y="80"/>
                </a:lnTo>
                <a:lnTo>
                  <a:pt x="1143" y="80"/>
                </a:lnTo>
                <a:lnTo>
                  <a:pt x="1145" y="79"/>
                </a:lnTo>
                <a:lnTo>
                  <a:pt x="1147" y="79"/>
                </a:lnTo>
                <a:lnTo>
                  <a:pt x="1148" y="79"/>
                </a:lnTo>
                <a:lnTo>
                  <a:pt x="1149" y="79"/>
                </a:lnTo>
                <a:lnTo>
                  <a:pt x="1150" y="79"/>
                </a:lnTo>
                <a:lnTo>
                  <a:pt x="1151" y="79"/>
                </a:lnTo>
                <a:lnTo>
                  <a:pt x="1153" y="79"/>
                </a:lnTo>
                <a:lnTo>
                  <a:pt x="1154" y="79"/>
                </a:lnTo>
                <a:lnTo>
                  <a:pt x="1155" y="78"/>
                </a:lnTo>
                <a:lnTo>
                  <a:pt x="1157" y="78"/>
                </a:lnTo>
                <a:lnTo>
                  <a:pt x="1158" y="78"/>
                </a:lnTo>
                <a:lnTo>
                  <a:pt x="1159" y="78"/>
                </a:lnTo>
                <a:lnTo>
                  <a:pt x="1160" y="77"/>
                </a:lnTo>
                <a:lnTo>
                  <a:pt x="1160" y="76"/>
                </a:lnTo>
                <a:lnTo>
                  <a:pt x="1162" y="75"/>
                </a:lnTo>
                <a:lnTo>
                  <a:pt x="1163" y="73"/>
                </a:lnTo>
                <a:lnTo>
                  <a:pt x="1163" y="72"/>
                </a:lnTo>
                <a:lnTo>
                  <a:pt x="1163" y="71"/>
                </a:lnTo>
                <a:lnTo>
                  <a:pt x="1164" y="70"/>
                </a:lnTo>
                <a:lnTo>
                  <a:pt x="1164" y="69"/>
                </a:lnTo>
                <a:lnTo>
                  <a:pt x="1165" y="68"/>
                </a:lnTo>
                <a:lnTo>
                  <a:pt x="1165" y="67"/>
                </a:lnTo>
                <a:lnTo>
                  <a:pt x="1166" y="67"/>
                </a:lnTo>
                <a:lnTo>
                  <a:pt x="1167" y="66"/>
                </a:lnTo>
                <a:lnTo>
                  <a:pt x="1168" y="66"/>
                </a:lnTo>
                <a:lnTo>
                  <a:pt x="1169" y="64"/>
                </a:lnTo>
                <a:lnTo>
                  <a:pt x="1171" y="64"/>
                </a:lnTo>
                <a:lnTo>
                  <a:pt x="1172" y="63"/>
                </a:lnTo>
                <a:lnTo>
                  <a:pt x="1173" y="63"/>
                </a:lnTo>
                <a:lnTo>
                  <a:pt x="1176" y="62"/>
                </a:lnTo>
                <a:lnTo>
                  <a:pt x="1177" y="62"/>
                </a:lnTo>
                <a:lnTo>
                  <a:pt x="1180" y="62"/>
                </a:lnTo>
                <a:lnTo>
                  <a:pt x="1181" y="62"/>
                </a:lnTo>
                <a:lnTo>
                  <a:pt x="1182" y="62"/>
                </a:lnTo>
                <a:lnTo>
                  <a:pt x="1183" y="62"/>
                </a:lnTo>
                <a:lnTo>
                  <a:pt x="1183" y="63"/>
                </a:lnTo>
                <a:lnTo>
                  <a:pt x="1184" y="64"/>
                </a:lnTo>
                <a:lnTo>
                  <a:pt x="1185" y="64"/>
                </a:lnTo>
                <a:lnTo>
                  <a:pt x="1186" y="64"/>
                </a:lnTo>
                <a:lnTo>
                  <a:pt x="1188" y="64"/>
                </a:lnTo>
                <a:lnTo>
                  <a:pt x="1188" y="66"/>
                </a:lnTo>
                <a:lnTo>
                  <a:pt x="1190" y="66"/>
                </a:lnTo>
                <a:lnTo>
                  <a:pt x="1191" y="66"/>
                </a:lnTo>
                <a:lnTo>
                  <a:pt x="1192" y="66"/>
                </a:lnTo>
                <a:lnTo>
                  <a:pt x="1192" y="64"/>
                </a:lnTo>
                <a:lnTo>
                  <a:pt x="1193" y="64"/>
                </a:lnTo>
                <a:lnTo>
                  <a:pt x="1195" y="63"/>
                </a:lnTo>
                <a:lnTo>
                  <a:pt x="1197" y="62"/>
                </a:lnTo>
                <a:lnTo>
                  <a:pt x="1198" y="62"/>
                </a:lnTo>
                <a:lnTo>
                  <a:pt x="1199" y="61"/>
                </a:lnTo>
                <a:lnTo>
                  <a:pt x="1200" y="60"/>
                </a:lnTo>
                <a:lnTo>
                  <a:pt x="1201" y="59"/>
                </a:lnTo>
                <a:lnTo>
                  <a:pt x="1201" y="58"/>
                </a:lnTo>
                <a:lnTo>
                  <a:pt x="1202" y="58"/>
                </a:lnTo>
                <a:lnTo>
                  <a:pt x="1202" y="56"/>
                </a:lnTo>
                <a:lnTo>
                  <a:pt x="1203" y="54"/>
                </a:lnTo>
                <a:lnTo>
                  <a:pt x="1203" y="53"/>
                </a:lnTo>
                <a:lnTo>
                  <a:pt x="1205" y="52"/>
                </a:lnTo>
                <a:lnTo>
                  <a:pt x="1206" y="51"/>
                </a:lnTo>
                <a:lnTo>
                  <a:pt x="1206" y="50"/>
                </a:lnTo>
                <a:lnTo>
                  <a:pt x="1207" y="50"/>
                </a:lnTo>
                <a:lnTo>
                  <a:pt x="1207" y="48"/>
                </a:lnTo>
                <a:lnTo>
                  <a:pt x="1207" y="47"/>
                </a:lnTo>
                <a:lnTo>
                  <a:pt x="1208" y="46"/>
                </a:lnTo>
                <a:lnTo>
                  <a:pt x="1208" y="45"/>
                </a:lnTo>
                <a:lnTo>
                  <a:pt x="1208" y="44"/>
                </a:lnTo>
                <a:lnTo>
                  <a:pt x="1209" y="44"/>
                </a:lnTo>
                <a:lnTo>
                  <a:pt x="1210" y="44"/>
                </a:lnTo>
                <a:lnTo>
                  <a:pt x="1211" y="44"/>
                </a:lnTo>
                <a:lnTo>
                  <a:pt x="1212" y="44"/>
                </a:lnTo>
                <a:lnTo>
                  <a:pt x="1214" y="45"/>
                </a:lnTo>
                <a:lnTo>
                  <a:pt x="1215" y="45"/>
                </a:lnTo>
                <a:lnTo>
                  <a:pt x="1217" y="44"/>
                </a:lnTo>
                <a:lnTo>
                  <a:pt x="1219" y="41"/>
                </a:lnTo>
                <a:lnTo>
                  <a:pt x="1220" y="38"/>
                </a:lnTo>
                <a:lnTo>
                  <a:pt x="1222" y="37"/>
                </a:lnTo>
                <a:lnTo>
                  <a:pt x="1222" y="34"/>
                </a:lnTo>
                <a:lnTo>
                  <a:pt x="1223" y="33"/>
                </a:lnTo>
                <a:lnTo>
                  <a:pt x="1223" y="31"/>
                </a:lnTo>
                <a:lnTo>
                  <a:pt x="1224" y="31"/>
                </a:lnTo>
                <a:lnTo>
                  <a:pt x="1224" y="30"/>
                </a:lnTo>
                <a:lnTo>
                  <a:pt x="1225" y="30"/>
                </a:lnTo>
                <a:lnTo>
                  <a:pt x="1226" y="30"/>
                </a:lnTo>
                <a:lnTo>
                  <a:pt x="1226" y="29"/>
                </a:lnTo>
                <a:lnTo>
                  <a:pt x="1227" y="29"/>
                </a:lnTo>
                <a:lnTo>
                  <a:pt x="1231" y="27"/>
                </a:lnTo>
                <a:lnTo>
                  <a:pt x="1231" y="26"/>
                </a:lnTo>
                <a:lnTo>
                  <a:pt x="1233" y="25"/>
                </a:lnTo>
                <a:lnTo>
                  <a:pt x="1234" y="25"/>
                </a:lnTo>
                <a:lnTo>
                  <a:pt x="1234" y="23"/>
                </a:lnTo>
                <a:lnTo>
                  <a:pt x="1234" y="22"/>
                </a:lnTo>
                <a:lnTo>
                  <a:pt x="1234" y="21"/>
                </a:lnTo>
                <a:lnTo>
                  <a:pt x="1235" y="20"/>
                </a:lnTo>
                <a:lnTo>
                  <a:pt x="1235" y="19"/>
                </a:lnTo>
                <a:lnTo>
                  <a:pt x="1236" y="19"/>
                </a:lnTo>
                <a:lnTo>
                  <a:pt x="1236" y="18"/>
                </a:lnTo>
                <a:lnTo>
                  <a:pt x="1236" y="17"/>
                </a:lnTo>
                <a:lnTo>
                  <a:pt x="1236" y="16"/>
                </a:lnTo>
                <a:lnTo>
                  <a:pt x="1236" y="14"/>
                </a:lnTo>
                <a:lnTo>
                  <a:pt x="1236" y="13"/>
                </a:lnTo>
                <a:lnTo>
                  <a:pt x="1237" y="13"/>
                </a:lnTo>
                <a:lnTo>
                  <a:pt x="1240" y="11"/>
                </a:lnTo>
                <a:lnTo>
                  <a:pt x="1245" y="6"/>
                </a:lnTo>
                <a:lnTo>
                  <a:pt x="1248" y="4"/>
                </a:lnTo>
                <a:lnTo>
                  <a:pt x="1250" y="3"/>
                </a:lnTo>
                <a:lnTo>
                  <a:pt x="1254" y="0"/>
                </a:lnTo>
                <a:lnTo>
                  <a:pt x="1259" y="0"/>
                </a:lnTo>
                <a:lnTo>
                  <a:pt x="1261" y="0"/>
                </a:lnTo>
                <a:lnTo>
                  <a:pt x="1264" y="0"/>
                </a:lnTo>
                <a:lnTo>
                  <a:pt x="1275" y="0"/>
                </a:lnTo>
                <a:lnTo>
                  <a:pt x="1277" y="0"/>
                </a:lnTo>
                <a:lnTo>
                  <a:pt x="1278" y="0"/>
                </a:lnTo>
                <a:lnTo>
                  <a:pt x="1283" y="0"/>
                </a:lnTo>
                <a:lnTo>
                  <a:pt x="1284" y="0"/>
                </a:lnTo>
                <a:lnTo>
                  <a:pt x="1289" y="0"/>
                </a:lnTo>
                <a:lnTo>
                  <a:pt x="1309" y="1"/>
                </a:lnTo>
                <a:lnTo>
                  <a:pt x="1326" y="1"/>
                </a:lnTo>
                <a:lnTo>
                  <a:pt x="1356" y="1"/>
                </a:lnTo>
                <a:lnTo>
                  <a:pt x="1374" y="1"/>
                </a:lnTo>
                <a:lnTo>
                  <a:pt x="1375" y="1"/>
                </a:lnTo>
                <a:lnTo>
                  <a:pt x="1379" y="1"/>
                </a:lnTo>
                <a:lnTo>
                  <a:pt x="1380" y="1"/>
                </a:lnTo>
                <a:lnTo>
                  <a:pt x="1384" y="1"/>
                </a:lnTo>
                <a:lnTo>
                  <a:pt x="1396" y="1"/>
                </a:lnTo>
                <a:lnTo>
                  <a:pt x="1397" y="1"/>
                </a:lnTo>
                <a:lnTo>
                  <a:pt x="1398" y="1"/>
                </a:lnTo>
                <a:lnTo>
                  <a:pt x="1400" y="1"/>
                </a:lnTo>
                <a:lnTo>
                  <a:pt x="1401" y="1"/>
                </a:lnTo>
                <a:lnTo>
                  <a:pt x="1407" y="1"/>
                </a:lnTo>
                <a:lnTo>
                  <a:pt x="1408" y="1"/>
                </a:lnTo>
                <a:lnTo>
                  <a:pt x="1409" y="1"/>
                </a:lnTo>
                <a:lnTo>
                  <a:pt x="1412" y="1"/>
                </a:lnTo>
                <a:lnTo>
                  <a:pt x="1421" y="2"/>
                </a:lnTo>
                <a:lnTo>
                  <a:pt x="1424" y="2"/>
                </a:lnTo>
                <a:lnTo>
                  <a:pt x="1438" y="2"/>
                </a:lnTo>
                <a:lnTo>
                  <a:pt x="1481" y="2"/>
                </a:lnTo>
                <a:lnTo>
                  <a:pt x="1490" y="2"/>
                </a:lnTo>
                <a:lnTo>
                  <a:pt x="1494" y="2"/>
                </a:lnTo>
                <a:lnTo>
                  <a:pt x="1499" y="2"/>
                </a:lnTo>
                <a:lnTo>
                  <a:pt x="1510" y="2"/>
                </a:lnTo>
                <a:lnTo>
                  <a:pt x="1514" y="2"/>
                </a:lnTo>
                <a:lnTo>
                  <a:pt x="1548" y="1"/>
                </a:lnTo>
                <a:lnTo>
                  <a:pt x="1609" y="2"/>
                </a:lnTo>
                <a:lnTo>
                  <a:pt x="1611" y="2"/>
                </a:lnTo>
                <a:lnTo>
                  <a:pt x="1613" y="2"/>
                </a:lnTo>
                <a:lnTo>
                  <a:pt x="1616" y="2"/>
                </a:lnTo>
                <a:lnTo>
                  <a:pt x="1623" y="2"/>
                </a:lnTo>
                <a:lnTo>
                  <a:pt x="1625" y="2"/>
                </a:lnTo>
                <a:lnTo>
                  <a:pt x="1643" y="2"/>
                </a:lnTo>
                <a:lnTo>
                  <a:pt x="1649" y="2"/>
                </a:lnTo>
                <a:lnTo>
                  <a:pt x="1698" y="3"/>
                </a:lnTo>
                <a:lnTo>
                  <a:pt x="1715" y="3"/>
                </a:lnTo>
                <a:lnTo>
                  <a:pt x="1716" y="3"/>
                </a:lnTo>
                <a:lnTo>
                  <a:pt x="1732" y="3"/>
                </a:lnTo>
                <a:lnTo>
                  <a:pt x="1736" y="3"/>
                </a:lnTo>
                <a:lnTo>
                  <a:pt x="1741" y="3"/>
                </a:lnTo>
                <a:lnTo>
                  <a:pt x="1776" y="3"/>
                </a:lnTo>
                <a:lnTo>
                  <a:pt x="1796" y="4"/>
                </a:lnTo>
                <a:lnTo>
                  <a:pt x="1813" y="4"/>
                </a:lnTo>
                <a:lnTo>
                  <a:pt x="1816" y="4"/>
                </a:lnTo>
                <a:lnTo>
                  <a:pt x="1822" y="4"/>
                </a:lnTo>
                <a:lnTo>
                  <a:pt x="1902" y="8"/>
                </a:lnTo>
                <a:lnTo>
                  <a:pt x="1906" y="8"/>
                </a:lnTo>
                <a:lnTo>
                  <a:pt x="1909" y="8"/>
                </a:lnTo>
                <a:lnTo>
                  <a:pt x="1910" y="8"/>
                </a:lnTo>
                <a:lnTo>
                  <a:pt x="1936" y="8"/>
                </a:lnTo>
                <a:lnTo>
                  <a:pt x="1945" y="8"/>
                </a:lnTo>
                <a:lnTo>
                  <a:pt x="1977" y="9"/>
                </a:lnTo>
                <a:lnTo>
                  <a:pt x="1979" y="9"/>
                </a:lnTo>
                <a:lnTo>
                  <a:pt x="2011" y="8"/>
                </a:lnTo>
                <a:lnTo>
                  <a:pt x="2013" y="8"/>
                </a:lnTo>
                <a:lnTo>
                  <a:pt x="2014" y="8"/>
                </a:lnTo>
                <a:lnTo>
                  <a:pt x="2030" y="8"/>
                </a:lnTo>
                <a:lnTo>
                  <a:pt x="2033" y="8"/>
                </a:lnTo>
                <a:lnTo>
                  <a:pt x="2053" y="8"/>
                </a:lnTo>
                <a:lnTo>
                  <a:pt x="2090" y="9"/>
                </a:lnTo>
                <a:lnTo>
                  <a:pt x="2108" y="9"/>
                </a:lnTo>
                <a:lnTo>
                  <a:pt x="2109" y="9"/>
                </a:lnTo>
                <a:lnTo>
                  <a:pt x="2111" y="9"/>
                </a:lnTo>
                <a:lnTo>
                  <a:pt x="2133" y="9"/>
                </a:lnTo>
                <a:lnTo>
                  <a:pt x="2135" y="9"/>
                </a:lnTo>
                <a:lnTo>
                  <a:pt x="2144" y="9"/>
                </a:lnTo>
                <a:lnTo>
                  <a:pt x="2147" y="9"/>
                </a:lnTo>
                <a:lnTo>
                  <a:pt x="2149" y="9"/>
                </a:lnTo>
                <a:lnTo>
                  <a:pt x="2150" y="9"/>
                </a:lnTo>
                <a:lnTo>
                  <a:pt x="2151" y="9"/>
                </a:lnTo>
                <a:lnTo>
                  <a:pt x="2154" y="9"/>
                </a:lnTo>
                <a:lnTo>
                  <a:pt x="2155" y="9"/>
                </a:lnTo>
                <a:lnTo>
                  <a:pt x="2164" y="9"/>
                </a:lnTo>
                <a:lnTo>
                  <a:pt x="2165" y="9"/>
                </a:lnTo>
                <a:lnTo>
                  <a:pt x="2209" y="9"/>
                </a:lnTo>
                <a:lnTo>
                  <a:pt x="2210" y="9"/>
                </a:lnTo>
                <a:lnTo>
                  <a:pt x="2245" y="9"/>
                </a:lnTo>
                <a:lnTo>
                  <a:pt x="2292" y="9"/>
                </a:lnTo>
                <a:lnTo>
                  <a:pt x="2373" y="10"/>
                </a:lnTo>
                <a:lnTo>
                  <a:pt x="2390" y="9"/>
                </a:lnTo>
                <a:lnTo>
                  <a:pt x="2489" y="10"/>
                </a:lnTo>
                <a:lnTo>
                  <a:pt x="2493" y="10"/>
                </a:lnTo>
                <a:lnTo>
                  <a:pt x="2511" y="10"/>
                </a:lnTo>
                <a:lnTo>
                  <a:pt x="2512" y="10"/>
                </a:lnTo>
                <a:lnTo>
                  <a:pt x="2513" y="10"/>
                </a:lnTo>
                <a:lnTo>
                  <a:pt x="2514" y="10"/>
                </a:lnTo>
                <a:lnTo>
                  <a:pt x="2517" y="10"/>
                </a:lnTo>
                <a:lnTo>
                  <a:pt x="2518" y="10"/>
                </a:lnTo>
                <a:lnTo>
                  <a:pt x="2519" y="10"/>
                </a:lnTo>
                <a:lnTo>
                  <a:pt x="2540" y="10"/>
                </a:lnTo>
                <a:lnTo>
                  <a:pt x="2544" y="10"/>
                </a:lnTo>
                <a:lnTo>
                  <a:pt x="2546" y="10"/>
                </a:lnTo>
                <a:lnTo>
                  <a:pt x="2549" y="10"/>
                </a:lnTo>
                <a:lnTo>
                  <a:pt x="2551" y="10"/>
                </a:lnTo>
                <a:lnTo>
                  <a:pt x="2552" y="10"/>
                </a:lnTo>
                <a:lnTo>
                  <a:pt x="2608" y="10"/>
                </a:lnTo>
                <a:lnTo>
                  <a:pt x="2658" y="10"/>
                </a:lnTo>
                <a:lnTo>
                  <a:pt x="2659" y="10"/>
                </a:lnTo>
                <a:lnTo>
                  <a:pt x="2665" y="10"/>
                </a:lnTo>
                <a:lnTo>
                  <a:pt x="2672" y="10"/>
                </a:lnTo>
                <a:lnTo>
                  <a:pt x="2675" y="10"/>
                </a:lnTo>
                <a:lnTo>
                  <a:pt x="2703" y="10"/>
                </a:lnTo>
                <a:lnTo>
                  <a:pt x="2713" y="10"/>
                </a:lnTo>
                <a:lnTo>
                  <a:pt x="2713" y="11"/>
                </a:lnTo>
                <a:lnTo>
                  <a:pt x="2715" y="11"/>
                </a:lnTo>
                <a:lnTo>
                  <a:pt x="2713" y="18"/>
                </a:lnTo>
                <a:lnTo>
                  <a:pt x="2710" y="21"/>
                </a:lnTo>
                <a:lnTo>
                  <a:pt x="2707" y="25"/>
                </a:lnTo>
                <a:lnTo>
                  <a:pt x="2704" y="23"/>
                </a:lnTo>
                <a:lnTo>
                  <a:pt x="2700" y="20"/>
                </a:lnTo>
                <a:lnTo>
                  <a:pt x="2695" y="20"/>
                </a:lnTo>
                <a:lnTo>
                  <a:pt x="2693" y="21"/>
                </a:lnTo>
                <a:lnTo>
                  <a:pt x="2691" y="22"/>
                </a:lnTo>
                <a:lnTo>
                  <a:pt x="2690" y="25"/>
                </a:lnTo>
                <a:lnTo>
                  <a:pt x="2687" y="26"/>
                </a:lnTo>
                <a:lnTo>
                  <a:pt x="2686" y="28"/>
                </a:lnTo>
                <a:lnTo>
                  <a:pt x="2684" y="29"/>
                </a:lnTo>
                <a:lnTo>
                  <a:pt x="2683" y="31"/>
                </a:lnTo>
                <a:lnTo>
                  <a:pt x="2682" y="34"/>
                </a:lnTo>
                <a:lnTo>
                  <a:pt x="2681" y="36"/>
                </a:lnTo>
                <a:lnTo>
                  <a:pt x="2679" y="38"/>
                </a:lnTo>
                <a:lnTo>
                  <a:pt x="2677" y="41"/>
                </a:lnTo>
                <a:lnTo>
                  <a:pt x="2674" y="43"/>
                </a:lnTo>
                <a:lnTo>
                  <a:pt x="2670" y="42"/>
                </a:lnTo>
                <a:lnTo>
                  <a:pt x="2667" y="42"/>
                </a:lnTo>
                <a:lnTo>
                  <a:pt x="2665" y="42"/>
                </a:lnTo>
                <a:lnTo>
                  <a:pt x="2661" y="42"/>
                </a:lnTo>
                <a:lnTo>
                  <a:pt x="2663" y="45"/>
                </a:lnTo>
                <a:lnTo>
                  <a:pt x="2664" y="47"/>
                </a:lnTo>
                <a:lnTo>
                  <a:pt x="2664" y="48"/>
                </a:lnTo>
                <a:lnTo>
                  <a:pt x="2670" y="87"/>
                </a:lnTo>
                <a:lnTo>
                  <a:pt x="2675" y="91"/>
                </a:lnTo>
                <a:lnTo>
                  <a:pt x="2689" y="96"/>
                </a:lnTo>
                <a:lnTo>
                  <a:pt x="2695" y="100"/>
                </a:lnTo>
                <a:lnTo>
                  <a:pt x="2698" y="100"/>
                </a:lnTo>
                <a:lnTo>
                  <a:pt x="2702" y="103"/>
                </a:lnTo>
                <a:lnTo>
                  <a:pt x="2706" y="105"/>
                </a:lnTo>
                <a:lnTo>
                  <a:pt x="2707" y="108"/>
                </a:lnTo>
                <a:lnTo>
                  <a:pt x="2709" y="111"/>
                </a:lnTo>
                <a:lnTo>
                  <a:pt x="2711" y="114"/>
                </a:lnTo>
                <a:lnTo>
                  <a:pt x="2711" y="117"/>
                </a:lnTo>
                <a:lnTo>
                  <a:pt x="2711" y="120"/>
                </a:lnTo>
                <a:lnTo>
                  <a:pt x="2712" y="128"/>
                </a:lnTo>
                <a:lnTo>
                  <a:pt x="2712" y="130"/>
                </a:lnTo>
                <a:lnTo>
                  <a:pt x="2715" y="133"/>
                </a:lnTo>
                <a:lnTo>
                  <a:pt x="2717" y="133"/>
                </a:lnTo>
                <a:lnTo>
                  <a:pt x="2726" y="135"/>
                </a:lnTo>
                <a:lnTo>
                  <a:pt x="2728" y="144"/>
                </a:lnTo>
                <a:lnTo>
                  <a:pt x="2730" y="145"/>
                </a:lnTo>
                <a:lnTo>
                  <a:pt x="2734" y="146"/>
                </a:lnTo>
                <a:lnTo>
                  <a:pt x="2735" y="146"/>
                </a:lnTo>
                <a:lnTo>
                  <a:pt x="2742" y="140"/>
                </a:lnTo>
                <a:lnTo>
                  <a:pt x="2744" y="142"/>
                </a:lnTo>
                <a:lnTo>
                  <a:pt x="2746" y="144"/>
                </a:lnTo>
                <a:lnTo>
                  <a:pt x="2746" y="151"/>
                </a:lnTo>
                <a:lnTo>
                  <a:pt x="2747" y="153"/>
                </a:lnTo>
                <a:lnTo>
                  <a:pt x="2751" y="155"/>
                </a:lnTo>
                <a:lnTo>
                  <a:pt x="2751" y="162"/>
                </a:lnTo>
                <a:lnTo>
                  <a:pt x="2751" y="170"/>
                </a:lnTo>
                <a:lnTo>
                  <a:pt x="2748" y="183"/>
                </a:lnTo>
                <a:lnTo>
                  <a:pt x="2753" y="198"/>
                </a:lnTo>
                <a:lnTo>
                  <a:pt x="2754" y="206"/>
                </a:lnTo>
                <a:lnTo>
                  <a:pt x="2754" y="207"/>
                </a:lnTo>
                <a:lnTo>
                  <a:pt x="2754" y="209"/>
                </a:lnTo>
                <a:lnTo>
                  <a:pt x="2754" y="213"/>
                </a:lnTo>
                <a:lnTo>
                  <a:pt x="2754" y="215"/>
                </a:lnTo>
                <a:lnTo>
                  <a:pt x="2753" y="219"/>
                </a:lnTo>
                <a:lnTo>
                  <a:pt x="2746" y="221"/>
                </a:lnTo>
                <a:lnTo>
                  <a:pt x="2745" y="221"/>
                </a:lnTo>
                <a:lnTo>
                  <a:pt x="2743" y="223"/>
                </a:lnTo>
                <a:lnTo>
                  <a:pt x="2741" y="228"/>
                </a:lnTo>
                <a:lnTo>
                  <a:pt x="2739" y="230"/>
                </a:lnTo>
                <a:lnTo>
                  <a:pt x="2737" y="234"/>
                </a:lnTo>
                <a:lnTo>
                  <a:pt x="2735" y="236"/>
                </a:lnTo>
                <a:lnTo>
                  <a:pt x="2734" y="238"/>
                </a:lnTo>
                <a:lnTo>
                  <a:pt x="2734" y="239"/>
                </a:lnTo>
                <a:lnTo>
                  <a:pt x="2733" y="240"/>
                </a:lnTo>
                <a:lnTo>
                  <a:pt x="2730" y="243"/>
                </a:lnTo>
                <a:lnTo>
                  <a:pt x="2729" y="245"/>
                </a:lnTo>
                <a:lnTo>
                  <a:pt x="2727" y="248"/>
                </a:lnTo>
                <a:lnTo>
                  <a:pt x="2725" y="252"/>
                </a:lnTo>
                <a:lnTo>
                  <a:pt x="2722" y="256"/>
                </a:lnTo>
                <a:lnTo>
                  <a:pt x="2722" y="259"/>
                </a:lnTo>
                <a:lnTo>
                  <a:pt x="2722" y="263"/>
                </a:lnTo>
                <a:lnTo>
                  <a:pt x="2722" y="265"/>
                </a:lnTo>
                <a:lnTo>
                  <a:pt x="2722" y="267"/>
                </a:lnTo>
                <a:lnTo>
                  <a:pt x="2728" y="276"/>
                </a:lnTo>
                <a:lnTo>
                  <a:pt x="2728" y="277"/>
                </a:lnTo>
                <a:lnTo>
                  <a:pt x="2728" y="279"/>
                </a:lnTo>
                <a:lnTo>
                  <a:pt x="2728" y="280"/>
                </a:lnTo>
                <a:lnTo>
                  <a:pt x="2727" y="281"/>
                </a:lnTo>
                <a:lnTo>
                  <a:pt x="2725" y="282"/>
                </a:lnTo>
                <a:lnTo>
                  <a:pt x="2722" y="282"/>
                </a:lnTo>
                <a:lnTo>
                  <a:pt x="2720" y="284"/>
                </a:lnTo>
                <a:lnTo>
                  <a:pt x="2718" y="284"/>
                </a:lnTo>
                <a:lnTo>
                  <a:pt x="2717" y="284"/>
                </a:lnTo>
                <a:lnTo>
                  <a:pt x="2716" y="284"/>
                </a:lnTo>
                <a:lnTo>
                  <a:pt x="2715" y="288"/>
                </a:lnTo>
                <a:lnTo>
                  <a:pt x="2716" y="289"/>
                </a:lnTo>
                <a:lnTo>
                  <a:pt x="2738" y="327"/>
                </a:lnTo>
                <a:lnTo>
                  <a:pt x="2748" y="322"/>
                </a:lnTo>
                <a:lnTo>
                  <a:pt x="2775" y="365"/>
                </a:lnTo>
                <a:lnTo>
                  <a:pt x="2777" y="393"/>
                </a:lnTo>
                <a:lnTo>
                  <a:pt x="2768" y="406"/>
                </a:lnTo>
                <a:lnTo>
                  <a:pt x="2773" y="419"/>
                </a:lnTo>
                <a:lnTo>
                  <a:pt x="2793" y="422"/>
                </a:lnTo>
                <a:lnTo>
                  <a:pt x="2797" y="432"/>
                </a:lnTo>
                <a:lnTo>
                  <a:pt x="2799" y="433"/>
                </a:lnTo>
                <a:lnTo>
                  <a:pt x="2805" y="437"/>
                </a:lnTo>
                <a:lnTo>
                  <a:pt x="2811" y="431"/>
                </a:lnTo>
                <a:lnTo>
                  <a:pt x="2814" y="430"/>
                </a:lnTo>
                <a:lnTo>
                  <a:pt x="2816" y="429"/>
                </a:lnTo>
                <a:lnTo>
                  <a:pt x="2819" y="429"/>
                </a:lnTo>
                <a:lnTo>
                  <a:pt x="2825" y="431"/>
                </a:lnTo>
                <a:lnTo>
                  <a:pt x="2827" y="430"/>
                </a:lnTo>
                <a:lnTo>
                  <a:pt x="2828" y="429"/>
                </a:lnTo>
                <a:lnTo>
                  <a:pt x="2834" y="423"/>
                </a:lnTo>
                <a:lnTo>
                  <a:pt x="2839" y="422"/>
                </a:lnTo>
                <a:lnTo>
                  <a:pt x="2845" y="418"/>
                </a:lnTo>
                <a:lnTo>
                  <a:pt x="2850" y="415"/>
                </a:lnTo>
                <a:lnTo>
                  <a:pt x="2855" y="416"/>
                </a:lnTo>
                <a:lnTo>
                  <a:pt x="2859" y="419"/>
                </a:lnTo>
                <a:lnTo>
                  <a:pt x="2865" y="423"/>
                </a:lnTo>
                <a:lnTo>
                  <a:pt x="2867" y="424"/>
                </a:lnTo>
                <a:lnTo>
                  <a:pt x="2894" y="428"/>
                </a:lnTo>
                <a:lnTo>
                  <a:pt x="2911" y="441"/>
                </a:lnTo>
                <a:lnTo>
                  <a:pt x="2923" y="444"/>
                </a:lnTo>
                <a:lnTo>
                  <a:pt x="2929" y="444"/>
                </a:lnTo>
                <a:lnTo>
                  <a:pt x="2932" y="446"/>
                </a:lnTo>
                <a:lnTo>
                  <a:pt x="2933" y="446"/>
                </a:lnTo>
                <a:lnTo>
                  <a:pt x="2937" y="447"/>
                </a:lnTo>
                <a:lnTo>
                  <a:pt x="2939" y="457"/>
                </a:lnTo>
                <a:lnTo>
                  <a:pt x="2940" y="457"/>
                </a:lnTo>
                <a:lnTo>
                  <a:pt x="2944" y="463"/>
                </a:lnTo>
                <a:lnTo>
                  <a:pt x="2945" y="464"/>
                </a:lnTo>
                <a:lnTo>
                  <a:pt x="2946" y="472"/>
                </a:lnTo>
                <a:lnTo>
                  <a:pt x="2946" y="476"/>
                </a:lnTo>
                <a:lnTo>
                  <a:pt x="2948" y="477"/>
                </a:lnTo>
                <a:lnTo>
                  <a:pt x="2946" y="478"/>
                </a:lnTo>
                <a:lnTo>
                  <a:pt x="2946" y="479"/>
                </a:lnTo>
                <a:lnTo>
                  <a:pt x="2946" y="480"/>
                </a:lnTo>
                <a:lnTo>
                  <a:pt x="2948" y="481"/>
                </a:lnTo>
                <a:lnTo>
                  <a:pt x="2949" y="482"/>
                </a:lnTo>
                <a:lnTo>
                  <a:pt x="2948" y="481"/>
                </a:lnTo>
                <a:lnTo>
                  <a:pt x="2950" y="485"/>
                </a:lnTo>
                <a:lnTo>
                  <a:pt x="2951" y="488"/>
                </a:lnTo>
                <a:lnTo>
                  <a:pt x="2948" y="491"/>
                </a:lnTo>
                <a:lnTo>
                  <a:pt x="2946" y="496"/>
                </a:lnTo>
                <a:lnTo>
                  <a:pt x="2943" y="499"/>
                </a:lnTo>
                <a:lnTo>
                  <a:pt x="2942" y="499"/>
                </a:lnTo>
                <a:lnTo>
                  <a:pt x="2941" y="501"/>
                </a:lnTo>
                <a:lnTo>
                  <a:pt x="2939" y="502"/>
                </a:lnTo>
                <a:lnTo>
                  <a:pt x="2936" y="503"/>
                </a:lnTo>
                <a:lnTo>
                  <a:pt x="2935" y="503"/>
                </a:lnTo>
                <a:lnTo>
                  <a:pt x="2933" y="505"/>
                </a:lnTo>
                <a:lnTo>
                  <a:pt x="2932" y="507"/>
                </a:lnTo>
                <a:lnTo>
                  <a:pt x="2931" y="508"/>
                </a:lnTo>
                <a:lnTo>
                  <a:pt x="2928" y="510"/>
                </a:lnTo>
                <a:lnTo>
                  <a:pt x="2927" y="510"/>
                </a:lnTo>
                <a:lnTo>
                  <a:pt x="2925" y="511"/>
                </a:lnTo>
                <a:lnTo>
                  <a:pt x="2925" y="512"/>
                </a:lnTo>
                <a:lnTo>
                  <a:pt x="2926" y="513"/>
                </a:lnTo>
                <a:lnTo>
                  <a:pt x="2925" y="515"/>
                </a:lnTo>
                <a:lnTo>
                  <a:pt x="2924" y="516"/>
                </a:lnTo>
                <a:lnTo>
                  <a:pt x="2924" y="518"/>
                </a:lnTo>
                <a:lnTo>
                  <a:pt x="2924" y="519"/>
                </a:lnTo>
                <a:lnTo>
                  <a:pt x="2924" y="521"/>
                </a:lnTo>
                <a:lnTo>
                  <a:pt x="2918" y="539"/>
                </a:lnTo>
                <a:lnTo>
                  <a:pt x="2917" y="550"/>
                </a:lnTo>
                <a:lnTo>
                  <a:pt x="2915" y="553"/>
                </a:lnTo>
                <a:lnTo>
                  <a:pt x="2914" y="556"/>
                </a:lnTo>
                <a:lnTo>
                  <a:pt x="2912" y="558"/>
                </a:lnTo>
                <a:lnTo>
                  <a:pt x="2912" y="562"/>
                </a:lnTo>
                <a:lnTo>
                  <a:pt x="2912" y="563"/>
                </a:lnTo>
                <a:lnTo>
                  <a:pt x="2912" y="564"/>
                </a:lnTo>
                <a:lnTo>
                  <a:pt x="2911" y="565"/>
                </a:lnTo>
                <a:lnTo>
                  <a:pt x="2908" y="565"/>
                </a:lnTo>
                <a:lnTo>
                  <a:pt x="2906" y="566"/>
                </a:lnTo>
                <a:lnTo>
                  <a:pt x="2903" y="568"/>
                </a:lnTo>
                <a:lnTo>
                  <a:pt x="2902" y="569"/>
                </a:lnTo>
                <a:lnTo>
                  <a:pt x="2900" y="571"/>
                </a:lnTo>
                <a:lnTo>
                  <a:pt x="2900" y="573"/>
                </a:lnTo>
                <a:lnTo>
                  <a:pt x="2900" y="575"/>
                </a:lnTo>
                <a:lnTo>
                  <a:pt x="2900" y="581"/>
                </a:lnTo>
                <a:lnTo>
                  <a:pt x="2897" y="590"/>
                </a:lnTo>
                <a:lnTo>
                  <a:pt x="2902" y="604"/>
                </a:lnTo>
                <a:lnTo>
                  <a:pt x="2906" y="607"/>
                </a:lnTo>
                <a:lnTo>
                  <a:pt x="2906" y="608"/>
                </a:lnTo>
                <a:lnTo>
                  <a:pt x="2906" y="612"/>
                </a:lnTo>
                <a:lnTo>
                  <a:pt x="2907" y="615"/>
                </a:lnTo>
                <a:lnTo>
                  <a:pt x="2910" y="619"/>
                </a:lnTo>
                <a:lnTo>
                  <a:pt x="2912" y="623"/>
                </a:lnTo>
                <a:lnTo>
                  <a:pt x="2911" y="627"/>
                </a:lnTo>
                <a:lnTo>
                  <a:pt x="2908" y="630"/>
                </a:lnTo>
                <a:lnTo>
                  <a:pt x="2908" y="632"/>
                </a:lnTo>
                <a:lnTo>
                  <a:pt x="2908" y="633"/>
                </a:lnTo>
                <a:lnTo>
                  <a:pt x="2908" y="642"/>
                </a:lnTo>
                <a:lnTo>
                  <a:pt x="2909" y="645"/>
                </a:lnTo>
                <a:lnTo>
                  <a:pt x="2910" y="648"/>
                </a:lnTo>
                <a:lnTo>
                  <a:pt x="2910" y="650"/>
                </a:lnTo>
                <a:lnTo>
                  <a:pt x="2907" y="653"/>
                </a:lnTo>
                <a:lnTo>
                  <a:pt x="2907" y="655"/>
                </a:lnTo>
                <a:lnTo>
                  <a:pt x="2907" y="657"/>
                </a:lnTo>
                <a:lnTo>
                  <a:pt x="2909" y="660"/>
                </a:lnTo>
                <a:lnTo>
                  <a:pt x="2941" y="708"/>
                </a:lnTo>
                <a:lnTo>
                  <a:pt x="2950" y="723"/>
                </a:lnTo>
                <a:lnTo>
                  <a:pt x="2943" y="738"/>
                </a:lnTo>
                <a:lnTo>
                  <a:pt x="2945" y="748"/>
                </a:lnTo>
                <a:lnTo>
                  <a:pt x="2946" y="749"/>
                </a:lnTo>
                <a:lnTo>
                  <a:pt x="2940" y="753"/>
                </a:lnTo>
                <a:lnTo>
                  <a:pt x="2950" y="766"/>
                </a:lnTo>
                <a:lnTo>
                  <a:pt x="2953" y="784"/>
                </a:lnTo>
                <a:lnTo>
                  <a:pt x="2954" y="792"/>
                </a:lnTo>
                <a:lnTo>
                  <a:pt x="2955" y="801"/>
                </a:lnTo>
                <a:lnTo>
                  <a:pt x="2957" y="805"/>
                </a:lnTo>
                <a:lnTo>
                  <a:pt x="2958" y="807"/>
                </a:lnTo>
                <a:lnTo>
                  <a:pt x="2959" y="807"/>
                </a:lnTo>
                <a:lnTo>
                  <a:pt x="2961" y="807"/>
                </a:lnTo>
                <a:lnTo>
                  <a:pt x="2961" y="812"/>
                </a:lnTo>
                <a:lnTo>
                  <a:pt x="2963" y="815"/>
                </a:lnTo>
                <a:lnTo>
                  <a:pt x="2961" y="817"/>
                </a:lnTo>
                <a:lnTo>
                  <a:pt x="2960" y="819"/>
                </a:lnTo>
                <a:lnTo>
                  <a:pt x="2957" y="821"/>
                </a:lnTo>
                <a:lnTo>
                  <a:pt x="2951" y="821"/>
                </a:lnTo>
                <a:lnTo>
                  <a:pt x="2942" y="830"/>
                </a:lnTo>
                <a:lnTo>
                  <a:pt x="2936" y="832"/>
                </a:lnTo>
                <a:lnTo>
                  <a:pt x="2934" y="834"/>
                </a:lnTo>
                <a:lnTo>
                  <a:pt x="2932" y="836"/>
                </a:lnTo>
                <a:lnTo>
                  <a:pt x="2932" y="837"/>
                </a:lnTo>
                <a:lnTo>
                  <a:pt x="2929" y="842"/>
                </a:lnTo>
                <a:lnTo>
                  <a:pt x="2928" y="842"/>
                </a:lnTo>
                <a:lnTo>
                  <a:pt x="2922" y="849"/>
                </a:lnTo>
                <a:lnTo>
                  <a:pt x="2918" y="850"/>
                </a:lnTo>
                <a:lnTo>
                  <a:pt x="2917" y="851"/>
                </a:lnTo>
                <a:lnTo>
                  <a:pt x="2916" y="851"/>
                </a:lnTo>
                <a:lnTo>
                  <a:pt x="2915" y="854"/>
                </a:lnTo>
                <a:lnTo>
                  <a:pt x="2915" y="855"/>
                </a:lnTo>
                <a:lnTo>
                  <a:pt x="2914" y="857"/>
                </a:lnTo>
                <a:lnTo>
                  <a:pt x="2900" y="871"/>
                </a:lnTo>
                <a:lnTo>
                  <a:pt x="2899" y="883"/>
                </a:lnTo>
                <a:lnTo>
                  <a:pt x="2899" y="887"/>
                </a:lnTo>
                <a:lnTo>
                  <a:pt x="2897" y="889"/>
                </a:lnTo>
                <a:lnTo>
                  <a:pt x="2892" y="890"/>
                </a:lnTo>
                <a:lnTo>
                  <a:pt x="2888" y="886"/>
                </a:lnTo>
                <a:lnTo>
                  <a:pt x="2889" y="886"/>
                </a:lnTo>
                <a:lnTo>
                  <a:pt x="2893" y="884"/>
                </a:lnTo>
                <a:lnTo>
                  <a:pt x="2890" y="884"/>
                </a:lnTo>
                <a:lnTo>
                  <a:pt x="2889" y="884"/>
                </a:lnTo>
                <a:lnTo>
                  <a:pt x="2888" y="884"/>
                </a:lnTo>
                <a:lnTo>
                  <a:pt x="2886" y="884"/>
                </a:lnTo>
                <a:lnTo>
                  <a:pt x="2885" y="886"/>
                </a:lnTo>
                <a:lnTo>
                  <a:pt x="2883" y="887"/>
                </a:lnTo>
                <a:lnTo>
                  <a:pt x="2879" y="888"/>
                </a:lnTo>
                <a:lnTo>
                  <a:pt x="2872" y="889"/>
                </a:lnTo>
                <a:lnTo>
                  <a:pt x="2867" y="890"/>
                </a:lnTo>
                <a:lnTo>
                  <a:pt x="2865" y="892"/>
                </a:lnTo>
                <a:lnTo>
                  <a:pt x="2863" y="893"/>
                </a:lnTo>
                <a:lnTo>
                  <a:pt x="2859" y="897"/>
                </a:lnTo>
                <a:lnTo>
                  <a:pt x="2858" y="900"/>
                </a:lnTo>
                <a:lnTo>
                  <a:pt x="2853" y="903"/>
                </a:lnTo>
                <a:lnTo>
                  <a:pt x="2850" y="904"/>
                </a:lnTo>
                <a:lnTo>
                  <a:pt x="2847" y="905"/>
                </a:lnTo>
                <a:lnTo>
                  <a:pt x="2845" y="903"/>
                </a:lnTo>
                <a:lnTo>
                  <a:pt x="2841" y="899"/>
                </a:lnTo>
                <a:lnTo>
                  <a:pt x="2837" y="898"/>
                </a:lnTo>
                <a:lnTo>
                  <a:pt x="2831" y="896"/>
                </a:lnTo>
                <a:lnTo>
                  <a:pt x="2828" y="891"/>
                </a:lnTo>
                <a:lnTo>
                  <a:pt x="2825" y="884"/>
                </a:lnTo>
                <a:lnTo>
                  <a:pt x="2822" y="883"/>
                </a:lnTo>
                <a:lnTo>
                  <a:pt x="2811" y="889"/>
                </a:lnTo>
                <a:lnTo>
                  <a:pt x="2810" y="890"/>
                </a:lnTo>
                <a:lnTo>
                  <a:pt x="2799" y="896"/>
                </a:lnTo>
                <a:lnTo>
                  <a:pt x="2799" y="897"/>
                </a:lnTo>
                <a:lnTo>
                  <a:pt x="2801" y="900"/>
                </a:lnTo>
                <a:lnTo>
                  <a:pt x="2802" y="905"/>
                </a:lnTo>
                <a:lnTo>
                  <a:pt x="2802" y="906"/>
                </a:lnTo>
                <a:lnTo>
                  <a:pt x="2803" y="913"/>
                </a:lnTo>
                <a:lnTo>
                  <a:pt x="2803" y="914"/>
                </a:lnTo>
                <a:lnTo>
                  <a:pt x="2801" y="915"/>
                </a:lnTo>
                <a:lnTo>
                  <a:pt x="2801" y="917"/>
                </a:lnTo>
                <a:lnTo>
                  <a:pt x="2798" y="918"/>
                </a:lnTo>
                <a:lnTo>
                  <a:pt x="2795" y="921"/>
                </a:lnTo>
                <a:lnTo>
                  <a:pt x="2794" y="922"/>
                </a:lnTo>
                <a:lnTo>
                  <a:pt x="2793" y="923"/>
                </a:lnTo>
                <a:lnTo>
                  <a:pt x="2787" y="930"/>
                </a:lnTo>
                <a:lnTo>
                  <a:pt x="2787" y="931"/>
                </a:lnTo>
                <a:lnTo>
                  <a:pt x="2786" y="933"/>
                </a:lnTo>
                <a:lnTo>
                  <a:pt x="2785" y="937"/>
                </a:lnTo>
                <a:lnTo>
                  <a:pt x="2785" y="939"/>
                </a:lnTo>
                <a:lnTo>
                  <a:pt x="2784" y="942"/>
                </a:lnTo>
                <a:lnTo>
                  <a:pt x="2779" y="942"/>
                </a:lnTo>
                <a:lnTo>
                  <a:pt x="2777" y="942"/>
                </a:lnTo>
                <a:lnTo>
                  <a:pt x="2772" y="942"/>
                </a:lnTo>
                <a:lnTo>
                  <a:pt x="2771" y="942"/>
                </a:lnTo>
                <a:lnTo>
                  <a:pt x="2769" y="941"/>
                </a:lnTo>
                <a:lnTo>
                  <a:pt x="2768" y="943"/>
                </a:lnTo>
                <a:lnTo>
                  <a:pt x="2767" y="945"/>
                </a:lnTo>
                <a:lnTo>
                  <a:pt x="2764" y="948"/>
                </a:lnTo>
                <a:lnTo>
                  <a:pt x="2764" y="950"/>
                </a:lnTo>
                <a:lnTo>
                  <a:pt x="2767" y="953"/>
                </a:lnTo>
                <a:lnTo>
                  <a:pt x="2768" y="955"/>
                </a:lnTo>
                <a:lnTo>
                  <a:pt x="2770" y="956"/>
                </a:lnTo>
                <a:lnTo>
                  <a:pt x="2773" y="962"/>
                </a:lnTo>
                <a:lnTo>
                  <a:pt x="2777" y="965"/>
                </a:lnTo>
                <a:lnTo>
                  <a:pt x="2777" y="966"/>
                </a:lnTo>
                <a:lnTo>
                  <a:pt x="2778" y="967"/>
                </a:lnTo>
                <a:lnTo>
                  <a:pt x="2780" y="968"/>
                </a:lnTo>
                <a:lnTo>
                  <a:pt x="2784" y="974"/>
                </a:lnTo>
                <a:lnTo>
                  <a:pt x="2784" y="975"/>
                </a:lnTo>
                <a:lnTo>
                  <a:pt x="2784" y="978"/>
                </a:lnTo>
                <a:lnTo>
                  <a:pt x="2784" y="979"/>
                </a:lnTo>
                <a:lnTo>
                  <a:pt x="2784" y="984"/>
                </a:lnTo>
                <a:lnTo>
                  <a:pt x="2784" y="988"/>
                </a:lnTo>
                <a:lnTo>
                  <a:pt x="2782" y="989"/>
                </a:lnTo>
                <a:lnTo>
                  <a:pt x="2782" y="992"/>
                </a:lnTo>
                <a:lnTo>
                  <a:pt x="2782" y="998"/>
                </a:lnTo>
                <a:lnTo>
                  <a:pt x="2782" y="999"/>
                </a:lnTo>
                <a:lnTo>
                  <a:pt x="2782" y="1000"/>
                </a:lnTo>
                <a:lnTo>
                  <a:pt x="2781" y="1014"/>
                </a:lnTo>
                <a:lnTo>
                  <a:pt x="2781" y="1015"/>
                </a:lnTo>
                <a:lnTo>
                  <a:pt x="2781" y="1018"/>
                </a:lnTo>
                <a:lnTo>
                  <a:pt x="2781" y="1023"/>
                </a:lnTo>
                <a:lnTo>
                  <a:pt x="2781" y="1026"/>
                </a:lnTo>
                <a:lnTo>
                  <a:pt x="2780" y="1032"/>
                </a:lnTo>
                <a:lnTo>
                  <a:pt x="2780" y="1034"/>
                </a:lnTo>
                <a:lnTo>
                  <a:pt x="2780" y="1040"/>
                </a:lnTo>
                <a:lnTo>
                  <a:pt x="2779" y="1040"/>
                </a:lnTo>
                <a:lnTo>
                  <a:pt x="2777" y="1041"/>
                </a:lnTo>
                <a:lnTo>
                  <a:pt x="2773" y="1045"/>
                </a:lnTo>
                <a:lnTo>
                  <a:pt x="2771" y="1050"/>
                </a:lnTo>
                <a:lnTo>
                  <a:pt x="2775" y="1058"/>
                </a:lnTo>
                <a:lnTo>
                  <a:pt x="2776" y="1063"/>
                </a:lnTo>
                <a:lnTo>
                  <a:pt x="2776" y="1064"/>
                </a:lnTo>
                <a:lnTo>
                  <a:pt x="2776" y="1066"/>
                </a:lnTo>
                <a:lnTo>
                  <a:pt x="2779" y="1071"/>
                </a:lnTo>
                <a:lnTo>
                  <a:pt x="2779" y="1072"/>
                </a:lnTo>
                <a:lnTo>
                  <a:pt x="2779" y="1074"/>
                </a:lnTo>
                <a:lnTo>
                  <a:pt x="2780" y="1075"/>
                </a:lnTo>
                <a:lnTo>
                  <a:pt x="2778" y="1080"/>
                </a:lnTo>
                <a:lnTo>
                  <a:pt x="2778" y="1079"/>
                </a:lnTo>
                <a:lnTo>
                  <a:pt x="2777" y="1082"/>
                </a:lnTo>
                <a:lnTo>
                  <a:pt x="2776" y="1083"/>
                </a:lnTo>
                <a:lnTo>
                  <a:pt x="2776" y="1085"/>
                </a:lnTo>
                <a:lnTo>
                  <a:pt x="2778" y="1088"/>
                </a:lnTo>
                <a:lnTo>
                  <a:pt x="2778" y="1093"/>
                </a:lnTo>
                <a:lnTo>
                  <a:pt x="2778" y="1094"/>
                </a:lnTo>
                <a:lnTo>
                  <a:pt x="2777" y="1098"/>
                </a:lnTo>
                <a:lnTo>
                  <a:pt x="2777" y="1105"/>
                </a:lnTo>
                <a:lnTo>
                  <a:pt x="2779" y="1106"/>
                </a:lnTo>
                <a:lnTo>
                  <a:pt x="2780" y="1108"/>
                </a:lnTo>
                <a:lnTo>
                  <a:pt x="2784" y="1110"/>
                </a:lnTo>
                <a:lnTo>
                  <a:pt x="2788" y="1118"/>
                </a:lnTo>
                <a:lnTo>
                  <a:pt x="2788" y="1123"/>
                </a:lnTo>
                <a:lnTo>
                  <a:pt x="2790" y="1126"/>
                </a:lnTo>
                <a:lnTo>
                  <a:pt x="2791" y="1129"/>
                </a:lnTo>
                <a:lnTo>
                  <a:pt x="2793" y="1130"/>
                </a:lnTo>
                <a:lnTo>
                  <a:pt x="2794" y="1131"/>
                </a:lnTo>
                <a:lnTo>
                  <a:pt x="2795" y="1132"/>
                </a:lnTo>
                <a:lnTo>
                  <a:pt x="2795" y="1133"/>
                </a:lnTo>
                <a:lnTo>
                  <a:pt x="2796" y="1137"/>
                </a:lnTo>
                <a:lnTo>
                  <a:pt x="2801" y="1143"/>
                </a:lnTo>
                <a:lnTo>
                  <a:pt x="2802" y="1146"/>
                </a:lnTo>
                <a:lnTo>
                  <a:pt x="2803" y="1147"/>
                </a:lnTo>
                <a:lnTo>
                  <a:pt x="2803" y="1148"/>
                </a:lnTo>
                <a:lnTo>
                  <a:pt x="2805" y="1151"/>
                </a:lnTo>
                <a:lnTo>
                  <a:pt x="2805" y="1152"/>
                </a:lnTo>
                <a:lnTo>
                  <a:pt x="2804" y="1154"/>
                </a:lnTo>
                <a:lnTo>
                  <a:pt x="2804" y="1156"/>
                </a:lnTo>
                <a:lnTo>
                  <a:pt x="2803" y="1158"/>
                </a:lnTo>
                <a:lnTo>
                  <a:pt x="2803" y="1159"/>
                </a:lnTo>
                <a:lnTo>
                  <a:pt x="2803" y="1162"/>
                </a:lnTo>
                <a:lnTo>
                  <a:pt x="2804" y="1163"/>
                </a:lnTo>
                <a:lnTo>
                  <a:pt x="2806" y="1164"/>
                </a:lnTo>
                <a:lnTo>
                  <a:pt x="2807" y="1165"/>
                </a:lnTo>
                <a:lnTo>
                  <a:pt x="2811" y="1166"/>
                </a:lnTo>
                <a:lnTo>
                  <a:pt x="2811" y="1167"/>
                </a:lnTo>
                <a:lnTo>
                  <a:pt x="2812" y="1167"/>
                </a:lnTo>
                <a:lnTo>
                  <a:pt x="2813" y="1167"/>
                </a:lnTo>
                <a:lnTo>
                  <a:pt x="2814" y="1169"/>
                </a:lnTo>
                <a:lnTo>
                  <a:pt x="2816" y="1174"/>
                </a:lnTo>
                <a:lnTo>
                  <a:pt x="2817" y="1176"/>
                </a:lnTo>
                <a:lnTo>
                  <a:pt x="2821" y="1179"/>
                </a:lnTo>
                <a:lnTo>
                  <a:pt x="2823" y="1180"/>
                </a:lnTo>
                <a:lnTo>
                  <a:pt x="2827" y="1186"/>
                </a:lnTo>
                <a:lnTo>
                  <a:pt x="2829" y="1190"/>
                </a:lnTo>
                <a:lnTo>
                  <a:pt x="2837" y="1192"/>
                </a:lnTo>
                <a:lnTo>
                  <a:pt x="2838" y="1193"/>
                </a:lnTo>
                <a:lnTo>
                  <a:pt x="2839" y="1196"/>
                </a:lnTo>
                <a:lnTo>
                  <a:pt x="2844" y="1197"/>
                </a:lnTo>
                <a:lnTo>
                  <a:pt x="2848" y="1198"/>
                </a:lnTo>
                <a:lnTo>
                  <a:pt x="2850" y="1198"/>
                </a:lnTo>
                <a:lnTo>
                  <a:pt x="2851" y="1201"/>
                </a:lnTo>
                <a:lnTo>
                  <a:pt x="2853" y="1204"/>
                </a:lnTo>
                <a:lnTo>
                  <a:pt x="2855" y="1205"/>
                </a:lnTo>
                <a:lnTo>
                  <a:pt x="2855" y="1207"/>
                </a:lnTo>
                <a:lnTo>
                  <a:pt x="2857" y="1211"/>
                </a:lnTo>
                <a:lnTo>
                  <a:pt x="2858" y="1213"/>
                </a:lnTo>
                <a:lnTo>
                  <a:pt x="2862" y="1211"/>
                </a:lnTo>
                <a:lnTo>
                  <a:pt x="2862" y="1209"/>
                </a:lnTo>
                <a:lnTo>
                  <a:pt x="2862" y="1208"/>
                </a:lnTo>
                <a:lnTo>
                  <a:pt x="2863" y="1208"/>
                </a:lnTo>
                <a:lnTo>
                  <a:pt x="2867" y="1206"/>
                </a:lnTo>
                <a:lnTo>
                  <a:pt x="2870" y="1207"/>
                </a:lnTo>
                <a:lnTo>
                  <a:pt x="2873" y="1210"/>
                </a:lnTo>
                <a:lnTo>
                  <a:pt x="2874" y="1213"/>
                </a:lnTo>
                <a:lnTo>
                  <a:pt x="2875" y="1215"/>
                </a:lnTo>
                <a:lnTo>
                  <a:pt x="2876" y="1217"/>
                </a:lnTo>
                <a:lnTo>
                  <a:pt x="2879" y="1217"/>
                </a:lnTo>
                <a:lnTo>
                  <a:pt x="2881" y="1218"/>
                </a:lnTo>
                <a:lnTo>
                  <a:pt x="2882" y="1221"/>
                </a:lnTo>
                <a:lnTo>
                  <a:pt x="2886" y="1226"/>
                </a:lnTo>
                <a:lnTo>
                  <a:pt x="2888" y="1225"/>
                </a:lnTo>
                <a:lnTo>
                  <a:pt x="2891" y="1225"/>
                </a:lnTo>
                <a:lnTo>
                  <a:pt x="2894" y="1227"/>
                </a:lnTo>
                <a:lnTo>
                  <a:pt x="2897" y="1230"/>
                </a:lnTo>
                <a:lnTo>
                  <a:pt x="2900" y="1231"/>
                </a:lnTo>
                <a:lnTo>
                  <a:pt x="2901" y="1233"/>
                </a:lnTo>
                <a:lnTo>
                  <a:pt x="2903" y="1236"/>
                </a:lnTo>
                <a:lnTo>
                  <a:pt x="2903" y="1239"/>
                </a:lnTo>
                <a:lnTo>
                  <a:pt x="2905" y="1242"/>
                </a:lnTo>
                <a:lnTo>
                  <a:pt x="2903" y="1246"/>
                </a:lnTo>
                <a:lnTo>
                  <a:pt x="2903" y="1248"/>
                </a:lnTo>
                <a:lnTo>
                  <a:pt x="2902" y="1251"/>
                </a:lnTo>
                <a:lnTo>
                  <a:pt x="2905" y="1261"/>
                </a:lnTo>
                <a:lnTo>
                  <a:pt x="2906" y="1266"/>
                </a:lnTo>
                <a:lnTo>
                  <a:pt x="2914" y="1272"/>
                </a:lnTo>
                <a:lnTo>
                  <a:pt x="2916" y="1274"/>
                </a:lnTo>
                <a:lnTo>
                  <a:pt x="2918" y="1277"/>
                </a:lnTo>
                <a:lnTo>
                  <a:pt x="2920" y="1281"/>
                </a:lnTo>
                <a:lnTo>
                  <a:pt x="2922" y="1283"/>
                </a:lnTo>
                <a:lnTo>
                  <a:pt x="2922" y="1290"/>
                </a:lnTo>
                <a:lnTo>
                  <a:pt x="2922" y="1296"/>
                </a:lnTo>
                <a:lnTo>
                  <a:pt x="2922" y="1302"/>
                </a:lnTo>
                <a:lnTo>
                  <a:pt x="2922" y="1308"/>
                </a:lnTo>
                <a:lnTo>
                  <a:pt x="2923" y="1313"/>
                </a:lnTo>
                <a:lnTo>
                  <a:pt x="2924" y="1318"/>
                </a:lnTo>
                <a:lnTo>
                  <a:pt x="2924" y="1321"/>
                </a:lnTo>
                <a:lnTo>
                  <a:pt x="2926" y="1325"/>
                </a:lnTo>
                <a:lnTo>
                  <a:pt x="2925" y="1331"/>
                </a:lnTo>
                <a:lnTo>
                  <a:pt x="2926" y="1334"/>
                </a:lnTo>
                <a:lnTo>
                  <a:pt x="2926" y="1338"/>
                </a:lnTo>
                <a:lnTo>
                  <a:pt x="2927" y="1341"/>
                </a:lnTo>
                <a:lnTo>
                  <a:pt x="2929" y="1344"/>
                </a:lnTo>
                <a:lnTo>
                  <a:pt x="2933" y="1347"/>
                </a:lnTo>
                <a:lnTo>
                  <a:pt x="2935" y="1351"/>
                </a:lnTo>
                <a:lnTo>
                  <a:pt x="2937" y="1355"/>
                </a:lnTo>
                <a:lnTo>
                  <a:pt x="2940" y="1357"/>
                </a:lnTo>
                <a:lnTo>
                  <a:pt x="2941" y="1360"/>
                </a:lnTo>
                <a:lnTo>
                  <a:pt x="2941" y="1363"/>
                </a:lnTo>
                <a:lnTo>
                  <a:pt x="2941" y="1366"/>
                </a:lnTo>
                <a:lnTo>
                  <a:pt x="2942" y="1368"/>
                </a:lnTo>
                <a:lnTo>
                  <a:pt x="2944" y="1372"/>
                </a:lnTo>
                <a:lnTo>
                  <a:pt x="2945" y="1374"/>
                </a:lnTo>
                <a:lnTo>
                  <a:pt x="2946" y="1377"/>
                </a:lnTo>
                <a:lnTo>
                  <a:pt x="2945" y="1381"/>
                </a:lnTo>
                <a:lnTo>
                  <a:pt x="2946" y="1385"/>
                </a:lnTo>
                <a:lnTo>
                  <a:pt x="2945" y="1388"/>
                </a:lnTo>
                <a:lnTo>
                  <a:pt x="2944" y="1391"/>
                </a:lnTo>
                <a:lnTo>
                  <a:pt x="2943" y="1395"/>
                </a:lnTo>
                <a:lnTo>
                  <a:pt x="2942" y="1399"/>
                </a:lnTo>
                <a:lnTo>
                  <a:pt x="2941" y="1402"/>
                </a:lnTo>
                <a:lnTo>
                  <a:pt x="2942" y="1405"/>
                </a:lnTo>
                <a:lnTo>
                  <a:pt x="2943" y="1407"/>
                </a:lnTo>
                <a:lnTo>
                  <a:pt x="2945" y="1409"/>
                </a:lnTo>
                <a:lnTo>
                  <a:pt x="2949" y="1410"/>
                </a:lnTo>
                <a:lnTo>
                  <a:pt x="2951" y="1413"/>
                </a:lnTo>
                <a:lnTo>
                  <a:pt x="2952" y="1418"/>
                </a:lnTo>
                <a:lnTo>
                  <a:pt x="2951" y="1423"/>
                </a:lnTo>
                <a:lnTo>
                  <a:pt x="2951" y="1426"/>
                </a:lnTo>
                <a:lnTo>
                  <a:pt x="2950" y="1427"/>
                </a:lnTo>
                <a:lnTo>
                  <a:pt x="2948" y="1430"/>
                </a:lnTo>
                <a:lnTo>
                  <a:pt x="2946" y="1435"/>
                </a:lnTo>
                <a:lnTo>
                  <a:pt x="2945" y="1435"/>
                </a:lnTo>
                <a:lnTo>
                  <a:pt x="2944" y="1437"/>
                </a:lnTo>
                <a:lnTo>
                  <a:pt x="2943" y="1440"/>
                </a:lnTo>
                <a:lnTo>
                  <a:pt x="2943" y="1441"/>
                </a:lnTo>
                <a:lnTo>
                  <a:pt x="2943" y="1444"/>
                </a:lnTo>
                <a:lnTo>
                  <a:pt x="2944" y="1447"/>
                </a:lnTo>
                <a:lnTo>
                  <a:pt x="2945" y="1448"/>
                </a:lnTo>
                <a:lnTo>
                  <a:pt x="2946" y="1450"/>
                </a:lnTo>
                <a:lnTo>
                  <a:pt x="2946" y="1452"/>
                </a:lnTo>
                <a:lnTo>
                  <a:pt x="2945" y="1456"/>
                </a:lnTo>
                <a:lnTo>
                  <a:pt x="2943" y="1458"/>
                </a:lnTo>
                <a:lnTo>
                  <a:pt x="2941" y="1461"/>
                </a:lnTo>
                <a:lnTo>
                  <a:pt x="2937" y="1462"/>
                </a:lnTo>
                <a:lnTo>
                  <a:pt x="2935" y="1462"/>
                </a:lnTo>
                <a:lnTo>
                  <a:pt x="2934" y="1462"/>
                </a:lnTo>
                <a:lnTo>
                  <a:pt x="2934" y="1464"/>
                </a:lnTo>
                <a:lnTo>
                  <a:pt x="2934" y="1466"/>
                </a:lnTo>
                <a:lnTo>
                  <a:pt x="2935" y="1467"/>
                </a:lnTo>
                <a:lnTo>
                  <a:pt x="2939" y="1470"/>
                </a:lnTo>
                <a:lnTo>
                  <a:pt x="2944" y="1473"/>
                </a:lnTo>
                <a:lnTo>
                  <a:pt x="2951" y="1476"/>
                </a:lnTo>
                <a:lnTo>
                  <a:pt x="2955" y="1482"/>
                </a:lnTo>
                <a:lnTo>
                  <a:pt x="2955" y="1489"/>
                </a:lnTo>
                <a:lnTo>
                  <a:pt x="2955" y="1499"/>
                </a:lnTo>
                <a:lnTo>
                  <a:pt x="2955" y="1508"/>
                </a:lnTo>
                <a:lnTo>
                  <a:pt x="2957" y="1510"/>
                </a:lnTo>
                <a:lnTo>
                  <a:pt x="2958" y="1516"/>
                </a:lnTo>
                <a:lnTo>
                  <a:pt x="2959" y="1524"/>
                </a:lnTo>
                <a:lnTo>
                  <a:pt x="2960" y="1529"/>
                </a:lnTo>
                <a:lnTo>
                  <a:pt x="2962" y="1533"/>
                </a:lnTo>
                <a:lnTo>
                  <a:pt x="2965" y="1537"/>
                </a:lnTo>
                <a:lnTo>
                  <a:pt x="2966" y="1540"/>
                </a:lnTo>
                <a:lnTo>
                  <a:pt x="2967" y="1542"/>
                </a:lnTo>
                <a:lnTo>
                  <a:pt x="2969" y="1543"/>
                </a:lnTo>
                <a:lnTo>
                  <a:pt x="2972" y="1543"/>
                </a:lnTo>
                <a:lnTo>
                  <a:pt x="2975" y="1544"/>
                </a:lnTo>
                <a:lnTo>
                  <a:pt x="2978" y="1545"/>
                </a:lnTo>
                <a:lnTo>
                  <a:pt x="2980" y="1548"/>
                </a:lnTo>
                <a:lnTo>
                  <a:pt x="2980" y="1550"/>
                </a:lnTo>
                <a:lnTo>
                  <a:pt x="2981" y="1553"/>
                </a:lnTo>
                <a:lnTo>
                  <a:pt x="2983" y="1558"/>
                </a:lnTo>
                <a:lnTo>
                  <a:pt x="2984" y="1564"/>
                </a:lnTo>
                <a:lnTo>
                  <a:pt x="2984" y="1566"/>
                </a:lnTo>
                <a:lnTo>
                  <a:pt x="2986" y="1568"/>
                </a:lnTo>
                <a:lnTo>
                  <a:pt x="2987" y="1569"/>
                </a:lnTo>
                <a:lnTo>
                  <a:pt x="2988" y="1569"/>
                </a:lnTo>
                <a:lnTo>
                  <a:pt x="2989" y="1569"/>
                </a:lnTo>
                <a:lnTo>
                  <a:pt x="2992" y="1568"/>
                </a:lnTo>
                <a:lnTo>
                  <a:pt x="2994" y="1567"/>
                </a:lnTo>
                <a:lnTo>
                  <a:pt x="2997" y="1569"/>
                </a:lnTo>
                <a:lnTo>
                  <a:pt x="3001" y="1573"/>
                </a:lnTo>
                <a:lnTo>
                  <a:pt x="3003" y="1574"/>
                </a:lnTo>
                <a:lnTo>
                  <a:pt x="3004" y="1575"/>
                </a:lnTo>
                <a:lnTo>
                  <a:pt x="3006" y="1577"/>
                </a:lnTo>
                <a:lnTo>
                  <a:pt x="3009" y="1579"/>
                </a:lnTo>
                <a:lnTo>
                  <a:pt x="3010" y="1579"/>
                </a:lnTo>
                <a:lnTo>
                  <a:pt x="3012" y="1577"/>
                </a:lnTo>
                <a:lnTo>
                  <a:pt x="3013" y="1574"/>
                </a:lnTo>
                <a:lnTo>
                  <a:pt x="3014" y="1569"/>
                </a:lnTo>
                <a:lnTo>
                  <a:pt x="3017" y="1567"/>
                </a:lnTo>
                <a:lnTo>
                  <a:pt x="3018" y="1567"/>
                </a:lnTo>
                <a:lnTo>
                  <a:pt x="3020" y="1566"/>
                </a:lnTo>
                <a:lnTo>
                  <a:pt x="3027" y="1564"/>
                </a:lnTo>
                <a:lnTo>
                  <a:pt x="3028" y="1564"/>
                </a:lnTo>
                <a:lnTo>
                  <a:pt x="3032" y="1562"/>
                </a:lnTo>
                <a:lnTo>
                  <a:pt x="3036" y="1561"/>
                </a:lnTo>
                <a:lnTo>
                  <a:pt x="3039" y="1561"/>
                </a:lnTo>
                <a:lnTo>
                  <a:pt x="3041" y="1561"/>
                </a:lnTo>
                <a:lnTo>
                  <a:pt x="3043" y="1562"/>
                </a:lnTo>
                <a:lnTo>
                  <a:pt x="3045" y="1564"/>
                </a:lnTo>
                <a:lnTo>
                  <a:pt x="3047" y="1559"/>
                </a:lnTo>
                <a:lnTo>
                  <a:pt x="3048" y="1551"/>
                </a:lnTo>
                <a:lnTo>
                  <a:pt x="3050" y="1545"/>
                </a:lnTo>
                <a:lnTo>
                  <a:pt x="3050" y="1542"/>
                </a:lnTo>
                <a:lnTo>
                  <a:pt x="3050" y="1540"/>
                </a:lnTo>
                <a:lnTo>
                  <a:pt x="3052" y="1539"/>
                </a:lnTo>
                <a:lnTo>
                  <a:pt x="3053" y="1537"/>
                </a:lnTo>
                <a:lnTo>
                  <a:pt x="3053" y="1534"/>
                </a:lnTo>
                <a:lnTo>
                  <a:pt x="3050" y="1533"/>
                </a:lnTo>
                <a:lnTo>
                  <a:pt x="3049" y="1531"/>
                </a:lnTo>
                <a:lnTo>
                  <a:pt x="3046" y="1527"/>
                </a:lnTo>
                <a:lnTo>
                  <a:pt x="3044" y="1523"/>
                </a:lnTo>
                <a:lnTo>
                  <a:pt x="3044" y="1519"/>
                </a:lnTo>
                <a:lnTo>
                  <a:pt x="3044" y="1514"/>
                </a:lnTo>
                <a:lnTo>
                  <a:pt x="3045" y="1512"/>
                </a:lnTo>
                <a:lnTo>
                  <a:pt x="3047" y="1509"/>
                </a:lnTo>
                <a:lnTo>
                  <a:pt x="3044" y="1506"/>
                </a:lnTo>
                <a:lnTo>
                  <a:pt x="3043" y="1501"/>
                </a:lnTo>
                <a:lnTo>
                  <a:pt x="3041" y="1498"/>
                </a:lnTo>
                <a:lnTo>
                  <a:pt x="3043" y="1494"/>
                </a:lnTo>
                <a:lnTo>
                  <a:pt x="3045" y="1493"/>
                </a:lnTo>
                <a:lnTo>
                  <a:pt x="3047" y="1489"/>
                </a:lnTo>
                <a:lnTo>
                  <a:pt x="3048" y="1486"/>
                </a:lnTo>
                <a:lnTo>
                  <a:pt x="3050" y="1486"/>
                </a:lnTo>
                <a:lnTo>
                  <a:pt x="3052" y="1485"/>
                </a:lnTo>
                <a:lnTo>
                  <a:pt x="3055" y="1486"/>
                </a:lnTo>
                <a:lnTo>
                  <a:pt x="3058" y="1486"/>
                </a:lnTo>
                <a:lnTo>
                  <a:pt x="3060" y="1486"/>
                </a:lnTo>
                <a:lnTo>
                  <a:pt x="3062" y="1483"/>
                </a:lnTo>
                <a:lnTo>
                  <a:pt x="3064" y="1478"/>
                </a:lnTo>
                <a:lnTo>
                  <a:pt x="3065" y="1476"/>
                </a:lnTo>
                <a:lnTo>
                  <a:pt x="3070" y="1468"/>
                </a:lnTo>
                <a:lnTo>
                  <a:pt x="3072" y="1465"/>
                </a:lnTo>
                <a:lnTo>
                  <a:pt x="3077" y="1462"/>
                </a:lnTo>
                <a:lnTo>
                  <a:pt x="3081" y="1462"/>
                </a:lnTo>
                <a:lnTo>
                  <a:pt x="3081" y="1461"/>
                </a:lnTo>
                <a:lnTo>
                  <a:pt x="3083" y="1459"/>
                </a:lnTo>
                <a:lnTo>
                  <a:pt x="3083" y="1458"/>
                </a:lnTo>
                <a:lnTo>
                  <a:pt x="3088" y="1444"/>
                </a:lnTo>
                <a:lnTo>
                  <a:pt x="3108" y="1432"/>
                </a:lnTo>
                <a:lnTo>
                  <a:pt x="3112" y="1430"/>
                </a:lnTo>
                <a:lnTo>
                  <a:pt x="3114" y="1430"/>
                </a:lnTo>
                <a:lnTo>
                  <a:pt x="3116" y="1428"/>
                </a:lnTo>
                <a:lnTo>
                  <a:pt x="3117" y="1426"/>
                </a:lnTo>
                <a:lnTo>
                  <a:pt x="3117" y="1424"/>
                </a:lnTo>
                <a:lnTo>
                  <a:pt x="3117" y="1420"/>
                </a:lnTo>
                <a:lnTo>
                  <a:pt x="3119" y="1417"/>
                </a:lnTo>
                <a:lnTo>
                  <a:pt x="3121" y="1414"/>
                </a:lnTo>
                <a:lnTo>
                  <a:pt x="3124" y="1411"/>
                </a:lnTo>
                <a:lnTo>
                  <a:pt x="3130" y="1409"/>
                </a:lnTo>
                <a:lnTo>
                  <a:pt x="3134" y="1409"/>
                </a:lnTo>
                <a:lnTo>
                  <a:pt x="3138" y="1411"/>
                </a:lnTo>
                <a:lnTo>
                  <a:pt x="3144" y="1414"/>
                </a:lnTo>
                <a:lnTo>
                  <a:pt x="3153" y="1411"/>
                </a:lnTo>
                <a:lnTo>
                  <a:pt x="3156" y="1416"/>
                </a:lnTo>
                <a:lnTo>
                  <a:pt x="3160" y="1417"/>
                </a:lnTo>
                <a:lnTo>
                  <a:pt x="3164" y="1420"/>
                </a:lnTo>
                <a:lnTo>
                  <a:pt x="3169" y="1422"/>
                </a:lnTo>
                <a:lnTo>
                  <a:pt x="3175" y="1425"/>
                </a:lnTo>
                <a:lnTo>
                  <a:pt x="3179" y="1427"/>
                </a:lnTo>
                <a:lnTo>
                  <a:pt x="3183" y="1431"/>
                </a:lnTo>
                <a:lnTo>
                  <a:pt x="3185" y="1435"/>
                </a:lnTo>
                <a:lnTo>
                  <a:pt x="3186" y="1436"/>
                </a:lnTo>
                <a:lnTo>
                  <a:pt x="3188" y="1439"/>
                </a:lnTo>
                <a:lnTo>
                  <a:pt x="3190" y="1440"/>
                </a:lnTo>
                <a:lnTo>
                  <a:pt x="3192" y="1441"/>
                </a:lnTo>
                <a:lnTo>
                  <a:pt x="3193" y="1443"/>
                </a:lnTo>
                <a:lnTo>
                  <a:pt x="3194" y="1444"/>
                </a:lnTo>
                <a:lnTo>
                  <a:pt x="3195" y="1448"/>
                </a:lnTo>
                <a:lnTo>
                  <a:pt x="3195" y="1452"/>
                </a:lnTo>
                <a:lnTo>
                  <a:pt x="3196" y="1455"/>
                </a:lnTo>
                <a:lnTo>
                  <a:pt x="3199" y="1457"/>
                </a:lnTo>
                <a:lnTo>
                  <a:pt x="3207" y="1458"/>
                </a:lnTo>
                <a:lnTo>
                  <a:pt x="3213" y="1460"/>
                </a:lnTo>
                <a:lnTo>
                  <a:pt x="3218" y="1462"/>
                </a:lnTo>
                <a:lnTo>
                  <a:pt x="3221" y="1465"/>
                </a:lnTo>
                <a:lnTo>
                  <a:pt x="3225" y="1469"/>
                </a:lnTo>
                <a:lnTo>
                  <a:pt x="3228" y="1473"/>
                </a:lnTo>
                <a:lnTo>
                  <a:pt x="3230" y="1470"/>
                </a:lnTo>
                <a:lnTo>
                  <a:pt x="3235" y="1470"/>
                </a:lnTo>
                <a:lnTo>
                  <a:pt x="3237" y="1472"/>
                </a:lnTo>
                <a:lnTo>
                  <a:pt x="3237" y="1476"/>
                </a:lnTo>
                <a:lnTo>
                  <a:pt x="3251" y="1495"/>
                </a:lnTo>
                <a:lnTo>
                  <a:pt x="3253" y="1495"/>
                </a:lnTo>
                <a:lnTo>
                  <a:pt x="3256" y="1494"/>
                </a:lnTo>
                <a:lnTo>
                  <a:pt x="3260" y="1492"/>
                </a:lnTo>
                <a:lnTo>
                  <a:pt x="3262" y="1491"/>
                </a:lnTo>
                <a:lnTo>
                  <a:pt x="3265" y="1492"/>
                </a:lnTo>
                <a:lnTo>
                  <a:pt x="3268" y="1493"/>
                </a:lnTo>
                <a:lnTo>
                  <a:pt x="3270" y="1493"/>
                </a:lnTo>
                <a:lnTo>
                  <a:pt x="3276" y="1490"/>
                </a:lnTo>
                <a:lnTo>
                  <a:pt x="3281" y="1487"/>
                </a:lnTo>
                <a:lnTo>
                  <a:pt x="3285" y="1487"/>
                </a:lnTo>
                <a:lnTo>
                  <a:pt x="3286" y="1487"/>
                </a:lnTo>
                <a:lnTo>
                  <a:pt x="3288" y="1490"/>
                </a:lnTo>
                <a:lnTo>
                  <a:pt x="3289" y="1490"/>
                </a:lnTo>
                <a:lnTo>
                  <a:pt x="3290" y="1489"/>
                </a:lnTo>
                <a:lnTo>
                  <a:pt x="3296" y="1489"/>
                </a:lnTo>
                <a:lnTo>
                  <a:pt x="3304" y="1486"/>
                </a:lnTo>
                <a:lnTo>
                  <a:pt x="3304" y="1482"/>
                </a:lnTo>
                <a:lnTo>
                  <a:pt x="3304" y="1480"/>
                </a:lnTo>
                <a:lnTo>
                  <a:pt x="3305" y="1477"/>
                </a:lnTo>
                <a:lnTo>
                  <a:pt x="3308" y="1476"/>
                </a:lnTo>
                <a:lnTo>
                  <a:pt x="3310" y="1476"/>
                </a:lnTo>
                <a:lnTo>
                  <a:pt x="3313" y="1476"/>
                </a:lnTo>
                <a:lnTo>
                  <a:pt x="3325" y="1486"/>
                </a:lnTo>
                <a:lnTo>
                  <a:pt x="3333" y="1492"/>
                </a:lnTo>
                <a:lnTo>
                  <a:pt x="3336" y="1492"/>
                </a:lnTo>
                <a:lnTo>
                  <a:pt x="3347" y="1485"/>
                </a:lnTo>
                <a:lnTo>
                  <a:pt x="3354" y="1494"/>
                </a:lnTo>
                <a:lnTo>
                  <a:pt x="3355" y="1494"/>
                </a:lnTo>
                <a:lnTo>
                  <a:pt x="3357" y="1495"/>
                </a:lnTo>
                <a:lnTo>
                  <a:pt x="3358" y="1497"/>
                </a:lnTo>
                <a:lnTo>
                  <a:pt x="3359" y="1497"/>
                </a:lnTo>
                <a:lnTo>
                  <a:pt x="3362" y="1495"/>
                </a:lnTo>
                <a:lnTo>
                  <a:pt x="3365" y="1493"/>
                </a:lnTo>
                <a:lnTo>
                  <a:pt x="3367" y="1491"/>
                </a:lnTo>
                <a:lnTo>
                  <a:pt x="3369" y="1490"/>
                </a:lnTo>
                <a:lnTo>
                  <a:pt x="3369" y="1489"/>
                </a:lnTo>
                <a:lnTo>
                  <a:pt x="3367" y="1491"/>
                </a:lnTo>
                <a:lnTo>
                  <a:pt x="3373" y="1482"/>
                </a:lnTo>
                <a:lnTo>
                  <a:pt x="3376" y="1478"/>
                </a:lnTo>
                <a:lnTo>
                  <a:pt x="3384" y="1474"/>
                </a:lnTo>
                <a:lnTo>
                  <a:pt x="3388" y="1475"/>
                </a:lnTo>
                <a:lnTo>
                  <a:pt x="3388" y="1473"/>
                </a:lnTo>
                <a:lnTo>
                  <a:pt x="3390" y="1472"/>
                </a:lnTo>
                <a:lnTo>
                  <a:pt x="3390" y="1469"/>
                </a:lnTo>
                <a:lnTo>
                  <a:pt x="3391" y="1467"/>
                </a:lnTo>
                <a:lnTo>
                  <a:pt x="3391" y="1462"/>
                </a:lnTo>
                <a:lnTo>
                  <a:pt x="3391" y="1460"/>
                </a:lnTo>
                <a:lnTo>
                  <a:pt x="3390" y="1461"/>
                </a:lnTo>
                <a:lnTo>
                  <a:pt x="3389" y="1453"/>
                </a:lnTo>
                <a:lnTo>
                  <a:pt x="3390" y="1451"/>
                </a:lnTo>
                <a:lnTo>
                  <a:pt x="3392" y="1449"/>
                </a:lnTo>
                <a:lnTo>
                  <a:pt x="3397" y="1445"/>
                </a:lnTo>
                <a:lnTo>
                  <a:pt x="3401" y="1442"/>
                </a:lnTo>
                <a:lnTo>
                  <a:pt x="3402" y="1434"/>
                </a:lnTo>
                <a:lnTo>
                  <a:pt x="3403" y="1431"/>
                </a:lnTo>
                <a:lnTo>
                  <a:pt x="3405" y="1428"/>
                </a:lnTo>
                <a:lnTo>
                  <a:pt x="3408" y="1424"/>
                </a:lnTo>
                <a:lnTo>
                  <a:pt x="3410" y="1425"/>
                </a:lnTo>
                <a:lnTo>
                  <a:pt x="3415" y="1426"/>
                </a:lnTo>
                <a:lnTo>
                  <a:pt x="3415" y="1420"/>
                </a:lnTo>
                <a:lnTo>
                  <a:pt x="3415" y="1418"/>
                </a:lnTo>
                <a:lnTo>
                  <a:pt x="3418" y="1415"/>
                </a:lnTo>
                <a:lnTo>
                  <a:pt x="3421" y="1413"/>
                </a:lnTo>
                <a:lnTo>
                  <a:pt x="3426" y="1413"/>
                </a:lnTo>
                <a:lnTo>
                  <a:pt x="3429" y="1416"/>
                </a:lnTo>
                <a:lnTo>
                  <a:pt x="3433" y="1420"/>
                </a:lnTo>
                <a:lnTo>
                  <a:pt x="3436" y="1426"/>
                </a:lnTo>
                <a:lnTo>
                  <a:pt x="3438" y="1432"/>
                </a:lnTo>
                <a:lnTo>
                  <a:pt x="3443" y="1433"/>
                </a:lnTo>
                <a:lnTo>
                  <a:pt x="3448" y="1435"/>
                </a:lnTo>
                <a:lnTo>
                  <a:pt x="3449" y="1439"/>
                </a:lnTo>
                <a:lnTo>
                  <a:pt x="3450" y="1442"/>
                </a:lnTo>
                <a:lnTo>
                  <a:pt x="3453" y="1450"/>
                </a:lnTo>
                <a:lnTo>
                  <a:pt x="3454" y="1456"/>
                </a:lnTo>
                <a:lnTo>
                  <a:pt x="3454" y="1458"/>
                </a:lnTo>
                <a:lnTo>
                  <a:pt x="3457" y="1461"/>
                </a:lnTo>
                <a:lnTo>
                  <a:pt x="3461" y="1465"/>
                </a:lnTo>
                <a:lnTo>
                  <a:pt x="3466" y="1467"/>
                </a:lnTo>
                <a:lnTo>
                  <a:pt x="3469" y="1472"/>
                </a:lnTo>
                <a:lnTo>
                  <a:pt x="3474" y="1480"/>
                </a:lnTo>
                <a:lnTo>
                  <a:pt x="3474" y="1481"/>
                </a:lnTo>
                <a:lnTo>
                  <a:pt x="3478" y="1490"/>
                </a:lnTo>
                <a:lnTo>
                  <a:pt x="3483" y="1497"/>
                </a:lnTo>
                <a:lnTo>
                  <a:pt x="3488" y="1506"/>
                </a:lnTo>
                <a:lnTo>
                  <a:pt x="3492" y="1515"/>
                </a:lnTo>
                <a:lnTo>
                  <a:pt x="3495" y="1523"/>
                </a:lnTo>
                <a:lnTo>
                  <a:pt x="3496" y="1524"/>
                </a:lnTo>
                <a:lnTo>
                  <a:pt x="3496" y="1526"/>
                </a:lnTo>
                <a:lnTo>
                  <a:pt x="3497" y="1526"/>
                </a:lnTo>
                <a:lnTo>
                  <a:pt x="3497" y="1527"/>
                </a:lnTo>
                <a:lnTo>
                  <a:pt x="3500" y="1526"/>
                </a:lnTo>
                <a:lnTo>
                  <a:pt x="3502" y="1526"/>
                </a:lnTo>
                <a:lnTo>
                  <a:pt x="3502" y="1527"/>
                </a:lnTo>
                <a:lnTo>
                  <a:pt x="3505" y="1528"/>
                </a:lnTo>
                <a:lnTo>
                  <a:pt x="3510" y="1528"/>
                </a:lnTo>
                <a:lnTo>
                  <a:pt x="3513" y="1528"/>
                </a:lnTo>
                <a:lnTo>
                  <a:pt x="3517" y="1528"/>
                </a:lnTo>
                <a:lnTo>
                  <a:pt x="3521" y="1528"/>
                </a:lnTo>
                <a:lnTo>
                  <a:pt x="3523" y="1531"/>
                </a:lnTo>
                <a:lnTo>
                  <a:pt x="3526" y="1529"/>
                </a:lnTo>
                <a:lnTo>
                  <a:pt x="3528" y="1531"/>
                </a:lnTo>
                <a:lnTo>
                  <a:pt x="3533" y="1531"/>
                </a:lnTo>
                <a:lnTo>
                  <a:pt x="3539" y="1532"/>
                </a:lnTo>
                <a:lnTo>
                  <a:pt x="3544" y="1533"/>
                </a:lnTo>
                <a:lnTo>
                  <a:pt x="3547" y="1534"/>
                </a:lnTo>
                <a:lnTo>
                  <a:pt x="3552" y="1534"/>
                </a:lnTo>
                <a:lnTo>
                  <a:pt x="3553" y="1533"/>
                </a:lnTo>
                <a:lnTo>
                  <a:pt x="3558" y="1534"/>
                </a:lnTo>
                <a:lnTo>
                  <a:pt x="3561" y="1531"/>
                </a:lnTo>
                <a:lnTo>
                  <a:pt x="3565" y="1531"/>
                </a:lnTo>
                <a:lnTo>
                  <a:pt x="3567" y="1532"/>
                </a:lnTo>
                <a:lnTo>
                  <a:pt x="3570" y="1535"/>
                </a:lnTo>
                <a:lnTo>
                  <a:pt x="3572" y="1535"/>
                </a:lnTo>
                <a:lnTo>
                  <a:pt x="3578" y="1536"/>
                </a:lnTo>
                <a:lnTo>
                  <a:pt x="3582" y="1534"/>
                </a:lnTo>
                <a:lnTo>
                  <a:pt x="3584" y="1534"/>
                </a:lnTo>
                <a:lnTo>
                  <a:pt x="3588" y="1535"/>
                </a:lnTo>
                <a:lnTo>
                  <a:pt x="3590" y="1536"/>
                </a:lnTo>
                <a:lnTo>
                  <a:pt x="3591" y="1539"/>
                </a:lnTo>
                <a:lnTo>
                  <a:pt x="3592" y="1542"/>
                </a:lnTo>
                <a:lnTo>
                  <a:pt x="3592" y="1545"/>
                </a:lnTo>
                <a:lnTo>
                  <a:pt x="3592" y="1549"/>
                </a:lnTo>
                <a:lnTo>
                  <a:pt x="3592" y="1551"/>
                </a:lnTo>
                <a:lnTo>
                  <a:pt x="3595" y="1553"/>
                </a:lnTo>
                <a:lnTo>
                  <a:pt x="3596" y="1557"/>
                </a:lnTo>
                <a:lnTo>
                  <a:pt x="3596" y="1560"/>
                </a:lnTo>
                <a:lnTo>
                  <a:pt x="3595" y="1568"/>
                </a:lnTo>
                <a:lnTo>
                  <a:pt x="3593" y="1568"/>
                </a:lnTo>
                <a:lnTo>
                  <a:pt x="3593" y="1567"/>
                </a:lnTo>
                <a:lnTo>
                  <a:pt x="3593" y="1569"/>
                </a:lnTo>
                <a:lnTo>
                  <a:pt x="3593" y="1572"/>
                </a:lnTo>
                <a:lnTo>
                  <a:pt x="3595" y="1575"/>
                </a:lnTo>
                <a:lnTo>
                  <a:pt x="3595" y="1577"/>
                </a:lnTo>
                <a:lnTo>
                  <a:pt x="3596" y="1579"/>
                </a:lnTo>
                <a:lnTo>
                  <a:pt x="3598" y="1581"/>
                </a:lnTo>
                <a:lnTo>
                  <a:pt x="3604" y="1601"/>
                </a:lnTo>
                <a:lnTo>
                  <a:pt x="3604" y="1603"/>
                </a:lnTo>
                <a:lnTo>
                  <a:pt x="3605" y="1607"/>
                </a:lnTo>
                <a:lnTo>
                  <a:pt x="3606" y="1610"/>
                </a:lnTo>
                <a:lnTo>
                  <a:pt x="3607" y="1616"/>
                </a:lnTo>
                <a:lnTo>
                  <a:pt x="3608" y="1618"/>
                </a:lnTo>
                <a:lnTo>
                  <a:pt x="3610" y="1619"/>
                </a:lnTo>
                <a:lnTo>
                  <a:pt x="3612" y="1624"/>
                </a:lnTo>
                <a:lnTo>
                  <a:pt x="3618" y="1631"/>
                </a:lnTo>
                <a:lnTo>
                  <a:pt x="3623" y="1636"/>
                </a:lnTo>
                <a:lnTo>
                  <a:pt x="3626" y="1640"/>
                </a:lnTo>
                <a:lnTo>
                  <a:pt x="3628" y="1642"/>
                </a:lnTo>
                <a:lnTo>
                  <a:pt x="3631" y="1644"/>
                </a:lnTo>
                <a:lnTo>
                  <a:pt x="3632" y="1645"/>
                </a:lnTo>
                <a:lnTo>
                  <a:pt x="3633" y="1648"/>
                </a:lnTo>
                <a:lnTo>
                  <a:pt x="3634" y="1648"/>
                </a:lnTo>
                <a:lnTo>
                  <a:pt x="3635" y="1649"/>
                </a:lnTo>
                <a:lnTo>
                  <a:pt x="3635" y="1650"/>
                </a:lnTo>
                <a:lnTo>
                  <a:pt x="3638" y="1652"/>
                </a:lnTo>
                <a:lnTo>
                  <a:pt x="3639" y="1654"/>
                </a:lnTo>
                <a:lnTo>
                  <a:pt x="3640" y="1656"/>
                </a:lnTo>
                <a:lnTo>
                  <a:pt x="3641" y="1656"/>
                </a:lnTo>
                <a:lnTo>
                  <a:pt x="3642" y="1657"/>
                </a:lnTo>
                <a:lnTo>
                  <a:pt x="3643" y="1658"/>
                </a:lnTo>
                <a:lnTo>
                  <a:pt x="3643" y="1659"/>
                </a:lnTo>
                <a:lnTo>
                  <a:pt x="3643" y="1660"/>
                </a:lnTo>
                <a:lnTo>
                  <a:pt x="3643" y="1661"/>
                </a:lnTo>
                <a:lnTo>
                  <a:pt x="3643" y="1662"/>
                </a:lnTo>
                <a:lnTo>
                  <a:pt x="3643" y="1665"/>
                </a:lnTo>
                <a:lnTo>
                  <a:pt x="3642" y="1665"/>
                </a:lnTo>
                <a:lnTo>
                  <a:pt x="3642" y="1666"/>
                </a:lnTo>
                <a:lnTo>
                  <a:pt x="3641" y="1668"/>
                </a:lnTo>
                <a:lnTo>
                  <a:pt x="3642" y="1670"/>
                </a:lnTo>
                <a:lnTo>
                  <a:pt x="3644" y="1674"/>
                </a:lnTo>
                <a:lnTo>
                  <a:pt x="3645" y="1675"/>
                </a:lnTo>
                <a:lnTo>
                  <a:pt x="3647" y="1677"/>
                </a:lnTo>
                <a:lnTo>
                  <a:pt x="3647" y="1678"/>
                </a:lnTo>
                <a:lnTo>
                  <a:pt x="3647" y="1679"/>
                </a:lnTo>
                <a:lnTo>
                  <a:pt x="3647" y="1681"/>
                </a:lnTo>
                <a:lnTo>
                  <a:pt x="3647" y="1683"/>
                </a:lnTo>
                <a:lnTo>
                  <a:pt x="3649" y="1685"/>
                </a:lnTo>
                <a:lnTo>
                  <a:pt x="3650" y="1687"/>
                </a:lnTo>
                <a:lnTo>
                  <a:pt x="3651" y="1688"/>
                </a:lnTo>
                <a:lnTo>
                  <a:pt x="3651" y="1690"/>
                </a:lnTo>
                <a:lnTo>
                  <a:pt x="3652" y="1691"/>
                </a:lnTo>
                <a:lnTo>
                  <a:pt x="3653" y="1691"/>
                </a:lnTo>
                <a:lnTo>
                  <a:pt x="3657" y="1693"/>
                </a:lnTo>
                <a:lnTo>
                  <a:pt x="3658" y="1693"/>
                </a:lnTo>
                <a:lnTo>
                  <a:pt x="3659" y="1694"/>
                </a:lnTo>
                <a:lnTo>
                  <a:pt x="3660" y="1694"/>
                </a:lnTo>
                <a:lnTo>
                  <a:pt x="3662" y="1696"/>
                </a:lnTo>
                <a:lnTo>
                  <a:pt x="3664" y="1696"/>
                </a:lnTo>
                <a:lnTo>
                  <a:pt x="3662" y="1698"/>
                </a:lnTo>
                <a:lnTo>
                  <a:pt x="3662" y="1699"/>
                </a:lnTo>
                <a:lnTo>
                  <a:pt x="3661" y="1701"/>
                </a:lnTo>
                <a:lnTo>
                  <a:pt x="3659" y="1707"/>
                </a:lnTo>
                <a:lnTo>
                  <a:pt x="3658" y="1709"/>
                </a:lnTo>
                <a:lnTo>
                  <a:pt x="3657" y="1710"/>
                </a:lnTo>
                <a:lnTo>
                  <a:pt x="3656" y="1711"/>
                </a:lnTo>
                <a:lnTo>
                  <a:pt x="3655" y="1713"/>
                </a:lnTo>
                <a:lnTo>
                  <a:pt x="3655" y="1715"/>
                </a:lnTo>
                <a:lnTo>
                  <a:pt x="3655" y="1716"/>
                </a:lnTo>
                <a:lnTo>
                  <a:pt x="3653" y="1718"/>
                </a:lnTo>
                <a:lnTo>
                  <a:pt x="3650" y="1725"/>
                </a:lnTo>
                <a:lnTo>
                  <a:pt x="3649" y="1727"/>
                </a:lnTo>
                <a:lnTo>
                  <a:pt x="3648" y="1728"/>
                </a:lnTo>
                <a:lnTo>
                  <a:pt x="3648" y="1729"/>
                </a:lnTo>
                <a:lnTo>
                  <a:pt x="3643" y="1731"/>
                </a:lnTo>
                <a:lnTo>
                  <a:pt x="3642" y="1732"/>
                </a:lnTo>
                <a:lnTo>
                  <a:pt x="3641" y="1732"/>
                </a:lnTo>
                <a:lnTo>
                  <a:pt x="3640" y="1734"/>
                </a:lnTo>
                <a:lnTo>
                  <a:pt x="3639" y="1737"/>
                </a:lnTo>
                <a:lnTo>
                  <a:pt x="3638" y="1742"/>
                </a:lnTo>
                <a:lnTo>
                  <a:pt x="3635" y="1748"/>
                </a:lnTo>
                <a:lnTo>
                  <a:pt x="3634" y="1753"/>
                </a:lnTo>
                <a:lnTo>
                  <a:pt x="3633" y="1754"/>
                </a:lnTo>
                <a:lnTo>
                  <a:pt x="3632" y="1757"/>
                </a:lnTo>
                <a:lnTo>
                  <a:pt x="3631" y="1758"/>
                </a:lnTo>
                <a:lnTo>
                  <a:pt x="3630" y="1759"/>
                </a:lnTo>
                <a:lnTo>
                  <a:pt x="3631" y="1760"/>
                </a:lnTo>
                <a:lnTo>
                  <a:pt x="3631" y="1762"/>
                </a:lnTo>
                <a:lnTo>
                  <a:pt x="3631" y="1763"/>
                </a:lnTo>
                <a:lnTo>
                  <a:pt x="3632" y="1767"/>
                </a:lnTo>
                <a:lnTo>
                  <a:pt x="3632" y="1769"/>
                </a:lnTo>
                <a:lnTo>
                  <a:pt x="3633" y="1773"/>
                </a:lnTo>
                <a:lnTo>
                  <a:pt x="3625" y="1778"/>
                </a:lnTo>
                <a:lnTo>
                  <a:pt x="3622" y="1779"/>
                </a:lnTo>
                <a:lnTo>
                  <a:pt x="3619" y="1779"/>
                </a:lnTo>
                <a:lnTo>
                  <a:pt x="3618" y="1779"/>
                </a:lnTo>
                <a:lnTo>
                  <a:pt x="3616" y="1780"/>
                </a:lnTo>
                <a:lnTo>
                  <a:pt x="3615" y="1782"/>
                </a:lnTo>
                <a:lnTo>
                  <a:pt x="3614" y="1784"/>
                </a:lnTo>
                <a:lnTo>
                  <a:pt x="3615" y="1785"/>
                </a:lnTo>
                <a:lnTo>
                  <a:pt x="3616" y="1792"/>
                </a:lnTo>
                <a:lnTo>
                  <a:pt x="3616" y="1793"/>
                </a:lnTo>
                <a:lnTo>
                  <a:pt x="3616" y="1799"/>
                </a:lnTo>
                <a:lnTo>
                  <a:pt x="3616" y="1801"/>
                </a:lnTo>
                <a:lnTo>
                  <a:pt x="3617" y="1804"/>
                </a:lnTo>
                <a:lnTo>
                  <a:pt x="3617" y="1809"/>
                </a:lnTo>
                <a:lnTo>
                  <a:pt x="3615" y="1817"/>
                </a:lnTo>
                <a:lnTo>
                  <a:pt x="3615" y="1819"/>
                </a:lnTo>
                <a:lnTo>
                  <a:pt x="3614" y="1819"/>
                </a:lnTo>
                <a:lnTo>
                  <a:pt x="3612" y="1819"/>
                </a:lnTo>
                <a:lnTo>
                  <a:pt x="3612" y="1818"/>
                </a:lnTo>
                <a:lnTo>
                  <a:pt x="3610" y="1818"/>
                </a:lnTo>
                <a:lnTo>
                  <a:pt x="3609" y="1818"/>
                </a:lnTo>
                <a:lnTo>
                  <a:pt x="3608" y="1819"/>
                </a:lnTo>
                <a:lnTo>
                  <a:pt x="3606" y="1820"/>
                </a:lnTo>
                <a:lnTo>
                  <a:pt x="3605" y="1823"/>
                </a:lnTo>
                <a:lnTo>
                  <a:pt x="3604" y="1825"/>
                </a:lnTo>
                <a:lnTo>
                  <a:pt x="3600" y="1827"/>
                </a:lnTo>
                <a:lnTo>
                  <a:pt x="3597" y="1828"/>
                </a:lnTo>
                <a:lnTo>
                  <a:pt x="3596" y="1829"/>
                </a:lnTo>
                <a:lnTo>
                  <a:pt x="3589" y="1833"/>
                </a:lnTo>
                <a:lnTo>
                  <a:pt x="3586" y="1835"/>
                </a:lnTo>
                <a:lnTo>
                  <a:pt x="3583" y="1835"/>
                </a:lnTo>
                <a:lnTo>
                  <a:pt x="3580" y="1836"/>
                </a:lnTo>
                <a:lnTo>
                  <a:pt x="3579" y="1836"/>
                </a:lnTo>
                <a:lnTo>
                  <a:pt x="3576" y="1837"/>
                </a:lnTo>
                <a:lnTo>
                  <a:pt x="3574" y="1836"/>
                </a:lnTo>
                <a:lnTo>
                  <a:pt x="3572" y="1836"/>
                </a:lnTo>
                <a:lnTo>
                  <a:pt x="3570" y="1837"/>
                </a:lnTo>
                <a:lnTo>
                  <a:pt x="3567" y="1838"/>
                </a:lnTo>
                <a:lnTo>
                  <a:pt x="3567" y="1842"/>
                </a:lnTo>
                <a:lnTo>
                  <a:pt x="3566" y="1843"/>
                </a:lnTo>
                <a:lnTo>
                  <a:pt x="3565" y="1847"/>
                </a:lnTo>
                <a:lnTo>
                  <a:pt x="3565" y="1849"/>
                </a:lnTo>
                <a:lnTo>
                  <a:pt x="3564" y="1850"/>
                </a:lnTo>
                <a:lnTo>
                  <a:pt x="3563" y="1851"/>
                </a:lnTo>
                <a:lnTo>
                  <a:pt x="3562" y="1852"/>
                </a:lnTo>
                <a:lnTo>
                  <a:pt x="3561" y="1852"/>
                </a:lnTo>
                <a:lnTo>
                  <a:pt x="3559" y="1853"/>
                </a:lnTo>
                <a:lnTo>
                  <a:pt x="3558" y="1855"/>
                </a:lnTo>
                <a:lnTo>
                  <a:pt x="3559" y="1857"/>
                </a:lnTo>
                <a:lnTo>
                  <a:pt x="3562" y="1857"/>
                </a:lnTo>
                <a:lnTo>
                  <a:pt x="3565" y="1866"/>
                </a:lnTo>
                <a:lnTo>
                  <a:pt x="3567" y="1869"/>
                </a:lnTo>
                <a:lnTo>
                  <a:pt x="3570" y="1872"/>
                </a:lnTo>
                <a:lnTo>
                  <a:pt x="3572" y="1874"/>
                </a:lnTo>
                <a:lnTo>
                  <a:pt x="3574" y="1874"/>
                </a:lnTo>
                <a:lnTo>
                  <a:pt x="3574" y="1875"/>
                </a:lnTo>
                <a:lnTo>
                  <a:pt x="3576" y="1874"/>
                </a:lnTo>
                <a:lnTo>
                  <a:pt x="3578" y="1871"/>
                </a:lnTo>
                <a:lnTo>
                  <a:pt x="3579" y="1869"/>
                </a:lnTo>
                <a:lnTo>
                  <a:pt x="3582" y="1869"/>
                </a:lnTo>
                <a:lnTo>
                  <a:pt x="3592" y="1869"/>
                </a:lnTo>
                <a:lnTo>
                  <a:pt x="3596" y="1869"/>
                </a:lnTo>
                <a:lnTo>
                  <a:pt x="3597" y="1870"/>
                </a:lnTo>
                <a:lnTo>
                  <a:pt x="3597" y="1871"/>
                </a:lnTo>
                <a:lnTo>
                  <a:pt x="3598" y="1871"/>
                </a:lnTo>
                <a:lnTo>
                  <a:pt x="3599" y="1872"/>
                </a:lnTo>
                <a:lnTo>
                  <a:pt x="3600" y="1875"/>
                </a:lnTo>
                <a:lnTo>
                  <a:pt x="3601" y="1875"/>
                </a:lnTo>
                <a:lnTo>
                  <a:pt x="3602" y="1875"/>
                </a:lnTo>
                <a:lnTo>
                  <a:pt x="3602" y="1876"/>
                </a:lnTo>
                <a:lnTo>
                  <a:pt x="3605" y="1876"/>
                </a:lnTo>
                <a:lnTo>
                  <a:pt x="3606" y="1877"/>
                </a:lnTo>
                <a:lnTo>
                  <a:pt x="3612" y="1882"/>
                </a:lnTo>
                <a:lnTo>
                  <a:pt x="3613" y="1883"/>
                </a:lnTo>
                <a:lnTo>
                  <a:pt x="3613" y="1884"/>
                </a:lnTo>
                <a:lnTo>
                  <a:pt x="3615" y="1886"/>
                </a:lnTo>
                <a:lnTo>
                  <a:pt x="3616" y="1887"/>
                </a:lnTo>
                <a:lnTo>
                  <a:pt x="3617" y="1888"/>
                </a:lnTo>
                <a:lnTo>
                  <a:pt x="3618" y="1890"/>
                </a:lnTo>
                <a:lnTo>
                  <a:pt x="3618" y="1891"/>
                </a:lnTo>
                <a:lnTo>
                  <a:pt x="3619" y="1891"/>
                </a:lnTo>
                <a:lnTo>
                  <a:pt x="3621" y="1892"/>
                </a:lnTo>
                <a:lnTo>
                  <a:pt x="3622" y="1893"/>
                </a:lnTo>
                <a:lnTo>
                  <a:pt x="3623" y="1893"/>
                </a:lnTo>
                <a:lnTo>
                  <a:pt x="3625" y="1894"/>
                </a:lnTo>
                <a:lnTo>
                  <a:pt x="3630" y="1897"/>
                </a:lnTo>
                <a:lnTo>
                  <a:pt x="3636" y="1903"/>
                </a:lnTo>
                <a:lnTo>
                  <a:pt x="3636" y="1904"/>
                </a:lnTo>
                <a:lnTo>
                  <a:pt x="3639" y="1913"/>
                </a:lnTo>
                <a:lnTo>
                  <a:pt x="3641" y="1920"/>
                </a:lnTo>
                <a:lnTo>
                  <a:pt x="3641" y="1922"/>
                </a:lnTo>
                <a:lnTo>
                  <a:pt x="3641" y="1925"/>
                </a:lnTo>
                <a:lnTo>
                  <a:pt x="3643" y="1927"/>
                </a:lnTo>
                <a:lnTo>
                  <a:pt x="3644" y="1929"/>
                </a:lnTo>
                <a:lnTo>
                  <a:pt x="3645" y="1929"/>
                </a:lnTo>
                <a:lnTo>
                  <a:pt x="3647" y="1930"/>
                </a:lnTo>
                <a:lnTo>
                  <a:pt x="3649" y="1932"/>
                </a:lnTo>
                <a:lnTo>
                  <a:pt x="3650" y="1932"/>
                </a:lnTo>
                <a:lnTo>
                  <a:pt x="3653" y="1933"/>
                </a:lnTo>
                <a:lnTo>
                  <a:pt x="3656" y="1933"/>
                </a:lnTo>
                <a:lnTo>
                  <a:pt x="3657" y="1935"/>
                </a:lnTo>
                <a:lnTo>
                  <a:pt x="3664" y="1941"/>
                </a:lnTo>
                <a:lnTo>
                  <a:pt x="3666" y="1942"/>
                </a:lnTo>
                <a:lnTo>
                  <a:pt x="3667" y="1945"/>
                </a:lnTo>
                <a:lnTo>
                  <a:pt x="3667" y="1946"/>
                </a:lnTo>
                <a:lnTo>
                  <a:pt x="3669" y="1949"/>
                </a:lnTo>
                <a:lnTo>
                  <a:pt x="3675" y="1950"/>
                </a:lnTo>
                <a:lnTo>
                  <a:pt x="3677" y="1950"/>
                </a:lnTo>
                <a:lnTo>
                  <a:pt x="3678" y="1951"/>
                </a:lnTo>
                <a:lnTo>
                  <a:pt x="3681" y="1950"/>
                </a:lnTo>
                <a:lnTo>
                  <a:pt x="3682" y="1950"/>
                </a:lnTo>
                <a:lnTo>
                  <a:pt x="3682" y="1951"/>
                </a:lnTo>
                <a:lnTo>
                  <a:pt x="3684" y="1951"/>
                </a:lnTo>
                <a:lnTo>
                  <a:pt x="3690" y="1952"/>
                </a:lnTo>
                <a:lnTo>
                  <a:pt x="3692" y="1953"/>
                </a:lnTo>
                <a:lnTo>
                  <a:pt x="3691" y="1954"/>
                </a:lnTo>
                <a:lnTo>
                  <a:pt x="3691" y="1955"/>
                </a:lnTo>
                <a:lnTo>
                  <a:pt x="3690" y="1957"/>
                </a:lnTo>
                <a:lnTo>
                  <a:pt x="3688" y="1959"/>
                </a:lnTo>
                <a:lnTo>
                  <a:pt x="3690" y="1960"/>
                </a:lnTo>
                <a:lnTo>
                  <a:pt x="3690" y="1961"/>
                </a:lnTo>
                <a:lnTo>
                  <a:pt x="3690" y="1962"/>
                </a:lnTo>
                <a:lnTo>
                  <a:pt x="3690" y="1963"/>
                </a:lnTo>
                <a:lnTo>
                  <a:pt x="3692" y="1969"/>
                </a:lnTo>
                <a:lnTo>
                  <a:pt x="3693" y="1970"/>
                </a:lnTo>
                <a:lnTo>
                  <a:pt x="3693" y="1971"/>
                </a:lnTo>
                <a:lnTo>
                  <a:pt x="3693" y="1974"/>
                </a:lnTo>
                <a:lnTo>
                  <a:pt x="3694" y="1976"/>
                </a:lnTo>
                <a:lnTo>
                  <a:pt x="3697" y="1983"/>
                </a:lnTo>
                <a:lnTo>
                  <a:pt x="3697" y="1984"/>
                </a:lnTo>
                <a:lnTo>
                  <a:pt x="3697" y="1986"/>
                </a:lnTo>
                <a:lnTo>
                  <a:pt x="3696" y="1987"/>
                </a:lnTo>
                <a:lnTo>
                  <a:pt x="3695" y="1989"/>
                </a:lnTo>
                <a:lnTo>
                  <a:pt x="3695" y="1991"/>
                </a:lnTo>
                <a:lnTo>
                  <a:pt x="3694" y="1997"/>
                </a:lnTo>
                <a:lnTo>
                  <a:pt x="3691" y="2001"/>
                </a:lnTo>
                <a:lnTo>
                  <a:pt x="3688" y="2004"/>
                </a:lnTo>
                <a:lnTo>
                  <a:pt x="3687" y="2008"/>
                </a:lnTo>
                <a:lnTo>
                  <a:pt x="3687" y="2009"/>
                </a:lnTo>
                <a:lnTo>
                  <a:pt x="3685" y="2011"/>
                </a:lnTo>
                <a:lnTo>
                  <a:pt x="3684" y="2011"/>
                </a:lnTo>
                <a:lnTo>
                  <a:pt x="3684" y="2012"/>
                </a:lnTo>
                <a:lnTo>
                  <a:pt x="3683" y="2013"/>
                </a:lnTo>
                <a:lnTo>
                  <a:pt x="3681" y="2014"/>
                </a:lnTo>
                <a:lnTo>
                  <a:pt x="3679" y="2014"/>
                </a:lnTo>
                <a:lnTo>
                  <a:pt x="3677" y="2013"/>
                </a:lnTo>
                <a:lnTo>
                  <a:pt x="3674" y="2012"/>
                </a:lnTo>
                <a:lnTo>
                  <a:pt x="3674" y="2011"/>
                </a:lnTo>
                <a:lnTo>
                  <a:pt x="3673" y="2011"/>
                </a:lnTo>
                <a:lnTo>
                  <a:pt x="3671" y="2011"/>
                </a:lnTo>
                <a:lnTo>
                  <a:pt x="3670" y="2010"/>
                </a:lnTo>
                <a:lnTo>
                  <a:pt x="3664" y="2006"/>
                </a:lnTo>
                <a:lnTo>
                  <a:pt x="3658" y="2005"/>
                </a:lnTo>
                <a:lnTo>
                  <a:pt x="3656" y="2004"/>
                </a:lnTo>
                <a:lnTo>
                  <a:pt x="3651" y="2004"/>
                </a:lnTo>
                <a:lnTo>
                  <a:pt x="3649" y="2004"/>
                </a:lnTo>
                <a:lnTo>
                  <a:pt x="3647" y="2004"/>
                </a:lnTo>
                <a:lnTo>
                  <a:pt x="3641" y="2003"/>
                </a:lnTo>
                <a:lnTo>
                  <a:pt x="3640" y="2004"/>
                </a:lnTo>
                <a:lnTo>
                  <a:pt x="3638" y="2008"/>
                </a:lnTo>
                <a:lnTo>
                  <a:pt x="3636" y="2009"/>
                </a:lnTo>
                <a:lnTo>
                  <a:pt x="3640" y="2012"/>
                </a:lnTo>
                <a:lnTo>
                  <a:pt x="3642" y="2014"/>
                </a:lnTo>
                <a:lnTo>
                  <a:pt x="3640" y="2016"/>
                </a:lnTo>
                <a:lnTo>
                  <a:pt x="3638" y="2019"/>
                </a:lnTo>
                <a:lnTo>
                  <a:pt x="3635" y="2022"/>
                </a:lnTo>
                <a:lnTo>
                  <a:pt x="3634" y="2024"/>
                </a:lnTo>
                <a:lnTo>
                  <a:pt x="3634" y="2025"/>
                </a:lnTo>
                <a:lnTo>
                  <a:pt x="3632" y="2029"/>
                </a:lnTo>
                <a:lnTo>
                  <a:pt x="3633" y="2036"/>
                </a:lnTo>
                <a:lnTo>
                  <a:pt x="3634" y="2058"/>
                </a:lnTo>
                <a:lnTo>
                  <a:pt x="3634" y="2064"/>
                </a:lnTo>
                <a:lnTo>
                  <a:pt x="3635" y="2067"/>
                </a:lnTo>
                <a:lnTo>
                  <a:pt x="3635" y="2075"/>
                </a:lnTo>
                <a:lnTo>
                  <a:pt x="3636" y="2077"/>
                </a:lnTo>
                <a:lnTo>
                  <a:pt x="3636" y="2079"/>
                </a:lnTo>
                <a:lnTo>
                  <a:pt x="3636" y="2083"/>
                </a:lnTo>
                <a:lnTo>
                  <a:pt x="3636" y="2085"/>
                </a:lnTo>
                <a:lnTo>
                  <a:pt x="3636" y="2086"/>
                </a:lnTo>
                <a:lnTo>
                  <a:pt x="3632" y="2088"/>
                </a:lnTo>
                <a:lnTo>
                  <a:pt x="3618" y="2092"/>
                </a:lnTo>
                <a:lnTo>
                  <a:pt x="3614" y="2093"/>
                </a:lnTo>
                <a:lnTo>
                  <a:pt x="3613" y="2094"/>
                </a:lnTo>
                <a:lnTo>
                  <a:pt x="3612" y="2094"/>
                </a:lnTo>
                <a:lnTo>
                  <a:pt x="3608" y="2095"/>
                </a:lnTo>
                <a:lnTo>
                  <a:pt x="3598" y="2098"/>
                </a:lnTo>
                <a:lnTo>
                  <a:pt x="3597" y="2098"/>
                </a:lnTo>
                <a:lnTo>
                  <a:pt x="3593" y="2100"/>
                </a:lnTo>
                <a:lnTo>
                  <a:pt x="3592" y="2102"/>
                </a:lnTo>
                <a:lnTo>
                  <a:pt x="3590" y="2104"/>
                </a:lnTo>
                <a:lnTo>
                  <a:pt x="3589" y="2105"/>
                </a:lnTo>
                <a:lnTo>
                  <a:pt x="3589" y="2106"/>
                </a:lnTo>
                <a:lnTo>
                  <a:pt x="3587" y="2109"/>
                </a:lnTo>
                <a:lnTo>
                  <a:pt x="3586" y="2112"/>
                </a:lnTo>
                <a:lnTo>
                  <a:pt x="3584" y="2112"/>
                </a:lnTo>
                <a:lnTo>
                  <a:pt x="3583" y="2113"/>
                </a:lnTo>
                <a:lnTo>
                  <a:pt x="3584" y="2117"/>
                </a:lnTo>
                <a:lnTo>
                  <a:pt x="3584" y="2119"/>
                </a:lnTo>
                <a:lnTo>
                  <a:pt x="3583" y="2120"/>
                </a:lnTo>
                <a:lnTo>
                  <a:pt x="3581" y="2121"/>
                </a:lnTo>
                <a:lnTo>
                  <a:pt x="3578" y="2123"/>
                </a:lnTo>
                <a:lnTo>
                  <a:pt x="3576" y="2123"/>
                </a:lnTo>
                <a:lnTo>
                  <a:pt x="3575" y="2123"/>
                </a:lnTo>
                <a:lnTo>
                  <a:pt x="3571" y="2122"/>
                </a:lnTo>
                <a:lnTo>
                  <a:pt x="3569" y="2122"/>
                </a:lnTo>
                <a:lnTo>
                  <a:pt x="3566" y="2123"/>
                </a:lnTo>
                <a:lnTo>
                  <a:pt x="3564" y="2122"/>
                </a:lnTo>
                <a:lnTo>
                  <a:pt x="3562" y="2122"/>
                </a:lnTo>
                <a:lnTo>
                  <a:pt x="3559" y="2121"/>
                </a:lnTo>
                <a:lnTo>
                  <a:pt x="3557" y="2120"/>
                </a:lnTo>
                <a:lnTo>
                  <a:pt x="3555" y="2119"/>
                </a:lnTo>
                <a:lnTo>
                  <a:pt x="3552" y="2117"/>
                </a:lnTo>
                <a:lnTo>
                  <a:pt x="3549" y="2116"/>
                </a:lnTo>
                <a:lnTo>
                  <a:pt x="3547" y="2114"/>
                </a:lnTo>
                <a:lnTo>
                  <a:pt x="3547" y="2116"/>
                </a:lnTo>
                <a:lnTo>
                  <a:pt x="3548" y="2116"/>
                </a:lnTo>
                <a:lnTo>
                  <a:pt x="3549" y="2120"/>
                </a:lnTo>
                <a:lnTo>
                  <a:pt x="3550" y="2123"/>
                </a:lnTo>
                <a:lnTo>
                  <a:pt x="3552" y="2127"/>
                </a:lnTo>
                <a:lnTo>
                  <a:pt x="3550" y="2128"/>
                </a:lnTo>
                <a:lnTo>
                  <a:pt x="3550" y="2131"/>
                </a:lnTo>
                <a:lnTo>
                  <a:pt x="3550" y="2133"/>
                </a:lnTo>
                <a:lnTo>
                  <a:pt x="3553" y="2135"/>
                </a:lnTo>
                <a:lnTo>
                  <a:pt x="3554" y="2137"/>
                </a:lnTo>
                <a:lnTo>
                  <a:pt x="3554" y="2138"/>
                </a:lnTo>
                <a:lnTo>
                  <a:pt x="3553" y="2141"/>
                </a:lnTo>
                <a:lnTo>
                  <a:pt x="3553" y="2142"/>
                </a:lnTo>
                <a:lnTo>
                  <a:pt x="3553" y="2144"/>
                </a:lnTo>
                <a:lnTo>
                  <a:pt x="3555" y="2148"/>
                </a:lnTo>
                <a:lnTo>
                  <a:pt x="3557" y="2153"/>
                </a:lnTo>
                <a:lnTo>
                  <a:pt x="3559" y="2158"/>
                </a:lnTo>
                <a:lnTo>
                  <a:pt x="3563" y="2163"/>
                </a:lnTo>
                <a:lnTo>
                  <a:pt x="3565" y="2164"/>
                </a:lnTo>
                <a:lnTo>
                  <a:pt x="3566" y="2165"/>
                </a:lnTo>
                <a:lnTo>
                  <a:pt x="3566" y="2169"/>
                </a:lnTo>
                <a:lnTo>
                  <a:pt x="3569" y="2171"/>
                </a:lnTo>
                <a:lnTo>
                  <a:pt x="3570" y="2172"/>
                </a:lnTo>
                <a:lnTo>
                  <a:pt x="3571" y="2172"/>
                </a:lnTo>
                <a:lnTo>
                  <a:pt x="3572" y="2173"/>
                </a:lnTo>
                <a:lnTo>
                  <a:pt x="3573" y="2173"/>
                </a:lnTo>
                <a:lnTo>
                  <a:pt x="3573" y="2175"/>
                </a:lnTo>
                <a:lnTo>
                  <a:pt x="3575" y="2177"/>
                </a:lnTo>
                <a:lnTo>
                  <a:pt x="3576" y="2178"/>
                </a:lnTo>
                <a:lnTo>
                  <a:pt x="3576" y="2180"/>
                </a:lnTo>
                <a:lnTo>
                  <a:pt x="3578" y="2184"/>
                </a:lnTo>
                <a:lnTo>
                  <a:pt x="3579" y="2185"/>
                </a:lnTo>
                <a:lnTo>
                  <a:pt x="3579" y="2186"/>
                </a:lnTo>
                <a:lnTo>
                  <a:pt x="3580" y="2186"/>
                </a:lnTo>
                <a:lnTo>
                  <a:pt x="3582" y="2186"/>
                </a:lnTo>
                <a:lnTo>
                  <a:pt x="3583" y="2188"/>
                </a:lnTo>
                <a:lnTo>
                  <a:pt x="3587" y="2193"/>
                </a:lnTo>
                <a:lnTo>
                  <a:pt x="3588" y="2194"/>
                </a:lnTo>
                <a:lnTo>
                  <a:pt x="3589" y="2198"/>
                </a:lnTo>
                <a:lnTo>
                  <a:pt x="3590" y="2202"/>
                </a:lnTo>
                <a:lnTo>
                  <a:pt x="3592" y="2204"/>
                </a:lnTo>
                <a:lnTo>
                  <a:pt x="3596" y="2209"/>
                </a:lnTo>
                <a:lnTo>
                  <a:pt x="3596" y="2210"/>
                </a:lnTo>
                <a:lnTo>
                  <a:pt x="3597" y="2210"/>
                </a:lnTo>
                <a:lnTo>
                  <a:pt x="3599" y="2211"/>
                </a:lnTo>
                <a:lnTo>
                  <a:pt x="3600" y="2212"/>
                </a:lnTo>
                <a:lnTo>
                  <a:pt x="3602" y="2215"/>
                </a:lnTo>
                <a:lnTo>
                  <a:pt x="3604" y="2218"/>
                </a:lnTo>
                <a:lnTo>
                  <a:pt x="3602" y="2219"/>
                </a:lnTo>
                <a:lnTo>
                  <a:pt x="3598" y="2222"/>
                </a:lnTo>
                <a:lnTo>
                  <a:pt x="3596" y="2222"/>
                </a:lnTo>
                <a:lnTo>
                  <a:pt x="3596" y="2223"/>
                </a:lnTo>
                <a:lnTo>
                  <a:pt x="3595" y="2223"/>
                </a:lnTo>
                <a:lnTo>
                  <a:pt x="3591" y="2223"/>
                </a:lnTo>
                <a:lnTo>
                  <a:pt x="3590" y="2225"/>
                </a:lnTo>
                <a:lnTo>
                  <a:pt x="3588" y="2226"/>
                </a:lnTo>
                <a:lnTo>
                  <a:pt x="3587" y="2227"/>
                </a:lnTo>
                <a:lnTo>
                  <a:pt x="3586" y="2229"/>
                </a:lnTo>
                <a:lnTo>
                  <a:pt x="3586" y="2230"/>
                </a:lnTo>
                <a:lnTo>
                  <a:pt x="3587" y="2230"/>
                </a:lnTo>
                <a:lnTo>
                  <a:pt x="3589" y="2230"/>
                </a:lnTo>
                <a:lnTo>
                  <a:pt x="3591" y="2231"/>
                </a:lnTo>
                <a:lnTo>
                  <a:pt x="3592" y="2231"/>
                </a:lnTo>
                <a:lnTo>
                  <a:pt x="3592" y="2233"/>
                </a:lnTo>
                <a:lnTo>
                  <a:pt x="3592" y="2234"/>
                </a:lnTo>
                <a:lnTo>
                  <a:pt x="3592" y="2236"/>
                </a:lnTo>
                <a:lnTo>
                  <a:pt x="3590" y="2242"/>
                </a:lnTo>
                <a:lnTo>
                  <a:pt x="3592" y="2243"/>
                </a:lnTo>
                <a:lnTo>
                  <a:pt x="3593" y="2244"/>
                </a:lnTo>
                <a:lnTo>
                  <a:pt x="3596" y="2245"/>
                </a:lnTo>
                <a:lnTo>
                  <a:pt x="3597" y="2247"/>
                </a:lnTo>
                <a:lnTo>
                  <a:pt x="3597" y="2250"/>
                </a:lnTo>
                <a:lnTo>
                  <a:pt x="3598" y="2253"/>
                </a:lnTo>
                <a:lnTo>
                  <a:pt x="3599" y="2254"/>
                </a:lnTo>
                <a:lnTo>
                  <a:pt x="3598" y="2255"/>
                </a:lnTo>
                <a:lnTo>
                  <a:pt x="3598" y="2256"/>
                </a:lnTo>
                <a:lnTo>
                  <a:pt x="3598" y="2257"/>
                </a:lnTo>
                <a:lnTo>
                  <a:pt x="3598" y="2259"/>
                </a:lnTo>
                <a:lnTo>
                  <a:pt x="3597" y="2260"/>
                </a:lnTo>
                <a:lnTo>
                  <a:pt x="3598" y="2262"/>
                </a:lnTo>
                <a:lnTo>
                  <a:pt x="3599" y="2264"/>
                </a:lnTo>
                <a:lnTo>
                  <a:pt x="3600" y="2265"/>
                </a:lnTo>
                <a:lnTo>
                  <a:pt x="3601" y="2265"/>
                </a:lnTo>
                <a:lnTo>
                  <a:pt x="3605" y="2273"/>
                </a:lnTo>
                <a:lnTo>
                  <a:pt x="3605" y="2276"/>
                </a:lnTo>
                <a:lnTo>
                  <a:pt x="3600" y="2277"/>
                </a:lnTo>
                <a:lnTo>
                  <a:pt x="3595" y="2280"/>
                </a:lnTo>
                <a:lnTo>
                  <a:pt x="3586" y="2281"/>
                </a:lnTo>
                <a:lnTo>
                  <a:pt x="3579" y="2282"/>
                </a:lnTo>
                <a:lnTo>
                  <a:pt x="3576" y="2284"/>
                </a:lnTo>
                <a:lnTo>
                  <a:pt x="3574" y="2284"/>
                </a:lnTo>
                <a:lnTo>
                  <a:pt x="3573" y="2285"/>
                </a:lnTo>
                <a:lnTo>
                  <a:pt x="3573" y="2286"/>
                </a:lnTo>
                <a:lnTo>
                  <a:pt x="3572" y="2289"/>
                </a:lnTo>
                <a:lnTo>
                  <a:pt x="3571" y="2290"/>
                </a:lnTo>
                <a:lnTo>
                  <a:pt x="3571" y="2292"/>
                </a:lnTo>
                <a:lnTo>
                  <a:pt x="3571" y="2294"/>
                </a:lnTo>
                <a:lnTo>
                  <a:pt x="3571" y="2295"/>
                </a:lnTo>
                <a:lnTo>
                  <a:pt x="3569" y="2298"/>
                </a:lnTo>
                <a:lnTo>
                  <a:pt x="3569" y="2300"/>
                </a:lnTo>
                <a:lnTo>
                  <a:pt x="3565" y="2301"/>
                </a:lnTo>
                <a:lnTo>
                  <a:pt x="3563" y="2301"/>
                </a:lnTo>
                <a:lnTo>
                  <a:pt x="3562" y="2303"/>
                </a:lnTo>
                <a:lnTo>
                  <a:pt x="3561" y="2305"/>
                </a:lnTo>
                <a:lnTo>
                  <a:pt x="3561" y="2309"/>
                </a:lnTo>
                <a:lnTo>
                  <a:pt x="3561" y="2312"/>
                </a:lnTo>
                <a:lnTo>
                  <a:pt x="3559" y="2313"/>
                </a:lnTo>
                <a:lnTo>
                  <a:pt x="3559" y="2314"/>
                </a:lnTo>
                <a:lnTo>
                  <a:pt x="3557" y="2320"/>
                </a:lnTo>
                <a:lnTo>
                  <a:pt x="3555" y="2329"/>
                </a:lnTo>
                <a:lnTo>
                  <a:pt x="3555" y="2332"/>
                </a:lnTo>
                <a:lnTo>
                  <a:pt x="3555" y="2342"/>
                </a:lnTo>
                <a:lnTo>
                  <a:pt x="3557" y="2352"/>
                </a:lnTo>
                <a:lnTo>
                  <a:pt x="3562" y="2359"/>
                </a:lnTo>
                <a:lnTo>
                  <a:pt x="3565" y="2365"/>
                </a:lnTo>
                <a:lnTo>
                  <a:pt x="3569" y="2369"/>
                </a:lnTo>
                <a:lnTo>
                  <a:pt x="3570" y="2369"/>
                </a:lnTo>
                <a:lnTo>
                  <a:pt x="3572" y="2372"/>
                </a:lnTo>
                <a:lnTo>
                  <a:pt x="3575" y="2378"/>
                </a:lnTo>
                <a:lnTo>
                  <a:pt x="3578" y="2379"/>
                </a:lnTo>
                <a:lnTo>
                  <a:pt x="3578" y="2380"/>
                </a:lnTo>
                <a:lnTo>
                  <a:pt x="3580" y="2382"/>
                </a:lnTo>
                <a:lnTo>
                  <a:pt x="3581" y="2384"/>
                </a:lnTo>
                <a:lnTo>
                  <a:pt x="3582" y="2388"/>
                </a:lnTo>
                <a:lnTo>
                  <a:pt x="3589" y="2398"/>
                </a:lnTo>
                <a:lnTo>
                  <a:pt x="3592" y="2402"/>
                </a:lnTo>
                <a:lnTo>
                  <a:pt x="3601" y="2409"/>
                </a:lnTo>
                <a:lnTo>
                  <a:pt x="3602" y="2411"/>
                </a:lnTo>
                <a:lnTo>
                  <a:pt x="3606" y="2414"/>
                </a:lnTo>
                <a:lnTo>
                  <a:pt x="3608" y="2418"/>
                </a:lnTo>
                <a:lnTo>
                  <a:pt x="3612" y="2420"/>
                </a:lnTo>
                <a:lnTo>
                  <a:pt x="3615" y="2420"/>
                </a:lnTo>
                <a:lnTo>
                  <a:pt x="3618" y="2423"/>
                </a:lnTo>
                <a:lnTo>
                  <a:pt x="3622" y="2423"/>
                </a:lnTo>
                <a:lnTo>
                  <a:pt x="3626" y="2424"/>
                </a:lnTo>
                <a:lnTo>
                  <a:pt x="3631" y="2424"/>
                </a:lnTo>
                <a:lnTo>
                  <a:pt x="3635" y="2424"/>
                </a:lnTo>
                <a:lnTo>
                  <a:pt x="3636" y="2426"/>
                </a:lnTo>
                <a:lnTo>
                  <a:pt x="3638" y="2427"/>
                </a:lnTo>
                <a:lnTo>
                  <a:pt x="3639" y="2429"/>
                </a:lnTo>
                <a:lnTo>
                  <a:pt x="3641" y="2430"/>
                </a:lnTo>
                <a:lnTo>
                  <a:pt x="3641" y="2431"/>
                </a:lnTo>
                <a:lnTo>
                  <a:pt x="3643" y="2434"/>
                </a:lnTo>
                <a:lnTo>
                  <a:pt x="3643" y="2435"/>
                </a:lnTo>
                <a:lnTo>
                  <a:pt x="3648" y="2438"/>
                </a:lnTo>
                <a:lnTo>
                  <a:pt x="3651" y="2443"/>
                </a:lnTo>
                <a:lnTo>
                  <a:pt x="3655" y="2445"/>
                </a:lnTo>
                <a:lnTo>
                  <a:pt x="3661" y="2448"/>
                </a:lnTo>
                <a:lnTo>
                  <a:pt x="3666" y="2449"/>
                </a:lnTo>
                <a:lnTo>
                  <a:pt x="3667" y="2449"/>
                </a:lnTo>
                <a:lnTo>
                  <a:pt x="3668" y="2451"/>
                </a:lnTo>
                <a:lnTo>
                  <a:pt x="3670" y="2453"/>
                </a:lnTo>
                <a:lnTo>
                  <a:pt x="3667" y="2453"/>
                </a:lnTo>
                <a:lnTo>
                  <a:pt x="3653" y="2453"/>
                </a:lnTo>
                <a:lnTo>
                  <a:pt x="3650" y="2453"/>
                </a:lnTo>
                <a:lnTo>
                  <a:pt x="3615" y="2454"/>
                </a:lnTo>
                <a:lnTo>
                  <a:pt x="3592" y="2454"/>
                </a:lnTo>
                <a:lnTo>
                  <a:pt x="3564" y="2454"/>
                </a:lnTo>
                <a:lnTo>
                  <a:pt x="3540" y="2454"/>
                </a:lnTo>
                <a:lnTo>
                  <a:pt x="3530" y="2454"/>
                </a:lnTo>
                <a:lnTo>
                  <a:pt x="3511" y="2454"/>
                </a:lnTo>
                <a:lnTo>
                  <a:pt x="3497" y="2455"/>
                </a:lnTo>
                <a:lnTo>
                  <a:pt x="3476" y="2455"/>
                </a:lnTo>
                <a:lnTo>
                  <a:pt x="3475" y="2455"/>
                </a:lnTo>
                <a:lnTo>
                  <a:pt x="3423" y="2455"/>
                </a:lnTo>
                <a:lnTo>
                  <a:pt x="3420" y="2455"/>
                </a:lnTo>
                <a:lnTo>
                  <a:pt x="3349" y="2455"/>
                </a:lnTo>
                <a:lnTo>
                  <a:pt x="3316" y="2456"/>
                </a:lnTo>
                <a:lnTo>
                  <a:pt x="3300" y="2456"/>
                </a:lnTo>
                <a:lnTo>
                  <a:pt x="3265" y="2456"/>
                </a:lnTo>
                <a:lnTo>
                  <a:pt x="3250" y="2456"/>
                </a:lnTo>
                <a:lnTo>
                  <a:pt x="3212" y="2456"/>
                </a:lnTo>
                <a:lnTo>
                  <a:pt x="3208" y="2456"/>
                </a:lnTo>
                <a:lnTo>
                  <a:pt x="3203" y="2456"/>
                </a:lnTo>
                <a:lnTo>
                  <a:pt x="3194" y="2456"/>
                </a:lnTo>
                <a:lnTo>
                  <a:pt x="3190" y="2456"/>
                </a:lnTo>
                <a:lnTo>
                  <a:pt x="3188" y="2456"/>
                </a:lnTo>
                <a:lnTo>
                  <a:pt x="3184" y="2457"/>
                </a:lnTo>
                <a:lnTo>
                  <a:pt x="3169" y="2457"/>
                </a:lnTo>
                <a:lnTo>
                  <a:pt x="3165" y="2457"/>
                </a:lnTo>
                <a:lnTo>
                  <a:pt x="3159" y="2459"/>
                </a:lnTo>
                <a:lnTo>
                  <a:pt x="3158" y="2459"/>
                </a:lnTo>
                <a:lnTo>
                  <a:pt x="3157" y="2459"/>
                </a:lnTo>
                <a:lnTo>
                  <a:pt x="3157" y="2460"/>
                </a:lnTo>
                <a:lnTo>
                  <a:pt x="3122" y="2457"/>
                </a:lnTo>
                <a:lnTo>
                  <a:pt x="3116" y="2457"/>
                </a:lnTo>
                <a:lnTo>
                  <a:pt x="3096" y="2456"/>
                </a:lnTo>
                <a:lnTo>
                  <a:pt x="3095" y="2456"/>
                </a:lnTo>
                <a:lnTo>
                  <a:pt x="3093" y="2456"/>
                </a:lnTo>
                <a:lnTo>
                  <a:pt x="3088" y="2456"/>
                </a:lnTo>
                <a:lnTo>
                  <a:pt x="3087" y="2456"/>
                </a:lnTo>
                <a:lnTo>
                  <a:pt x="3086" y="2456"/>
                </a:lnTo>
                <a:lnTo>
                  <a:pt x="3084" y="2456"/>
                </a:lnTo>
                <a:lnTo>
                  <a:pt x="3081" y="2456"/>
                </a:lnTo>
                <a:lnTo>
                  <a:pt x="3071" y="2456"/>
                </a:lnTo>
                <a:lnTo>
                  <a:pt x="3067" y="2456"/>
                </a:lnTo>
                <a:lnTo>
                  <a:pt x="3066" y="2456"/>
                </a:lnTo>
                <a:lnTo>
                  <a:pt x="3065" y="2456"/>
                </a:lnTo>
                <a:lnTo>
                  <a:pt x="3064" y="2456"/>
                </a:lnTo>
                <a:lnTo>
                  <a:pt x="3063" y="2456"/>
                </a:lnTo>
                <a:lnTo>
                  <a:pt x="3062" y="2456"/>
                </a:lnTo>
                <a:lnTo>
                  <a:pt x="3057" y="2456"/>
                </a:lnTo>
                <a:lnTo>
                  <a:pt x="3056" y="2456"/>
                </a:lnTo>
                <a:lnTo>
                  <a:pt x="3055" y="2456"/>
                </a:lnTo>
                <a:lnTo>
                  <a:pt x="3053" y="2456"/>
                </a:lnTo>
                <a:lnTo>
                  <a:pt x="3047" y="2456"/>
                </a:lnTo>
                <a:lnTo>
                  <a:pt x="3046" y="2456"/>
                </a:lnTo>
                <a:lnTo>
                  <a:pt x="3045" y="2456"/>
                </a:lnTo>
                <a:lnTo>
                  <a:pt x="3034" y="2456"/>
                </a:lnTo>
                <a:lnTo>
                  <a:pt x="2998" y="2456"/>
                </a:lnTo>
                <a:lnTo>
                  <a:pt x="2986" y="2456"/>
                </a:lnTo>
                <a:lnTo>
                  <a:pt x="2974" y="2456"/>
                </a:lnTo>
                <a:lnTo>
                  <a:pt x="2937" y="2456"/>
                </a:lnTo>
                <a:lnTo>
                  <a:pt x="2926" y="2456"/>
                </a:lnTo>
                <a:lnTo>
                  <a:pt x="2925" y="2456"/>
                </a:lnTo>
                <a:lnTo>
                  <a:pt x="2923" y="2456"/>
                </a:lnTo>
                <a:lnTo>
                  <a:pt x="2918" y="2456"/>
                </a:lnTo>
                <a:lnTo>
                  <a:pt x="2916" y="2456"/>
                </a:lnTo>
                <a:lnTo>
                  <a:pt x="2916" y="2455"/>
                </a:lnTo>
                <a:lnTo>
                  <a:pt x="2915" y="2455"/>
                </a:lnTo>
                <a:lnTo>
                  <a:pt x="2914" y="2454"/>
                </a:lnTo>
                <a:lnTo>
                  <a:pt x="2908" y="2448"/>
                </a:lnTo>
                <a:lnTo>
                  <a:pt x="2907" y="2446"/>
                </a:lnTo>
                <a:lnTo>
                  <a:pt x="2905" y="2444"/>
                </a:lnTo>
                <a:lnTo>
                  <a:pt x="2899" y="2438"/>
                </a:lnTo>
                <a:lnTo>
                  <a:pt x="2899" y="2437"/>
                </a:lnTo>
                <a:lnTo>
                  <a:pt x="2892" y="2431"/>
                </a:lnTo>
                <a:lnTo>
                  <a:pt x="2876" y="2414"/>
                </a:lnTo>
                <a:lnTo>
                  <a:pt x="2870" y="2406"/>
                </a:lnTo>
                <a:lnTo>
                  <a:pt x="2868" y="2406"/>
                </a:lnTo>
                <a:lnTo>
                  <a:pt x="2868" y="2405"/>
                </a:lnTo>
                <a:lnTo>
                  <a:pt x="2867" y="2404"/>
                </a:lnTo>
                <a:lnTo>
                  <a:pt x="2866" y="2403"/>
                </a:lnTo>
                <a:lnTo>
                  <a:pt x="2865" y="2403"/>
                </a:lnTo>
                <a:lnTo>
                  <a:pt x="2863" y="2399"/>
                </a:lnTo>
                <a:lnTo>
                  <a:pt x="2859" y="2397"/>
                </a:lnTo>
                <a:lnTo>
                  <a:pt x="2858" y="2396"/>
                </a:lnTo>
                <a:lnTo>
                  <a:pt x="2856" y="2394"/>
                </a:lnTo>
                <a:lnTo>
                  <a:pt x="2855" y="2393"/>
                </a:lnTo>
                <a:lnTo>
                  <a:pt x="2854" y="2389"/>
                </a:lnTo>
                <a:lnTo>
                  <a:pt x="2851" y="2385"/>
                </a:lnTo>
                <a:lnTo>
                  <a:pt x="2851" y="2384"/>
                </a:lnTo>
                <a:lnTo>
                  <a:pt x="2849" y="2381"/>
                </a:lnTo>
                <a:lnTo>
                  <a:pt x="2849" y="2380"/>
                </a:lnTo>
                <a:lnTo>
                  <a:pt x="2849" y="2379"/>
                </a:lnTo>
                <a:lnTo>
                  <a:pt x="2848" y="2378"/>
                </a:lnTo>
                <a:lnTo>
                  <a:pt x="2845" y="2373"/>
                </a:lnTo>
                <a:lnTo>
                  <a:pt x="2845" y="2372"/>
                </a:lnTo>
                <a:lnTo>
                  <a:pt x="2844" y="2372"/>
                </a:lnTo>
                <a:lnTo>
                  <a:pt x="2839" y="2370"/>
                </a:lnTo>
                <a:lnTo>
                  <a:pt x="2834" y="2367"/>
                </a:lnTo>
                <a:lnTo>
                  <a:pt x="2825" y="2361"/>
                </a:lnTo>
                <a:lnTo>
                  <a:pt x="2821" y="2359"/>
                </a:lnTo>
                <a:lnTo>
                  <a:pt x="2820" y="2359"/>
                </a:lnTo>
                <a:lnTo>
                  <a:pt x="2819" y="2357"/>
                </a:lnTo>
                <a:lnTo>
                  <a:pt x="2816" y="2356"/>
                </a:lnTo>
                <a:lnTo>
                  <a:pt x="2814" y="2355"/>
                </a:lnTo>
                <a:lnTo>
                  <a:pt x="2808" y="2352"/>
                </a:lnTo>
                <a:lnTo>
                  <a:pt x="2805" y="2345"/>
                </a:lnTo>
                <a:lnTo>
                  <a:pt x="2803" y="2339"/>
                </a:lnTo>
                <a:lnTo>
                  <a:pt x="2802" y="2339"/>
                </a:lnTo>
                <a:lnTo>
                  <a:pt x="2799" y="2337"/>
                </a:lnTo>
                <a:lnTo>
                  <a:pt x="2801" y="2335"/>
                </a:lnTo>
                <a:lnTo>
                  <a:pt x="2801" y="2334"/>
                </a:lnTo>
                <a:lnTo>
                  <a:pt x="2802" y="2329"/>
                </a:lnTo>
                <a:lnTo>
                  <a:pt x="2802" y="2327"/>
                </a:lnTo>
                <a:lnTo>
                  <a:pt x="2796" y="2323"/>
                </a:lnTo>
                <a:lnTo>
                  <a:pt x="2791" y="2324"/>
                </a:lnTo>
                <a:lnTo>
                  <a:pt x="2790" y="2324"/>
                </a:lnTo>
                <a:lnTo>
                  <a:pt x="2789" y="2329"/>
                </a:lnTo>
                <a:lnTo>
                  <a:pt x="2788" y="2329"/>
                </a:lnTo>
                <a:lnTo>
                  <a:pt x="2786" y="2329"/>
                </a:lnTo>
                <a:lnTo>
                  <a:pt x="2784" y="2329"/>
                </a:lnTo>
                <a:lnTo>
                  <a:pt x="2782" y="2330"/>
                </a:lnTo>
                <a:lnTo>
                  <a:pt x="2773" y="2335"/>
                </a:lnTo>
                <a:lnTo>
                  <a:pt x="2772" y="2331"/>
                </a:lnTo>
                <a:lnTo>
                  <a:pt x="2770" y="2330"/>
                </a:lnTo>
                <a:lnTo>
                  <a:pt x="2762" y="2337"/>
                </a:lnTo>
                <a:lnTo>
                  <a:pt x="2761" y="2339"/>
                </a:lnTo>
                <a:lnTo>
                  <a:pt x="2759" y="2339"/>
                </a:lnTo>
                <a:lnTo>
                  <a:pt x="2754" y="2340"/>
                </a:lnTo>
                <a:lnTo>
                  <a:pt x="2747" y="2343"/>
                </a:lnTo>
                <a:lnTo>
                  <a:pt x="2746" y="2345"/>
                </a:lnTo>
                <a:lnTo>
                  <a:pt x="2745" y="2346"/>
                </a:lnTo>
                <a:lnTo>
                  <a:pt x="2744" y="2348"/>
                </a:lnTo>
                <a:lnTo>
                  <a:pt x="2741" y="2354"/>
                </a:lnTo>
                <a:lnTo>
                  <a:pt x="2739" y="2355"/>
                </a:lnTo>
                <a:lnTo>
                  <a:pt x="2743" y="2364"/>
                </a:lnTo>
                <a:lnTo>
                  <a:pt x="2744" y="2365"/>
                </a:lnTo>
                <a:lnTo>
                  <a:pt x="2746" y="2371"/>
                </a:lnTo>
                <a:lnTo>
                  <a:pt x="2747" y="2373"/>
                </a:lnTo>
                <a:lnTo>
                  <a:pt x="2735" y="2379"/>
                </a:lnTo>
                <a:lnTo>
                  <a:pt x="2732" y="2381"/>
                </a:lnTo>
                <a:lnTo>
                  <a:pt x="2728" y="2378"/>
                </a:lnTo>
                <a:lnTo>
                  <a:pt x="2727" y="2378"/>
                </a:lnTo>
                <a:lnTo>
                  <a:pt x="2726" y="2377"/>
                </a:lnTo>
                <a:lnTo>
                  <a:pt x="2724" y="2377"/>
                </a:lnTo>
                <a:lnTo>
                  <a:pt x="2722" y="2376"/>
                </a:lnTo>
                <a:lnTo>
                  <a:pt x="2721" y="2376"/>
                </a:lnTo>
                <a:lnTo>
                  <a:pt x="2720" y="2376"/>
                </a:lnTo>
                <a:lnTo>
                  <a:pt x="2719" y="2376"/>
                </a:lnTo>
                <a:lnTo>
                  <a:pt x="2719" y="2374"/>
                </a:lnTo>
                <a:lnTo>
                  <a:pt x="2718" y="2374"/>
                </a:lnTo>
                <a:lnTo>
                  <a:pt x="2717" y="2374"/>
                </a:lnTo>
                <a:lnTo>
                  <a:pt x="2716" y="2374"/>
                </a:lnTo>
                <a:lnTo>
                  <a:pt x="2716" y="2373"/>
                </a:lnTo>
                <a:lnTo>
                  <a:pt x="2713" y="2373"/>
                </a:lnTo>
                <a:lnTo>
                  <a:pt x="2711" y="2372"/>
                </a:lnTo>
                <a:lnTo>
                  <a:pt x="2703" y="2369"/>
                </a:lnTo>
                <a:lnTo>
                  <a:pt x="2665" y="2355"/>
                </a:lnTo>
                <a:lnTo>
                  <a:pt x="2658" y="2353"/>
                </a:lnTo>
                <a:lnTo>
                  <a:pt x="2653" y="2351"/>
                </a:lnTo>
                <a:lnTo>
                  <a:pt x="2652" y="2352"/>
                </a:lnTo>
                <a:lnTo>
                  <a:pt x="2652" y="2353"/>
                </a:lnTo>
                <a:lnTo>
                  <a:pt x="2651" y="2353"/>
                </a:lnTo>
                <a:lnTo>
                  <a:pt x="2650" y="2355"/>
                </a:lnTo>
                <a:lnTo>
                  <a:pt x="2642" y="2363"/>
                </a:lnTo>
                <a:lnTo>
                  <a:pt x="2621" y="2388"/>
                </a:lnTo>
                <a:lnTo>
                  <a:pt x="2615" y="2394"/>
                </a:lnTo>
                <a:lnTo>
                  <a:pt x="2614" y="2396"/>
                </a:lnTo>
                <a:lnTo>
                  <a:pt x="2607" y="2404"/>
                </a:lnTo>
                <a:lnTo>
                  <a:pt x="2606" y="2405"/>
                </a:lnTo>
                <a:lnTo>
                  <a:pt x="2605" y="2407"/>
                </a:lnTo>
                <a:lnTo>
                  <a:pt x="2604" y="2410"/>
                </a:lnTo>
                <a:lnTo>
                  <a:pt x="2604" y="2411"/>
                </a:lnTo>
                <a:lnTo>
                  <a:pt x="2603" y="2411"/>
                </a:lnTo>
                <a:lnTo>
                  <a:pt x="2603" y="2412"/>
                </a:lnTo>
                <a:lnTo>
                  <a:pt x="2603" y="2413"/>
                </a:lnTo>
                <a:lnTo>
                  <a:pt x="2601" y="2413"/>
                </a:lnTo>
                <a:lnTo>
                  <a:pt x="2601" y="2414"/>
                </a:lnTo>
                <a:lnTo>
                  <a:pt x="2600" y="2414"/>
                </a:lnTo>
                <a:lnTo>
                  <a:pt x="2600" y="2415"/>
                </a:lnTo>
                <a:lnTo>
                  <a:pt x="2600" y="2416"/>
                </a:lnTo>
                <a:lnTo>
                  <a:pt x="2600" y="2418"/>
                </a:lnTo>
                <a:lnTo>
                  <a:pt x="2599" y="2418"/>
                </a:lnTo>
                <a:lnTo>
                  <a:pt x="2599" y="2419"/>
                </a:lnTo>
                <a:lnTo>
                  <a:pt x="2599" y="2420"/>
                </a:lnTo>
                <a:lnTo>
                  <a:pt x="2598" y="2420"/>
                </a:lnTo>
                <a:lnTo>
                  <a:pt x="2598" y="2421"/>
                </a:lnTo>
                <a:lnTo>
                  <a:pt x="2597" y="2421"/>
                </a:lnTo>
                <a:lnTo>
                  <a:pt x="2597" y="2422"/>
                </a:lnTo>
                <a:lnTo>
                  <a:pt x="2596" y="2422"/>
                </a:lnTo>
                <a:lnTo>
                  <a:pt x="2596" y="2423"/>
                </a:lnTo>
                <a:lnTo>
                  <a:pt x="2596" y="2424"/>
                </a:lnTo>
                <a:lnTo>
                  <a:pt x="2596" y="2426"/>
                </a:lnTo>
                <a:lnTo>
                  <a:pt x="2596" y="2427"/>
                </a:lnTo>
                <a:lnTo>
                  <a:pt x="2596" y="2428"/>
                </a:lnTo>
                <a:lnTo>
                  <a:pt x="2595" y="2428"/>
                </a:lnTo>
                <a:lnTo>
                  <a:pt x="2595" y="2429"/>
                </a:lnTo>
                <a:lnTo>
                  <a:pt x="2595" y="2431"/>
                </a:lnTo>
                <a:lnTo>
                  <a:pt x="2595" y="2432"/>
                </a:lnTo>
                <a:lnTo>
                  <a:pt x="2594" y="2432"/>
                </a:lnTo>
                <a:lnTo>
                  <a:pt x="2594" y="2434"/>
                </a:lnTo>
                <a:lnTo>
                  <a:pt x="2594" y="2436"/>
                </a:lnTo>
                <a:lnTo>
                  <a:pt x="2594" y="2437"/>
                </a:lnTo>
                <a:lnTo>
                  <a:pt x="2592" y="2437"/>
                </a:lnTo>
                <a:lnTo>
                  <a:pt x="2592" y="2438"/>
                </a:lnTo>
                <a:lnTo>
                  <a:pt x="2592" y="2439"/>
                </a:lnTo>
                <a:lnTo>
                  <a:pt x="2592" y="2440"/>
                </a:lnTo>
                <a:lnTo>
                  <a:pt x="2591" y="2440"/>
                </a:lnTo>
                <a:lnTo>
                  <a:pt x="2591" y="2441"/>
                </a:lnTo>
                <a:lnTo>
                  <a:pt x="2590" y="2441"/>
                </a:lnTo>
                <a:lnTo>
                  <a:pt x="2588" y="2441"/>
                </a:lnTo>
                <a:lnTo>
                  <a:pt x="2587" y="2441"/>
                </a:lnTo>
                <a:lnTo>
                  <a:pt x="2586" y="2441"/>
                </a:lnTo>
                <a:lnTo>
                  <a:pt x="2583" y="2441"/>
                </a:lnTo>
                <a:lnTo>
                  <a:pt x="2583" y="2443"/>
                </a:lnTo>
                <a:lnTo>
                  <a:pt x="2582" y="2443"/>
                </a:lnTo>
                <a:lnTo>
                  <a:pt x="2582" y="2444"/>
                </a:lnTo>
                <a:lnTo>
                  <a:pt x="2581" y="2444"/>
                </a:lnTo>
                <a:lnTo>
                  <a:pt x="2581" y="2445"/>
                </a:lnTo>
                <a:lnTo>
                  <a:pt x="2580" y="2446"/>
                </a:lnTo>
                <a:lnTo>
                  <a:pt x="2580" y="2447"/>
                </a:lnTo>
                <a:lnTo>
                  <a:pt x="2580" y="2448"/>
                </a:lnTo>
                <a:lnTo>
                  <a:pt x="2579" y="2448"/>
                </a:lnTo>
                <a:lnTo>
                  <a:pt x="2579" y="2449"/>
                </a:lnTo>
                <a:lnTo>
                  <a:pt x="2579" y="2452"/>
                </a:lnTo>
                <a:lnTo>
                  <a:pt x="2579" y="2455"/>
                </a:lnTo>
                <a:lnTo>
                  <a:pt x="2578" y="2457"/>
                </a:lnTo>
                <a:lnTo>
                  <a:pt x="2578" y="2459"/>
                </a:lnTo>
                <a:lnTo>
                  <a:pt x="2577" y="2460"/>
                </a:lnTo>
                <a:lnTo>
                  <a:pt x="2577" y="2461"/>
                </a:lnTo>
                <a:lnTo>
                  <a:pt x="2575" y="2461"/>
                </a:lnTo>
                <a:lnTo>
                  <a:pt x="2574" y="2462"/>
                </a:lnTo>
                <a:lnTo>
                  <a:pt x="2573" y="2462"/>
                </a:lnTo>
                <a:lnTo>
                  <a:pt x="2572" y="2462"/>
                </a:lnTo>
                <a:lnTo>
                  <a:pt x="2571" y="2462"/>
                </a:lnTo>
                <a:lnTo>
                  <a:pt x="2570" y="2462"/>
                </a:lnTo>
                <a:lnTo>
                  <a:pt x="2569" y="2462"/>
                </a:lnTo>
                <a:lnTo>
                  <a:pt x="2568" y="2463"/>
                </a:lnTo>
                <a:lnTo>
                  <a:pt x="2566" y="2464"/>
                </a:lnTo>
                <a:lnTo>
                  <a:pt x="2566" y="2465"/>
                </a:lnTo>
                <a:lnTo>
                  <a:pt x="2566" y="2466"/>
                </a:lnTo>
                <a:lnTo>
                  <a:pt x="2566" y="2468"/>
                </a:lnTo>
                <a:lnTo>
                  <a:pt x="2566" y="2469"/>
                </a:lnTo>
                <a:lnTo>
                  <a:pt x="2568" y="2469"/>
                </a:lnTo>
                <a:lnTo>
                  <a:pt x="2568" y="2470"/>
                </a:lnTo>
                <a:lnTo>
                  <a:pt x="2569" y="2471"/>
                </a:lnTo>
                <a:lnTo>
                  <a:pt x="2570" y="2471"/>
                </a:lnTo>
                <a:lnTo>
                  <a:pt x="2570" y="2472"/>
                </a:lnTo>
                <a:lnTo>
                  <a:pt x="2571" y="2472"/>
                </a:lnTo>
                <a:lnTo>
                  <a:pt x="2572" y="2473"/>
                </a:lnTo>
                <a:lnTo>
                  <a:pt x="2573" y="2473"/>
                </a:lnTo>
                <a:lnTo>
                  <a:pt x="2573" y="2474"/>
                </a:lnTo>
                <a:lnTo>
                  <a:pt x="2574" y="2476"/>
                </a:lnTo>
                <a:lnTo>
                  <a:pt x="2574" y="2478"/>
                </a:lnTo>
                <a:lnTo>
                  <a:pt x="2574" y="2479"/>
                </a:lnTo>
                <a:lnTo>
                  <a:pt x="2574" y="2480"/>
                </a:lnTo>
                <a:lnTo>
                  <a:pt x="2574" y="2481"/>
                </a:lnTo>
                <a:lnTo>
                  <a:pt x="2574" y="2482"/>
                </a:lnTo>
                <a:lnTo>
                  <a:pt x="2574" y="2483"/>
                </a:lnTo>
                <a:lnTo>
                  <a:pt x="2574" y="2487"/>
                </a:lnTo>
                <a:lnTo>
                  <a:pt x="2574" y="2488"/>
                </a:lnTo>
                <a:lnTo>
                  <a:pt x="2574" y="2489"/>
                </a:lnTo>
                <a:lnTo>
                  <a:pt x="2573" y="2490"/>
                </a:lnTo>
                <a:lnTo>
                  <a:pt x="2572" y="2490"/>
                </a:lnTo>
                <a:lnTo>
                  <a:pt x="2572" y="2491"/>
                </a:lnTo>
                <a:lnTo>
                  <a:pt x="2570" y="2491"/>
                </a:lnTo>
                <a:lnTo>
                  <a:pt x="2570" y="2493"/>
                </a:lnTo>
                <a:lnTo>
                  <a:pt x="2569" y="2493"/>
                </a:lnTo>
                <a:lnTo>
                  <a:pt x="2568" y="2494"/>
                </a:lnTo>
                <a:lnTo>
                  <a:pt x="2568" y="2495"/>
                </a:lnTo>
                <a:lnTo>
                  <a:pt x="2568" y="2496"/>
                </a:lnTo>
                <a:lnTo>
                  <a:pt x="2568" y="2497"/>
                </a:lnTo>
                <a:lnTo>
                  <a:pt x="2568" y="2498"/>
                </a:lnTo>
                <a:lnTo>
                  <a:pt x="2568" y="2499"/>
                </a:lnTo>
                <a:lnTo>
                  <a:pt x="2569" y="2501"/>
                </a:lnTo>
                <a:lnTo>
                  <a:pt x="2569" y="2502"/>
                </a:lnTo>
                <a:lnTo>
                  <a:pt x="2569" y="2503"/>
                </a:lnTo>
                <a:lnTo>
                  <a:pt x="2569" y="2504"/>
                </a:lnTo>
                <a:lnTo>
                  <a:pt x="2569" y="2505"/>
                </a:lnTo>
                <a:lnTo>
                  <a:pt x="2569" y="2506"/>
                </a:lnTo>
                <a:lnTo>
                  <a:pt x="2569" y="2507"/>
                </a:lnTo>
                <a:lnTo>
                  <a:pt x="2569" y="2508"/>
                </a:lnTo>
                <a:lnTo>
                  <a:pt x="2569" y="2510"/>
                </a:lnTo>
                <a:lnTo>
                  <a:pt x="2569" y="2511"/>
                </a:lnTo>
                <a:lnTo>
                  <a:pt x="2569" y="2512"/>
                </a:lnTo>
                <a:lnTo>
                  <a:pt x="2568" y="2513"/>
                </a:lnTo>
                <a:lnTo>
                  <a:pt x="2568" y="2514"/>
                </a:lnTo>
                <a:lnTo>
                  <a:pt x="2568" y="2515"/>
                </a:lnTo>
                <a:lnTo>
                  <a:pt x="2568" y="2516"/>
                </a:lnTo>
                <a:lnTo>
                  <a:pt x="2566" y="2516"/>
                </a:lnTo>
                <a:lnTo>
                  <a:pt x="2566" y="2518"/>
                </a:lnTo>
                <a:lnTo>
                  <a:pt x="2566" y="2519"/>
                </a:lnTo>
                <a:lnTo>
                  <a:pt x="2565" y="2521"/>
                </a:lnTo>
                <a:lnTo>
                  <a:pt x="2564" y="2522"/>
                </a:lnTo>
                <a:lnTo>
                  <a:pt x="2563" y="2524"/>
                </a:lnTo>
                <a:lnTo>
                  <a:pt x="2563" y="2526"/>
                </a:lnTo>
                <a:lnTo>
                  <a:pt x="2562" y="2526"/>
                </a:lnTo>
                <a:lnTo>
                  <a:pt x="2562" y="2527"/>
                </a:lnTo>
                <a:lnTo>
                  <a:pt x="2562" y="2528"/>
                </a:lnTo>
                <a:lnTo>
                  <a:pt x="2561" y="2528"/>
                </a:lnTo>
                <a:lnTo>
                  <a:pt x="2561" y="2529"/>
                </a:lnTo>
                <a:lnTo>
                  <a:pt x="2560" y="2529"/>
                </a:lnTo>
                <a:lnTo>
                  <a:pt x="2560" y="2530"/>
                </a:lnTo>
                <a:lnTo>
                  <a:pt x="2558" y="2530"/>
                </a:lnTo>
                <a:lnTo>
                  <a:pt x="2557" y="2531"/>
                </a:lnTo>
                <a:lnTo>
                  <a:pt x="2556" y="2531"/>
                </a:lnTo>
                <a:lnTo>
                  <a:pt x="2555" y="2531"/>
                </a:lnTo>
                <a:lnTo>
                  <a:pt x="2555" y="2532"/>
                </a:lnTo>
                <a:lnTo>
                  <a:pt x="2554" y="2532"/>
                </a:lnTo>
                <a:lnTo>
                  <a:pt x="2553" y="2532"/>
                </a:lnTo>
                <a:lnTo>
                  <a:pt x="2553" y="2533"/>
                </a:lnTo>
                <a:lnTo>
                  <a:pt x="2552" y="2533"/>
                </a:lnTo>
                <a:lnTo>
                  <a:pt x="2552" y="2535"/>
                </a:lnTo>
                <a:lnTo>
                  <a:pt x="2552" y="2536"/>
                </a:lnTo>
                <a:lnTo>
                  <a:pt x="2551" y="2538"/>
                </a:lnTo>
                <a:lnTo>
                  <a:pt x="2551" y="2539"/>
                </a:lnTo>
                <a:lnTo>
                  <a:pt x="2551" y="2540"/>
                </a:lnTo>
                <a:lnTo>
                  <a:pt x="2549" y="2540"/>
                </a:lnTo>
                <a:lnTo>
                  <a:pt x="2549" y="2541"/>
                </a:lnTo>
                <a:lnTo>
                  <a:pt x="2548" y="2541"/>
                </a:lnTo>
                <a:lnTo>
                  <a:pt x="2548" y="2543"/>
                </a:lnTo>
                <a:lnTo>
                  <a:pt x="2547" y="2543"/>
                </a:lnTo>
                <a:lnTo>
                  <a:pt x="2545" y="2543"/>
                </a:lnTo>
                <a:lnTo>
                  <a:pt x="2544" y="2543"/>
                </a:lnTo>
                <a:lnTo>
                  <a:pt x="2543" y="2543"/>
                </a:lnTo>
                <a:lnTo>
                  <a:pt x="2541" y="2543"/>
                </a:lnTo>
                <a:lnTo>
                  <a:pt x="2541" y="2544"/>
                </a:lnTo>
                <a:lnTo>
                  <a:pt x="2540" y="2544"/>
                </a:lnTo>
                <a:lnTo>
                  <a:pt x="2540" y="2545"/>
                </a:lnTo>
                <a:lnTo>
                  <a:pt x="2539" y="2545"/>
                </a:lnTo>
                <a:lnTo>
                  <a:pt x="2538" y="2545"/>
                </a:lnTo>
                <a:lnTo>
                  <a:pt x="2538" y="2546"/>
                </a:lnTo>
                <a:lnTo>
                  <a:pt x="2537" y="2547"/>
                </a:lnTo>
                <a:lnTo>
                  <a:pt x="2536" y="2548"/>
                </a:lnTo>
                <a:lnTo>
                  <a:pt x="2535" y="2548"/>
                </a:lnTo>
                <a:lnTo>
                  <a:pt x="2534" y="2551"/>
                </a:lnTo>
                <a:lnTo>
                  <a:pt x="2532" y="2551"/>
                </a:lnTo>
                <a:lnTo>
                  <a:pt x="2532" y="2552"/>
                </a:lnTo>
                <a:lnTo>
                  <a:pt x="2531" y="2552"/>
                </a:lnTo>
                <a:lnTo>
                  <a:pt x="2531" y="2553"/>
                </a:lnTo>
                <a:lnTo>
                  <a:pt x="2530" y="2554"/>
                </a:lnTo>
                <a:lnTo>
                  <a:pt x="2529" y="2555"/>
                </a:lnTo>
                <a:lnTo>
                  <a:pt x="2528" y="2558"/>
                </a:lnTo>
                <a:lnTo>
                  <a:pt x="2528" y="2560"/>
                </a:lnTo>
                <a:lnTo>
                  <a:pt x="2528" y="2561"/>
                </a:lnTo>
                <a:lnTo>
                  <a:pt x="2528" y="2562"/>
                </a:lnTo>
                <a:lnTo>
                  <a:pt x="2527" y="2562"/>
                </a:lnTo>
                <a:lnTo>
                  <a:pt x="2527" y="2563"/>
                </a:lnTo>
                <a:lnTo>
                  <a:pt x="2527" y="2564"/>
                </a:lnTo>
                <a:lnTo>
                  <a:pt x="2526" y="2564"/>
                </a:lnTo>
                <a:lnTo>
                  <a:pt x="2526" y="2565"/>
                </a:lnTo>
                <a:lnTo>
                  <a:pt x="2525" y="2566"/>
                </a:lnTo>
                <a:lnTo>
                  <a:pt x="2523" y="2566"/>
                </a:lnTo>
                <a:lnTo>
                  <a:pt x="2523" y="2568"/>
                </a:lnTo>
                <a:lnTo>
                  <a:pt x="2522" y="2568"/>
                </a:lnTo>
                <a:lnTo>
                  <a:pt x="2521" y="2568"/>
                </a:lnTo>
                <a:lnTo>
                  <a:pt x="2521" y="2569"/>
                </a:lnTo>
                <a:lnTo>
                  <a:pt x="2520" y="2569"/>
                </a:lnTo>
                <a:lnTo>
                  <a:pt x="2519" y="2569"/>
                </a:lnTo>
                <a:lnTo>
                  <a:pt x="2519" y="2570"/>
                </a:lnTo>
                <a:lnTo>
                  <a:pt x="2518" y="2570"/>
                </a:lnTo>
                <a:lnTo>
                  <a:pt x="2517" y="2570"/>
                </a:lnTo>
                <a:lnTo>
                  <a:pt x="2515" y="2571"/>
                </a:lnTo>
                <a:lnTo>
                  <a:pt x="2513" y="2572"/>
                </a:lnTo>
                <a:lnTo>
                  <a:pt x="2512" y="2573"/>
                </a:lnTo>
                <a:lnTo>
                  <a:pt x="2511" y="2574"/>
                </a:lnTo>
                <a:lnTo>
                  <a:pt x="2508" y="2577"/>
                </a:lnTo>
                <a:lnTo>
                  <a:pt x="2508" y="2578"/>
                </a:lnTo>
                <a:lnTo>
                  <a:pt x="2506" y="2579"/>
                </a:lnTo>
                <a:lnTo>
                  <a:pt x="2505" y="2580"/>
                </a:lnTo>
                <a:lnTo>
                  <a:pt x="2504" y="2582"/>
                </a:lnTo>
                <a:lnTo>
                  <a:pt x="2503" y="2582"/>
                </a:lnTo>
                <a:lnTo>
                  <a:pt x="2503" y="2583"/>
                </a:lnTo>
                <a:lnTo>
                  <a:pt x="2502" y="2583"/>
                </a:lnTo>
                <a:lnTo>
                  <a:pt x="2502" y="2585"/>
                </a:lnTo>
                <a:lnTo>
                  <a:pt x="2501" y="2586"/>
                </a:lnTo>
                <a:lnTo>
                  <a:pt x="2499" y="2587"/>
                </a:lnTo>
                <a:lnTo>
                  <a:pt x="2497" y="2588"/>
                </a:lnTo>
                <a:lnTo>
                  <a:pt x="2495" y="2589"/>
                </a:lnTo>
                <a:lnTo>
                  <a:pt x="2494" y="2589"/>
                </a:lnTo>
                <a:lnTo>
                  <a:pt x="2493" y="2590"/>
                </a:lnTo>
                <a:lnTo>
                  <a:pt x="2492" y="2590"/>
                </a:lnTo>
                <a:lnTo>
                  <a:pt x="2491" y="2591"/>
                </a:lnTo>
                <a:lnTo>
                  <a:pt x="2489" y="2591"/>
                </a:lnTo>
                <a:lnTo>
                  <a:pt x="2488" y="2593"/>
                </a:lnTo>
                <a:lnTo>
                  <a:pt x="2487" y="2593"/>
                </a:lnTo>
                <a:lnTo>
                  <a:pt x="2487" y="2594"/>
                </a:lnTo>
                <a:lnTo>
                  <a:pt x="2486" y="2594"/>
                </a:lnTo>
                <a:lnTo>
                  <a:pt x="2485" y="2594"/>
                </a:lnTo>
                <a:lnTo>
                  <a:pt x="2485" y="2595"/>
                </a:lnTo>
                <a:lnTo>
                  <a:pt x="2484" y="2595"/>
                </a:lnTo>
                <a:lnTo>
                  <a:pt x="2484" y="2596"/>
                </a:lnTo>
                <a:lnTo>
                  <a:pt x="2484" y="2597"/>
                </a:lnTo>
                <a:lnTo>
                  <a:pt x="2483" y="2597"/>
                </a:lnTo>
                <a:lnTo>
                  <a:pt x="2483" y="2599"/>
                </a:lnTo>
                <a:lnTo>
                  <a:pt x="2482" y="2600"/>
                </a:lnTo>
                <a:lnTo>
                  <a:pt x="2482" y="2602"/>
                </a:lnTo>
                <a:lnTo>
                  <a:pt x="2480" y="2602"/>
                </a:lnTo>
                <a:lnTo>
                  <a:pt x="2480" y="2603"/>
                </a:lnTo>
                <a:lnTo>
                  <a:pt x="2479" y="2603"/>
                </a:lnTo>
                <a:lnTo>
                  <a:pt x="2478" y="2603"/>
                </a:lnTo>
                <a:lnTo>
                  <a:pt x="2477" y="2604"/>
                </a:lnTo>
                <a:lnTo>
                  <a:pt x="2476" y="2605"/>
                </a:lnTo>
                <a:lnTo>
                  <a:pt x="2475" y="2606"/>
                </a:lnTo>
                <a:lnTo>
                  <a:pt x="2473" y="2608"/>
                </a:lnTo>
                <a:lnTo>
                  <a:pt x="2471" y="2610"/>
                </a:lnTo>
                <a:lnTo>
                  <a:pt x="2470" y="2610"/>
                </a:lnTo>
                <a:lnTo>
                  <a:pt x="2469" y="2611"/>
                </a:lnTo>
                <a:lnTo>
                  <a:pt x="2468" y="2611"/>
                </a:lnTo>
                <a:lnTo>
                  <a:pt x="2468" y="2612"/>
                </a:lnTo>
                <a:lnTo>
                  <a:pt x="2467" y="2612"/>
                </a:lnTo>
                <a:lnTo>
                  <a:pt x="2467" y="2613"/>
                </a:lnTo>
                <a:lnTo>
                  <a:pt x="2467" y="2614"/>
                </a:lnTo>
                <a:lnTo>
                  <a:pt x="2466" y="2614"/>
                </a:lnTo>
                <a:lnTo>
                  <a:pt x="2466" y="2615"/>
                </a:lnTo>
                <a:lnTo>
                  <a:pt x="2466" y="2616"/>
                </a:lnTo>
                <a:lnTo>
                  <a:pt x="2465" y="2618"/>
                </a:lnTo>
                <a:lnTo>
                  <a:pt x="2465" y="2619"/>
                </a:lnTo>
                <a:lnTo>
                  <a:pt x="2463" y="2619"/>
                </a:lnTo>
                <a:lnTo>
                  <a:pt x="2462" y="2619"/>
                </a:lnTo>
                <a:lnTo>
                  <a:pt x="2462" y="2620"/>
                </a:lnTo>
                <a:lnTo>
                  <a:pt x="2461" y="2620"/>
                </a:lnTo>
                <a:lnTo>
                  <a:pt x="2461" y="2621"/>
                </a:lnTo>
                <a:lnTo>
                  <a:pt x="2460" y="2621"/>
                </a:lnTo>
                <a:lnTo>
                  <a:pt x="2460" y="2622"/>
                </a:lnTo>
                <a:lnTo>
                  <a:pt x="2460" y="2623"/>
                </a:lnTo>
                <a:lnTo>
                  <a:pt x="2461" y="2623"/>
                </a:lnTo>
                <a:lnTo>
                  <a:pt x="2461" y="2624"/>
                </a:lnTo>
                <a:lnTo>
                  <a:pt x="2461" y="2625"/>
                </a:lnTo>
                <a:lnTo>
                  <a:pt x="2462" y="2627"/>
                </a:lnTo>
                <a:lnTo>
                  <a:pt x="2463" y="2628"/>
                </a:lnTo>
                <a:lnTo>
                  <a:pt x="2463" y="2629"/>
                </a:lnTo>
                <a:lnTo>
                  <a:pt x="2465" y="2629"/>
                </a:lnTo>
                <a:lnTo>
                  <a:pt x="2465" y="2630"/>
                </a:lnTo>
                <a:lnTo>
                  <a:pt x="2466" y="2630"/>
                </a:lnTo>
                <a:lnTo>
                  <a:pt x="2467" y="2631"/>
                </a:lnTo>
                <a:lnTo>
                  <a:pt x="2467" y="2632"/>
                </a:lnTo>
                <a:lnTo>
                  <a:pt x="2467" y="2635"/>
                </a:lnTo>
                <a:lnTo>
                  <a:pt x="2467" y="2636"/>
                </a:lnTo>
                <a:lnTo>
                  <a:pt x="2466" y="2637"/>
                </a:lnTo>
                <a:lnTo>
                  <a:pt x="2466" y="2638"/>
                </a:lnTo>
                <a:lnTo>
                  <a:pt x="2466" y="2639"/>
                </a:lnTo>
                <a:lnTo>
                  <a:pt x="2465" y="2640"/>
                </a:lnTo>
                <a:lnTo>
                  <a:pt x="2465" y="2641"/>
                </a:lnTo>
                <a:lnTo>
                  <a:pt x="2463" y="2641"/>
                </a:lnTo>
                <a:lnTo>
                  <a:pt x="2463" y="2643"/>
                </a:lnTo>
                <a:lnTo>
                  <a:pt x="2462" y="2644"/>
                </a:lnTo>
                <a:lnTo>
                  <a:pt x="2461" y="2645"/>
                </a:lnTo>
                <a:lnTo>
                  <a:pt x="2460" y="2646"/>
                </a:lnTo>
                <a:lnTo>
                  <a:pt x="2459" y="2646"/>
                </a:lnTo>
                <a:lnTo>
                  <a:pt x="2458" y="2646"/>
                </a:lnTo>
                <a:lnTo>
                  <a:pt x="2457" y="2647"/>
                </a:lnTo>
                <a:lnTo>
                  <a:pt x="2456" y="2648"/>
                </a:lnTo>
                <a:lnTo>
                  <a:pt x="2454" y="2649"/>
                </a:lnTo>
                <a:lnTo>
                  <a:pt x="2453" y="2649"/>
                </a:lnTo>
                <a:lnTo>
                  <a:pt x="2452" y="2650"/>
                </a:lnTo>
                <a:lnTo>
                  <a:pt x="2451" y="2650"/>
                </a:lnTo>
                <a:lnTo>
                  <a:pt x="2450" y="2650"/>
                </a:lnTo>
                <a:lnTo>
                  <a:pt x="2449" y="2650"/>
                </a:lnTo>
                <a:lnTo>
                  <a:pt x="2448" y="2650"/>
                </a:lnTo>
                <a:lnTo>
                  <a:pt x="2446" y="2650"/>
                </a:lnTo>
                <a:lnTo>
                  <a:pt x="2446" y="2652"/>
                </a:lnTo>
                <a:lnTo>
                  <a:pt x="2445" y="2652"/>
                </a:lnTo>
                <a:lnTo>
                  <a:pt x="2444" y="2652"/>
                </a:lnTo>
                <a:lnTo>
                  <a:pt x="2444" y="2653"/>
                </a:lnTo>
                <a:lnTo>
                  <a:pt x="2443" y="2653"/>
                </a:lnTo>
                <a:lnTo>
                  <a:pt x="2443" y="2654"/>
                </a:lnTo>
                <a:lnTo>
                  <a:pt x="2442" y="2654"/>
                </a:lnTo>
                <a:lnTo>
                  <a:pt x="2441" y="2655"/>
                </a:lnTo>
                <a:lnTo>
                  <a:pt x="2440" y="2656"/>
                </a:lnTo>
                <a:lnTo>
                  <a:pt x="2439" y="2657"/>
                </a:lnTo>
                <a:lnTo>
                  <a:pt x="2437" y="2658"/>
                </a:lnTo>
                <a:lnTo>
                  <a:pt x="2435" y="2658"/>
                </a:lnTo>
                <a:lnTo>
                  <a:pt x="2434" y="2658"/>
                </a:lnTo>
                <a:lnTo>
                  <a:pt x="2433" y="2658"/>
                </a:lnTo>
                <a:lnTo>
                  <a:pt x="2432" y="2658"/>
                </a:lnTo>
                <a:lnTo>
                  <a:pt x="2431" y="2658"/>
                </a:lnTo>
                <a:lnTo>
                  <a:pt x="2431" y="2660"/>
                </a:lnTo>
                <a:lnTo>
                  <a:pt x="2430" y="2660"/>
                </a:lnTo>
                <a:lnTo>
                  <a:pt x="2428" y="2661"/>
                </a:lnTo>
                <a:lnTo>
                  <a:pt x="2427" y="2661"/>
                </a:lnTo>
                <a:lnTo>
                  <a:pt x="2427" y="2662"/>
                </a:lnTo>
                <a:lnTo>
                  <a:pt x="2426" y="2662"/>
                </a:lnTo>
                <a:lnTo>
                  <a:pt x="2426" y="2663"/>
                </a:lnTo>
                <a:lnTo>
                  <a:pt x="2425" y="2664"/>
                </a:lnTo>
                <a:lnTo>
                  <a:pt x="2424" y="2664"/>
                </a:lnTo>
                <a:lnTo>
                  <a:pt x="2424" y="2665"/>
                </a:lnTo>
                <a:lnTo>
                  <a:pt x="2422" y="2666"/>
                </a:lnTo>
                <a:lnTo>
                  <a:pt x="2420" y="2666"/>
                </a:lnTo>
                <a:lnTo>
                  <a:pt x="2419" y="2666"/>
                </a:lnTo>
                <a:lnTo>
                  <a:pt x="2418" y="2666"/>
                </a:lnTo>
                <a:lnTo>
                  <a:pt x="2418" y="2667"/>
                </a:lnTo>
                <a:lnTo>
                  <a:pt x="2416" y="2667"/>
                </a:lnTo>
                <a:lnTo>
                  <a:pt x="2415" y="2667"/>
                </a:lnTo>
                <a:lnTo>
                  <a:pt x="2415" y="2669"/>
                </a:lnTo>
                <a:lnTo>
                  <a:pt x="2414" y="2669"/>
                </a:lnTo>
                <a:lnTo>
                  <a:pt x="2413" y="2669"/>
                </a:lnTo>
                <a:lnTo>
                  <a:pt x="2413" y="2670"/>
                </a:lnTo>
                <a:lnTo>
                  <a:pt x="2413" y="2671"/>
                </a:lnTo>
                <a:lnTo>
                  <a:pt x="2411" y="2671"/>
                </a:lnTo>
                <a:lnTo>
                  <a:pt x="2410" y="2673"/>
                </a:lnTo>
                <a:lnTo>
                  <a:pt x="2409" y="2673"/>
                </a:lnTo>
                <a:lnTo>
                  <a:pt x="2409" y="2674"/>
                </a:lnTo>
                <a:lnTo>
                  <a:pt x="2408" y="2674"/>
                </a:lnTo>
                <a:lnTo>
                  <a:pt x="2408" y="2675"/>
                </a:lnTo>
                <a:lnTo>
                  <a:pt x="2408" y="2677"/>
                </a:lnTo>
                <a:lnTo>
                  <a:pt x="2407" y="2677"/>
                </a:lnTo>
                <a:lnTo>
                  <a:pt x="2406" y="2679"/>
                </a:lnTo>
                <a:lnTo>
                  <a:pt x="2406" y="2680"/>
                </a:lnTo>
                <a:lnTo>
                  <a:pt x="2405" y="2681"/>
                </a:lnTo>
                <a:lnTo>
                  <a:pt x="2405" y="2682"/>
                </a:lnTo>
                <a:lnTo>
                  <a:pt x="2404" y="2682"/>
                </a:lnTo>
                <a:lnTo>
                  <a:pt x="2404" y="2683"/>
                </a:lnTo>
                <a:lnTo>
                  <a:pt x="2401" y="2686"/>
                </a:lnTo>
                <a:lnTo>
                  <a:pt x="2400" y="2687"/>
                </a:lnTo>
                <a:lnTo>
                  <a:pt x="2399" y="2687"/>
                </a:lnTo>
                <a:lnTo>
                  <a:pt x="2398" y="2688"/>
                </a:lnTo>
                <a:lnTo>
                  <a:pt x="2397" y="2689"/>
                </a:lnTo>
                <a:lnTo>
                  <a:pt x="2396" y="2690"/>
                </a:lnTo>
                <a:lnTo>
                  <a:pt x="2394" y="2691"/>
                </a:lnTo>
                <a:lnTo>
                  <a:pt x="2394" y="2692"/>
                </a:lnTo>
                <a:lnTo>
                  <a:pt x="2394" y="2694"/>
                </a:lnTo>
                <a:lnTo>
                  <a:pt x="2393" y="2695"/>
                </a:lnTo>
                <a:lnTo>
                  <a:pt x="2393" y="2696"/>
                </a:lnTo>
                <a:lnTo>
                  <a:pt x="2393" y="2697"/>
                </a:lnTo>
                <a:lnTo>
                  <a:pt x="2393" y="2699"/>
                </a:lnTo>
                <a:lnTo>
                  <a:pt x="2393" y="2700"/>
                </a:lnTo>
                <a:lnTo>
                  <a:pt x="2393" y="2703"/>
                </a:lnTo>
                <a:lnTo>
                  <a:pt x="2393" y="2705"/>
                </a:lnTo>
                <a:lnTo>
                  <a:pt x="2393" y="2706"/>
                </a:lnTo>
                <a:lnTo>
                  <a:pt x="2393" y="2708"/>
                </a:lnTo>
                <a:lnTo>
                  <a:pt x="2392" y="2711"/>
                </a:lnTo>
                <a:lnTo>
                  <a:pt x="2392" y="2712"/>
                </a:lnTo>
                <a:lnTo>
                  <a:pt x="2392" y="2713"/>
                </a:lnTo>
                <a:lnTo>
                  <a:pt x="2392" y="2714"/>
                </a:lnTo>
                <a:lnTo>
                  <a:pt x="2391" y="2715"/>
                </a:lnTo>
                <a:lnTo>
                  <a:pt x="2391" y="2716"/>
                </a:lnTo>
                <a:lnTo>
                  <a:pt x="2391" y="2717"/>
                </a:lnTo>
                <a:lnTo>
                  <a:pt x="2390" y="2717"/>
                </a:lnTo>
                <a:lnTo>
                  <a:pt x="2390" y="2719"/>
                </a:lnTo>
                <a:lnTo>
                  <a:pt x="2390" y="2720"/>
                </a:lnTo>
                <a:lnTo>
                  <a:pt x="2389" y="2721"/>
                </a:lnTo>
                <a:lnTo>
                  <a:pt x="2389" y="2722"/>
                </a:lnTo>
                <a:lnTo>
                  <a:pt x="2389" y="2723"/>
                </a:lnTo>
                <a:lnTo>
                  <a:pt x="2389" y="2724"/>
                </a:lnTo>
                <a:lnTo>
                  <a:pt x="2389" y="2725"/>
                </a:lnTo>
                <a:lnTo>
                  <a:pt x="2389" y="2727"/>
                </a:lnTo>
                <a:lnTo>
                  <a:pt x="2389" y="2729"/>
                </a:lnTo>
                <a:lnTo>
                  <a:pt x="2389" y="2730"/>
                </a:lnTo>
                <a:lnTo>
                  <a:pt x="2389" y="2736"/>
                </a:lnTo>
                <a:lnTo>
                  <a:pt x="2389" y="2738"/>
                </a:lnTo>
                <a:lnTo>
                  <a:pt x="2390" y="2741"/>
                </a:lnTo>
                <a:lnTo>
                  <a:pt x="2390" y="2742"/>
                </a:lnTo>
                <a:lnTo>
                  <a:pt x="2390" y="2745"/>
                </a:lnTo>
                <a:lnTo>
                  <a:pt x="2390" y="2746"/>
                </a:lnTo>
                <a:lnTo>
                  <a:pt x="2389" y="2749"/>
                </a:lnTo>
                <a:lnTo>
                  <a:pt x="2389" y="2750"/>
                </a:lnTo>
                <a:lnTo>
                  <a:pt x="2389" y="2752"/>
                </a:lnTo>
                <a:lnTo>
                  <a:pt x="2389" y="2753"/>
                </a:lnTo>
                <a:lnTo>
                  <a:pt x="2379" y="2757"/>
                </a:lnTo>
                <a:lnTo>
                  <a:pt x="2377" y="2757"/>
                </a:lnTo>
                <a:lnTo>
                  <a:pt x="2376" y="2757"/>
                </a:lnTo>
                <a:lnTo>
                  <a:pt x="2375" y="2756"/>
                </a:lnTo>
                <a:lnTo>
                  <a:pt x="2374" y="2756"/>
                </a:lnTo>
                <a:lnTo>
                  <a:pt x="2373" y="2756"/>
                </a:lnTo>
                <a:lnTo>
                  <a:pt x="2372" y="2756"/>
                </a:lnTo>
                <a:lnTo>
                  <a:pt x="2371" y="2756"/>
                </a:lnTo>
                <a:lnTo>
                  <a:pt x="2370" y="2756"/>
                </a:lnTo>
                <a:lnTo>
                  <a:pt x="2368" y="2755"/>
                </a:lnTo>
                <a:lnTo>
                  <a:pt x="2367" y="2755"/>
                </a:lnTo>
                <a:lnTo>
                  <a:pt x="2366" y="2755"/>
                </a:lnTo>
                <a:lnTo>
                  <a:pt x="2366" y="2754"/>
                </a:lnTo>
                <a:lnTo>
                  <a:pt x="2365" y="2754"/>
                </a:lnTo>
                <a:lnTo>
                  <a:pt x="2364" y="2753"/>
                </a:lnTo>
                <a:lnTo>
                  <a:pt x="2362" y="2753"/>
                </a:lnTo>
                <a:lnTo>
                  <a:pt x="2361" y="2753"/>
                </a:lnTo>
                <a:lnTo>
                  <a:pt x="2359" y="2753"/>
                </a:lnTo>
                <a:lnTo>
                  <a:pt x="2358" y="2753"/>
                </a:lnTo>
                <a:lnTo>
                  <a:pt x="2357" y="2753"/>
                </a:lnTo>
                <a:lnTo>
                  <a:pt x="2356" y="2753"/>
                </a:lnTo>
                <a:lnTo>
                  <a:pt x="2355" y="2753"/>
                </a:lnTo>
                <a:lnTo>
                  <a:pt x="2354" y="2753"/>
                </a:lnTo>
                <a:lnTo>
                  <a:pt x="2353" y="2753"/>
                </a:lnTo>
                <a:lnTo>
                  <a:pt x="2350" y="2753"/>
                </a:lnTo>
                <a:lnTo>
                  <a:pt x="2348" y="2753"/>
                </a:lnTo>
                <a:lnTo>
                  <a:pt x="2347" y="2753"/>
                </a:lnTo>
                <a:lnTo>
                  <a:pt x="2346" y="2754"/>
                </a:lnTo>
                <a:lnTo>
                  <a:pt x="2345" y="2755"/>
                </a:lnTo>
                <a:lnTo>
                  <a:pt x="2344" y="2755"/>
                </a:lnTo>
                <a:lnTo>
                  <a:pt x="2344" y="2756"/>
                </a:lnTo>
                <a:lnTo>
                  <a:pt x="2342" y="2756"/>
                </a:lnTo>
                <a:lnTo>
                  <a:pt x="2341" y="2757"/>
                </a:lnTo>
                <a:lnTo>
                  <a:pt x="2340" y="2758"/>
                </a:lnTo>
                <a:lnTo>
                  <a:pt x="2339" y="2758"/>
                </a:lnTo>
                <a:lnTo>
                  <a:pt x="2339" y="2759"/>
                </a:lnTo>
                <a:lnTo>
                  <a:pt x="2338" y="2759"/>
                </a:lnTo>
                <a:lnTo>
                  <a:pt x="2338" y="2761"/>
                </a:lnTo>
                <a:lnTo>
                  <a:pt x="2337" y="2761"/>
                </a:lnTo>
                <a:lnTo>
                  <a:pt x="2337" y="2762"/>
                </a:lnTo>
                <a:lnTo>
                  <a:pt x="2337" y="2763"/>
                </a:lnTo>
                <a:lnTo>
                  <a:pt x="2337" y="2764"/>
                </a:lnTo>
                <a:lnTo>
                  <a:pt x="2336" y="2764"/>
                </a:lnTo>
                <a:lnTo>
                  <a:pt x="2336" y="2765"/>
                </a:lnTo>
                <a:lnTo>
                  <a:pt x="2336" y="2766"/>
                </a:lnTo>
                <a:lnTo>
                  <a:pt x="2336" y="2767"/>
                </a:lnTo>
                <a:lnTo>
                  <a:pt x="2335" y="2767"/>
                </a:lnTo>
                <a:lnTo>
                  <a:pt x="2335" y="2769"/>
                </a:lnTo>
                <a:lnTo>
                  <a:pt x="2335" y="2770"/>
                </a:lnTo>
                <a:lnTo>
                  <a:pt x="2333" y="2770"/>
                </a:lnTo>
                <a:lnTo>
                  <a:pt x="2333" y="2771"/>
                </a:lnTo>
                <a:lnTo>
                  <a:pt x="2332" y="2772"/>
                </a:lnTo>
                <a:lnTo>
                  <a:pt x="2331" y="2772"/>
                </a:lnTo>
                <a:lnTo>
                  <a:pt x="2330" y="2771"/>
                </a:lnTo>
                <a:lnTo>
                  <a:pt x="2329" y="2771"/>
                </a:lnTo>
                <a:lnTo>
                  <a:pt x="2329" y="2770"/>
                </a:lnTo>
                <a:lnTo>
                  <a:pt x="2328" y="2770"/>
                </a:lnTo>
                <a:lnTo>
                  <a:pt x="2327" y="2770"/>
                </a:lnTo>
                <a:lnTo>
                  <a:pt x="2327" y="2769"/>
                </a:lnTo>
                <a:lnTo>
                  <a:pt x="2327" y="2767"/>
                </a:lnTo>
                <a:lnTo>
                  <a:pt x="2325" y="2767"/>
                </a:lnTo>
                <a:lnTo>
                  <a:pt x="2325" y="2766"/>
                </a:lnTo>
                <a:lnTo>
                  <a:pt x="2325" y="2765"/>
                </a:lnTo>
                <a:lnTo>
                  <a:pt x="2324" y="2764"/>
                </a:lnTo>
                <a:lnTo>
                  <a:pt x="2323" y="2764"/>
                </a:lnTo>
                <a:lnTo>
                  <a:pt x="2323" y="2763"/>
                </a:lnTo>
                <a:lnTo>
                  <a:pt x="2322" y="2763"/>
                </a:lnTo>
                <a:lnTo>
                  <a:pt x="2322" y="2762"/>
                </a:lnTo>
                <a:lnTo>
                  <a:pt x="2321" y="2762"/>
                </a:lnTo>
                <a:lnTo>
                  <a:pt x="2321" y="2761"/>
                </a:lnTo>
                <a:lnTo>
                  <a:pt x="2320" y="2761"/>
                </a:lnTo>
                <a:lnTo>
                  <a:pt x="2320" y="2759"/>
                </a:lnTo>
                <a:lnTo>
                  <a:pt x="2319" y="2759"/>
                </a:lnTo>
                <a:lnTo>
                  <a:pt x="2319" y="2758"/>
                </a:lnTo>
                <a:lnTo>
                  <a:pt x="2319" y="2757"/>
                </a:lnTo>
                <a:lnTo>
                  <a:pt x="2318" y="2757"/>
                </a:lnTo>
                <a:lnTo>
                  <a:pt x="2318" y="2756"/>
                </a:lnTo>
                <a:lnTo>
                  <a:pt x="2316" y="2755"/>
                </a:lnTo>
                <a:lnTo>
                  <a:pt x="2316" y="2754"/>
                </a:lnTo>
                <a:lnTo>
                  <a:pt x="2316" y="2753"/>
                </a:lnTo>
                <a:lnTo>
                  <a:pt x="2315" y="2752"/>
                </a:lnTo>
                <a:lnTo>
                  <a:pt x="2315" y="2750"/>
                </a:lnTo>
                <a:lnTo>
                  <a:pt x="2315" y="2749"/>
                </a:lnTo>
                <a:lnTo>
                  <a:pt x="2314" y="2748"/>
                </a:lnTo>
                <a:lnTo>
                  <a:pt x="2314" y="2747"/>
                </a:lnTo>
                <a:lnTo>
                  <a:pt x="2314" y="2746"/>
                </a:lnTo>
                <a:lnTo>
                  <a:pt x="2313" y="2746"/>
                </a:lnTo>
                <a:lnTo>
                  <a:pt x="2312" y="2745"/>
                </a:lnTo>
                <a:lnTo>
                  <a:pt x="2310" y="2744"/>
                </a:lnTo>
                <a:lnTo>
                  <a:pt x="2310" y="2738"/>
                </a:lnTo>
                <a:lnTo>
                  <a:pt x="2310" y="2737"/>
                </a:lnTo>
                <a:lnTo>
                  <a:pt x="2310" y="2733"/>
                </a:lnTo>
                <a:lnTo>
                  <a:pt x="2310" y="2730"/>
                </a:lnTo>
                <a:lnTo>
                  <a:pt x="2311" y="2675"/>
                </a:lnTo>
                <a:lnTo>
                  <a:pt x="2311" y="2652"/>
                </a:lnTo>
                <a:lnTo>
                  <a:pt x="2311" y="2649"/>
                </a:lnTo>
                <a:lnTo>
                  <a:pt x="2302" y="2649"/>
                </a:lnTo>
                <a:lnTo>
                  <a:pt x="2277" y="2649"/>
                </a:lnTo>
                <a:lnTo>
                  <a:pt x="2277" y="2622"/>
                </a:lnTo>
                <a:lnTo>
                  <a:pt x="2277" y="2618"/>
                </a:lnTo>
                <a:lnTo>
                  <a:pt x="2254" y="2618"/>
                </a:lnTo>
                <a:lnTo>
                  <a:pt x="2213" y="2618"/>
                </a:lnTo>
                <a:lnTo>
                  <a:pt x="2203" y="2607"/>
                </a:lnTo>
                <a:lnTo>
                  <a:pt x="2183" y="2587"/>
                </a:lnTo>
                <a:lnTo>
                  <a:pt x="2183" y="2586"/>
                </a:lnTo>
                <a:lnTo>
                  <a:pt x="2163" y="2564"/>
                </a:lnTo>
                <a:lnTo>
                  <a:pt x="2149" y="2551"/>
                </a:lnTo>
                <a:lnTo>
                  <a:pt x="2149" y="2552"/>
                </a:lnTo>
                <a:lnTo>
                  <a:pt x="2150" y="2554"/>
                </a:lnTo>
                <a:lnTo>
                  <a:pt x="2150" y="2557"/>
                </a:lnTo>
                <a:lnTo>
                  <a:pt x="2151" y="2560"/>
                </a:lnTo>
                <a:lnTo>
                  <a:pt x="2149" y="2557"/>
                </a:lnTo>
                <a:lnTo>
                  <a:pt x="2143" y="2553"/>
                </a:lnTo>
                <a:lnTo>
                  <a:pt x="2143" y="2554"/>
                </a:lnTo>
                <a:lnTo>
                  <a:pt x="2140" y="2553"/>
                </a:lnTo>
                <a:lnTo>
                  <a:pt x="2131" y="2551"/>
                </a:lnTo>
                <a:lnTo>
                  <a:pt x="2128" y="2551"/>
                </a:lnTo>
                <a:lnTo>
                  <a:pt x="2123" y="2555"/>
                </a:lnTo>
                <a:lnTo>
                  <a:pt x="2122" y="2556"/>
                </a:lnTo>
                <a:lnTo>
                  <a:pt x="2103" y="2557"/>
                </a:lnTo>
                <a:lnTo>
                  <a:pt x="2100" y="2560"/>
                </a:lnTo>
                <a:lnTo>
                  <a:pt x="2099" y="2561"/>
                </a:lnTo>
                <a:lnTo>
                  <a:pt x="2096" y="2564"/>
                </a:lnTo>
                <a:lnTo>
                  <a:pt x="2096" y="2563"/>
                </a:lnTo>
                <a:lnTo>
                  <a:pt x="2094" y="2563"/>
                </a:lnTo>
                <a:lnTo>
                  <a:pt x="2090" y="2564"/>
                </a:lnTo>
                <a:lnTo>
                  <a:pt x="2083" y="2570"/>
                </a:lnTo>
                <a:lnTo>
                  <a:pt x="2085" y="2577"/>
                </a:lnTo>
                <a:lnTo>
                  <a:pt x="2087" y="2585"/>
                </a:lnTo>
                <a:lnTo>
                  <a:pt x="2088" y="2589"/>
                </a:lnTo>
                <a:lnTo>
                  <a:pt x="2087" y="2589"/>
                </a:lnTo>
                <a:lnTo>
                  <a:pt x="2081" y="2589"/>
                </a:lnTo>
                <a:lnTo>
                  <a:pt x="2071" y="2588"/>
                </a:lnTo>
                <a:lnTo>
                  <a:pt x="2070" y="2588"/>
                </a:lnTo>
                <a:lnTo>
                  <a:pt x="2066" y="2581"/>
                </a:lnTo>
                <a:lnTo>
                  <a:pt x="2065" y="2578"/>
                </a:lnTo>
                <a:lnTo>
                  <a:pt x="2061" y="2569"/>
                </a:lnTo>
                <a:lnTo>
                  <a:pt x="2059" y="2565"/>
                </a:lnTo>
                <a:lnTo>
                  <a:pt x="2055" y="2560"/>
                </a:lnTo>
                <a:lnTo>
                  <a:pt x="2044" y="2545"/>
                </a:lnTo>
                <a:lnTo>
                  <a:pt x="2043" y="2543"/>
                </a:lnTo>
                <a:lnTo>
                  <a:pt x="2040" y="2535"/>
                </a:lnTo>
                <a:lnTo>
                  <a:pt x="2039" y="2530"/>
                </a:lnTo>
                <a:lnTo>
                  <a:pt x="2044" y="2526"/>
                </a:lnTo>
                <a:lnTo>
                  <a:pt x="2046" y="2516"/>
                </a:lnTo>
                <a:lnTo>
                  <a:pt x="2042" y="2516"/>
                </a:lnTo>
                <a:lnTo>
                  <a:pt x="2039" y="2503"/>
                </a:lnTo>
                <a:lnTo>
                  <a:pt x="2036" y="2501"/>
                </a:lnTo>
                <a:lnTo>
                  <a:pt x="2027" y="2503"/>
                </a:lnTo>
                <a:lnTo>
                  <a:pt x="2023" y="2503"/>
                </a:lnTo>
                <a:lnTo>
                  <a:pt x="2021" y="2503"/>
                </a:lnTo>
                <a:lnTo>
                  <a:pt x="2017" y="2501"/>
                </a:lnTo>
                <a:lnTo>
                  <a:pt x="2012" y="2498"/>
                </a:lnTo>
                <a:lnTo>
                  <a:pt x="2005" y="2497"/>
                </a:lnTo>
                <a:lnTo>
                  <a:pt x="2005" y="2495"/>
                </a:lnTo>
                <a:lnTo>
                  <a:pt x="2005" y="2489"/>
                </a:lnTo>
                <a:lnTo>
                  <a:pt x="2003" y="2486"/>
                </a:lnTo>
                <a:lnTo>
                  <a:pt x="2002" y="2482"/>
                </a:lnTo>
                <a:lnTo>
                  <a:pt x="2004" y="2476"/>
                </a:lnTo>
                <a:lnTo>
                  <a:pt x="2005" y="2472"/>
                </a:lnTo>
                <a:lnTo>
                  <a:pt x="2006" y="2466"/>
                </a:lnTo>
                <a:lnTo>
                  <a:pt x="2006" y="2463"/>
                </a:lnTo>
                <a:lnTo>
                  <a:pt x="2003" y="2456"/>
                </a:lnTo>
                <a:lnTo>
                  <a:pt x="2002" y="2451"/>
                </a:lnTo>
                <a:lnTo>
                  <a:pt x="2002" y="2445"/>
                </a:lnTo>
                <a:lnTo>
                  <a:pt x="2001" y="2444"/>
                </a:lnTo>
                <a:lnTo>
                  <a:pt x="2000" y="2443"/>
                </a:lnTo>
                <a:lnTo>
                  <a:pt x="2000" y="2441"/>
                </a:lnTo>
                <a:lnTo>
                  <a:pt x="1995" y="2439"/>
                </a:lnTo>
                <a:lnTo>
                  <a:pt x="1980" y="2443"/>
                </a:lnTo>
                <a:lnTo>
                  <a:pt x="1979" y="2441"/>
                </a:lnTo>
                <a:lnTo>
                  <a:pt x="1974" y="2438"/>
                </a:lnTo>
                <a:lnTo>
                  <a:pt x="1973" y="2438"/>
                </a:lnTo>
                <a:lnTo>
                  <a:pt x="1971" y="2439"/>
                </a:lnTo>
                <a:lnTo>
                  <a:pt x="1971" y="2437"/>
                </a:lnTo>
                <a:lnTo>
                  <a:pt x="1970" y="2435"/>
                </a:lnTo>
                <a:lnTo>
                  <a:pt x="1970" y="2434"/>
                </a:lnTo>
                <a:lnTo>
                  <a:pt x="1967" y="2434"/>
                </a:lnTo>
                <a:lnTo>
                  <a:pt x="1966" y="2435"/>
                </a:lnTo>
                <a:lnTo>
                  <a:pt x="1964" y="2435"/>
                </a:lnTo>
                <a:lnTo>
                  <a:pt x="1962" y="2435"/>
                </a:lnTo>
                <a:lnTo>
                  <a:pt x="1959" y="2432"/>
                </a:lnTo>
                <a:lnTo>
                  <a:pt x="1958" y="2431"/>
                </a:lnTo>
                <a:lnTo>
                  <a:pt x="1957" y="2432"/>
                </a:lnTo>
                <a:lnTo>
                  <a:pt x="1953" y="2434"/>
                </a:lnTo>
                <a:lnTo>
                  <a:pt x="1953" y="2431"/>
                </a:lnTo>
                <a:lnTo>
                  <a:pt x="1953" y="2429"/>
                </a:lnTo>
                <a:lnTo>
                  <a:pt x="1953" y="2428"/>
                </a:lnTo>
                <a:lnTo>
                  <a:pt x="1953" y="2427"/>
                </a:lnTo>
                <a:lnTo>
                  <a:pt x="1950" y="2423"/>
                </a:lnTo>
                <a:lnTo>
                  <a:pt x="1950" y="2422"/>
                </a:lnTo>
                <a:lnTo>
                  <a:pt x="1939" y="2423"/>
                </a:lnTo>
                <a:lnTo>
                  <a:pt x="1935" y="2424"/>
                </a:lnTo>
                <a:lnTo>
                  <a:pt x="1933" y="2426"/>
                </a:lnTo>
                <a:lnTo>
                  <a:pt x="1930" y="2427"/>
                </a:lnTo>
                <a:lnTo>
                  <a:pt x="1925" y="2426"/>
                </a:lnTo>
                <a:lnTo>
                  <a:pt x="1922" y="2426"/>
                </a:lnTo>
                <a:lnTo>
                  <a:pt x="1919" y="2424"/>
                </a:lnTo>
                <a:lnTo>
                  <a:pt x="1918" y="2424"/>
                </a:lnTo>
                <a:lnTo>
                  <a:pt x="1914" y="2427"/>
                </a:lnTo>
                <a:lnTo>
                  <a:pt x="1910" y="2426"/>
                </a:lnTo>
                <a:lnTo>
                  <a:pt x="1908" y="2424"/>
                </a:lnTo>
                <a:lnTo>
                  <a:pt x="1907" y="2424"/>
                </a:lnTo>
                <a:lnTo>
                  <a:pt x="1906" y="2424"/>
                </a:lnTo>
                <a:lnTo>
                  <a:pt x="1905" y="2424"/>
                </a:lnTo>
                <a:lnTo>
                  <a:pt x="1899" y="2422"/>
                </a:lnTo>
                <a:lnTo>
                  <a:pt x="1897" y="2422"/>
                </a:lnTo>
                <a:lnTo>
                  <a:pt x="1893" y="2421"/>
                </a:lnTo>
                <a:lnTo>
                  <a:pt x="1892" y="2420"/>
                </a:lnTo>
                <a:lnTo>
                  <a:pt x="1891" y="2418"/>
                </a:lnTo>
                <a:lnTo>
                  <a:pt x="1889" y="2415"/>
                </a:lnTo>
                <a:lnTo>
                  <a:pt x="1887" y="2413"/>
                </a:lnTo>
                <a:lnTo>
                  <a:pt x="1884" y="2411"/>
                </a:lnTo>
                <a:lnTo>
                  <a:pt x="1881" y="2407"/>
                </a:lnTo>
                <a:lnTo>
                  <a:pt x="1880" y="2405"/>
                </a:lnTo>
                <a:lnTo>
                  <a:pt x="1876" y="2403"/>
                </a:lnTo>
                <a:lnTo>
                  <a:pt x="1875" y="2401"/>
                </a:lnTo>
                <a:lnTo>
                  <a:pt x="1875" y="2397"/>
                </a:lnTo>
                <a:lnTo>
                  <a:pt x="1875" y="2394"/>
                </a:lnTo>
                <a:lnTo>
                  <a:pt x="1874" y="2389"/>
                </a:lnTo>
                <a:lnTo>
                  <a:pt x="1875" y="2385"/>
                </a:lnTo>
                <a:lnTo>
                  <a:pt x="1876" y="2381"/>
                </a:lnTo>
                <a:lnTo>
                  <a:pt x="1876" y="2380"/>
                </a:lnTo>
                <a:lnTo>
                  <a:pt x="1878" y="2377"/>
                </a:lnTo>
                <a:lnTo>
                  <a:pt x="1879" y="2373"/>
                </a:lnTo>
                <a:lnTo>
                  <a:pt x="1880" y="2370"/>
                </a:lnTo>
                <a:lnTo>
                  <a:pt x="1883" y="2367"/>
                </a:lnTo>
                <a:lnTo>
                  <a:pt x="1883" y="2364"/>
                </a:lnTo>
                <a:lnTo>
                  <a:pt x="1883" y="2363"/>
                </a:lnTo>
                <a:lnTo>
                  <a:pt x="1881" y="2360"/>
                </a:lnTo>
                <a:lnTo>
                  <a:pt x="1887" y="2353"/>
                </a:lnTo>
                <a:lnTo>
                  <a:pt x="1887" y="2352"/>
                </a:lnTo>
                <a:lnTo>
                  <a:pt x="1887" y="2342"/>
                </a:lnTo>
                <a:lnTo>
                  <a:pt x="1870" y="2337"/>
                </a:lnTo>
                <a:lnTo>
                  <a:pt x="1864" y="2337"/>
                </a:lnTo>
                <a:lnTo>
                  <a:pt x="1861" y="2337"/>
                </a:lnTo>
                <a:lnTo>
                  <a:pt x="1849" y="2337"/>
                </a:lnTo>
                <a:lnTo>
                  <a:pt x="1849" y="2329"/>
                </a:lnTo>
                <a:lnTo>
                  <a:pt x="1848" y="2322"/>
                </a:lnTo>
                <a:lnTo>
                  <a:pt x="1841" y="2320"/>
                </a:lnTo>
                <a:lnTo>
                  <a:pt x="1837" y="2319"/>
                </a:lnTo>
                <a:lnTo>
                  <a:pt x="1836" y="2318"/>
                </a:lnTo>
                <a:lnTo>
                  <a:pt x="1832" y="2317"/>
                </a:lnTo>
                <a:lnTo>
                  <a:pt x="1832" y="2320"/>
                </a:lnTo>
                <a:lnTo>
                  <a:pt x="1831" y="2320"/>
                </a:lnTo>
                <a:lnTo>
                  <a:pt x="1830" y="2320"/>
                </a:lnTo>
                <a:lnTo>
                  <a:pt x="1829" y="2320"/>
                </a:lnTo>
                <a:lnTo>
                  <a:pt x="1827" y="2317"/>
                </a:lnTo>
                <a:lnTo>
                  <a:pt x="1827" y="2314"/>
                </a:lnTo>
                <a:lnTo>
                  <a:pt x="1828" y="2311"/>
                </a:lnTo>
                <a:lnTo>
                  <a:pt x="1830" y="2307"/>
                </a:lnTo>
                <a:lnTo>
                  <a:pt x="1828" y="2305"/>
                </a:lnTo>
                <a:lnTo>
                  <a:pt x="1821" y="2304"/>
                </a:lnTo>
                <a:lnTo>
                  <a:pt x="1815" y="2304"/>
                </a:lnTo>
                <a:lnTo>
                  <a:pt x="1814" y="2304"/>
                </a:lnTo>
                <a:lnTo>
                  <a:pt x="1813" y="2304"/>
                </a:lnTo>
                <a:lnTo>
                  <a:pt x="1812" y="2303"/>
                </a:lnTo>
                <a:lnTo>
                  <a:pt x="1811" y="2303"/>
                </a:lnTo>
                <a:lnTo>
                  <a:pt x="1810" y="2302"/>
                </a:lnTo>
                <a:lnTo>
                  <a:pt x="1809" y="2302"/>
                </a:lnTo>
                <a:lnTo>
                  <a:pt x="1807" y="2301"/>
                </a:lnTo>
                <a:lnTo>
                  <a:pt x="1806" y="2301"/>
                </a:lnTo>
                <a:lnTo>
                  <a:pt x="1805" y="2300"/>
                </a:lnTo>
                <a:lnTo>
                  <a:pt x="1804" y="2298"/>
                </a:lnTo>
                <a:lnTo>
                  <a:pt x="1803" y="2297"/>
                </a:lnTo>
                <a:lnTo>
                  <a:pt x="1804" y="2296"/>
                </a:lnTo>
                <a:lnTo>
                  <a:pt x="1803" y="2296"/>
                </a:lnTo>
                <a:lnTo>
                  <a:pt x="1803" y="2295"/>
                </a:lnTo>
                <a:lnTo>
                  <a:pt x="1803" y="2294"/>
                </a:lnTo>
                <a:lnTo>
                  <a:pt x="1803" y="2293"/>
                </a:lnTo>
                <a:lnTo>
                  <a:pt x="1802" y="2293"/>
                </a:lnTo>
                <a:lnTo>
                  <a:pt x="1755" y="2315"/>
                </a:lnTo>
                <a:lnTo>
                  <a:pt x="1751" y="2319"/>
                </a:lnTo>
                <a:lnTo>
                  <a:pt x="1750" y="2320"/>
                </a:lnTo>
                <a:lnTo>
                  <a:pt x="1749" y="2321"/>
                </a:lnTo>
                <a:lnTo>
                  <a:pt x="1747" y="2320"/>
                </a:lnTo>
                <a:lnTo>
                  <a:pt x="1745" y="2320"/>
                </a:lnTo>
                <a:lnTo>
                  <a:pt x="1742" y="2322"/>
                </a:lnTo>
                <a:lnTo>
                  <a:pt x="1740" y="2322"/>
                </a:lnTo>
                <a:lnTo>
                  <a:pt x="1736" y="2321"/>
                </a:lnTo>
                <a:lnTo>
                  <a:pt x="1734" y="2322"/>
                </a:lnTo>
                <a:lnTo>
                  <a:pt x="1725" y="2319"/>
                </a:lnTo>
                <a:lnTo>
                  <a:pt x="1730" y="2318"/>
                </a:lnTo>
                <a:lnTo>
                  <a:pt x="1734" y="2317"/>
                </a:lnTo>
                <a:lnTo>
                  <a:pt x="1737" y="2314"/>
                </a:lnTo>
                <a:lnTo>
                  <a:pt x="1738" y="2314"/>
                </a:lnTo>
                <a:lnTo>
                  <a:pt x="1740" y="2314"/>
                </a:lnTo>
                <a:lnTo>
                  <a:pt x="1738" y="2313"/>
                </a:lnTo>
                <a:lnTo>
                  <a:pt x="1738" y="2311"/>
                </a:lnTo>
                <a:lnTo>
                  <a:pt x="1740" y="2309"/>
                </a:lnTo>
                <a:lnTo>
                  <a:pt x="1741" y="2307"/>
                </a:lnTo>
                <a:lnTo>
                  <a:pt x="1742" y="2306"/>
                </a:lnTo>
                <a:lnTo>
                  <a:pt x="1744" y="2306"/>
                </a:lnTo>
                <a:lnTo>
                  <a:pt x="1745" y="2306"/>
                </a:lnTo>
                <a:lnTo>
                  <a:pt x="1747" y="2306"/>
                </a:lnTo>
                <a:lnTo>
                  <a:pt x="1749" y="2306"/>
                </a:lnTo>
                <a:lnTo>
                  <a:pt x="1750" y="2306"/>
                </a:lnTo>
                <a:lnTo>
                  <a:pt x="1752" y="2306"/>
                </a:lnTo>
                <a:lnTo>
                  <a:pt x="1754" y="2305"/>
                </a:lnTo>
                <a:lnTo>
                  <a:pt x="1757" y="2303"/>
                </a:lnTo>
                <a:lnTo>
                  <a:pt x="1758" y="2302"/>
                </a:lnTo>
                <a:lnTo>
                  <a:pt x="1759" y="2301"/>
                </a:lnTo>
                <a:lnTo>
                  <a:pt x="1759" y="2297"/>
                </a:lnTo>
                <a:lnTo>
                  <a:pt x="1761" y="2294"/>
                </a:lnTo>
                <a:lnTo>
                  <a:pt x="1762" y="2290"/>
                </a:lnTo>
                <a:lnTo>
                  <a:pt x="1763" y="2287"/>
                </a:lnTo>
                <a:lnTo>
                  <a:pt x="1761" y="2285"/>
                </a:lnTo>
                <a:lnTo>
                  <a:pt x="1759" y="2282"/>
                </a:lnTo>
                <a:lnTo>
                  <a:pt x="1767" y="2273"/>
                </a:lnTo>
                <a:lnTo>
                  <a:pt x="1796" y="2239"/>
                </a:lnTo>
                <a:lnTo>
                  <a:pt x="1798" y="2238"/>
                </a:lnTo>
                <a:lnTo>
                  <a:pt x="1798" y="2237"/>
                </a:lnTo>
                <a:lnTo>
                  <a:pt x="1799" y="2237"/>
                </a:lnTo>
                <a:lnTo>
                  <a:pt x="1798" y="2237"/>
                </a:lnTo>
                <a:lnTo>
                  <a:pt x="1789" y="2233"/>
                </a:lnTo>
                <a:lnTo>
                  <a:pt x="1788" y="2233"/>
                </a:lnTo>
                <a:lnTo>
                  <a:pt x="1786" y="2231"/>
                </a:lnTo>
                <a:lnTo>
                  <a:pt x="1785" y="2230"/>
                </a:lnTo>
                <a:lnTo>
                  <a:pt x="1781" y="2227"/>
                </a:lnTo>
                <a:lnTo>
                  <a:pt x="1770" y="2215"/>
                </a:lnTo>
                <a:lnTo>
                  <a:pt x="1768" y="2221"/>
                </a:lnTo>
                <a:lnTo>
                  <a:pt x="1766" y="2226"/>
                </a:lnTo>
                <a:lnTo>
                  <a:pt x="1734" y="2201"/>
                </a:lnTo>
                <a:lnTo>
                  <a:pt x="1740" y="2190"/>
                </a:lnTo>
                <a:lnTo>
                  <a:pt x="1752" y="2169"/>
                </a:lnTo>
                <a:lnTo>
                  <a:pt x="1752" y="2168"/>
                </a:lnTo>
                <a:lnTo>
                  <a:pt x="1755" y="2169"/>
                </a:lnTo>
                <a:lnTo>
                  <a:pt x="1754" y="2177"/>
                </a:lnTo>
                <a:lnTo>
                  <a:pt x="1762" y="2179"/>
                </a:lnTo>
                <a:lnTo>
                  <a:pt x="1763" y="2175"/>
                </a:lnTo>
                <a:lnTo>
                  <a:pt x="1766" y="2175"/>
                </a:lnTo>
                <a:lnTo>
                  <a:pt x="1771" y="2176"/>
                </a:lnTo>
                <a:lnTo>
                  <a:pt x="1773" y="2176"/>
                </a:lnTo>
                <a:lnTo>
                  <a:pt x="1772" y="2176"/>
                </a:lnTo>
                <a:lnTo>
                  <a:pt x="1772" y="2175"/>
                </a:lnTo>
                <a:lnTo>
                  <a:pt x="1772" y="2172"/>
                </a:lnTo>
                <a:lnTo>
                  <a:pt x="1770" y="2170"/>
                </a:lnTo>
                <a:lnTo>
                  <a:pt x="1769" y="2169"/>
                </a:lnTo>
                <a:lnTo>
                  <a:pt x="1769" y="2168"/>
                </a:lnTo>
                <a:lnTo>
                  <a:pt x="1768" y="2168"/>
                </a:lnTo>
                <a:lnTo>
                  <a:pt x="1767" y="2167"/>
                </a:lnTo>
                <a:lnTo>
                  <a:pt x="1766" y="2165"/>
                </a:lnTo>
                <a:lnTo>
                  <a:pt x="1761" y="2163"/>
                </a:lnTo>
                <a:lnTo>
                  <a:pt x="1760" y="2163"/>
                </a:lnTo>
                <a:lnTo>
                  <a:pt x="1758" y="2162"/>
                </a:lnTo>
                <a:lnTo>
                  <a:pt x="1755" y="2161"/>
                </a:lnTo>
                <a:lnTo>
                  <a:pt x="1753" y="2160"/>
                </a:lnTo>
                <a:lnTo>
                  <a:pt x="1751" y="2159"/>
                </a:lnTo>
                <a:lnTo>
                  <a:pt x="1750" y="2158"/>
                </a:lnTo>
                <a:lnTo>
                  <a:pt x="1746" y="2156"/>
                </a:lnTo>
                <a:lnTo>
                  <a:pt x="1744" y="2155"/>
                </a:lnTo>
                <a:lnTo>
                  <a:pt x="1743" y="2154"/>
                </a:lnTo>
                <a:lnTo>
                  <a:pt x="1742" y="2154"/>
                </a:lnTo>
                <a:lnTo>
                  <a:pt x="1737" y="2152"/>
                </a:lnTo>
                <a:lnTo>
                  <a:pt x="1735" y="2151"/>
                </a:lnTo>
                <a:lnTo>
                  <a:pt x="1733" y="2150"/>
                </a:lnTo>
                <a:lnTo>
                  <a:pt x="1729" y="2148"/>
                </a:lnTo>
                <a:lnTo>
                  <a:pt x="1725" y="2146"/>
                </a:lnTo>
                <a:lnTo>
                  <a:pt x="1724" y="2145"/>
                </a:lnTo>
                <a:lnTo>
                  <a:pt x="1723" y="2145"/>
                </a:lnTo>
                <a:lnTo>
                  <a:pt x="1721" y="2143"/>
                </a:lnTo>
                <a:lnTo>
                  <a:pt x="1718" y="2139"/>
                </a:lnTo>
                <a:lnTo>
                  <a:pt x="1717" y="2138"/>
                </a:lnTo>
                <a:lnTo>
                  <a:pt x="1714" y="2134"/>
                </a:lnTo>
                <a:lnTo>
                  <a:pt x="1711" y="2130"/>
                </a:lnTo>
                <a:lnTo>
                  <a:pt x="1710" y="2129"/>
                </a:lnTo>
                <a:lnTo>
                  <a:pt x="1710" y="2128"/>
                </a:lnTo>
                <a:lnTo>
                  <a:pt x="1709" y="2126"/>
                </a:lnTo>
                <a:lnTo>
                  <a:pt x="1707" y="2122"/>
                </a:lnTo>
                <a:lnTo>
                  <a:pt x="1706" y="2118"/>
                </a:lnTo>
                <a:lnTo>
                  <a:pt x="1704" y="2117"/>
                </a:lnTo>
                <a:lnTo>
                  <a:pt x="1704" y="2114"/>
                </a:lnTo>
                <a:lnTo>
                  <a:pt x="1697" y="2110"/>
                </a:lnTo>
                <a:lnTo>
                  <a:pt x="1694" y="2105"/>
                </a:lnTo>
                <a:lnTo>
                  <a:pt x="1692" y="2097"/>
                </a:lnTo>
                <a:lnTo>
                  <a:pt x="1691" y="2096"/>
                </a:lnTo>
                <a:lnTo>
                  <a:pt x="1674" y="2068"/>
                </a:lnTo>
                <a:lnTo>
                  <a:pt x="1672" y="2063"/>
                </a:lnTo>
                <a:lnTo>
                  <a:pt x="1672" y="2062"/>
                </a:lnTo>
                <a:lnTo>
                  <a:pt x="1671" y="2061"/>
                </a:lnTo>
                <a:lnTo>
                  <a:pt x="1671" y="2060"/>
                </a:lnTo>
                <a:lnTo>
                  <a:pt x="1671" y="2059"/>
                </a:lnTo>
                <a:lnTo>
                  <a:pt x="1668" y="2058"/>
                </a:lnTo>
                <a:lnTo>
                  <a:pt x="1668" y="2056"/>
                </a:lnTo>
                <a:lnTo>
                  <a:pt x="1667" y="2056"/>
                </a:lnTo>
                <a:lnTo>
                  <a:pt x="1668" y="2055"/>
                </a:lnTo>
                <a:lnTo>
                  <a:pt x="1668" y="2054"/>
                </a:lnTo>
                <a:lnTo>
                  <a:pt x="1667" y="2054"/>
                </a:lnTo>
                <a:lnTo>
                  <a:pt x="1667" y="2053"/>
                </a:lnTo>
                <a:lnTo>
                  <a:pt x="1666" y="2052"/>
                </a:lnTo>
                <a:lnTo>
                  <a:pt x="1666" y="2051"/>
                </a:lnTo>
                <a:lnTo>
                  <a:pt x="1665" y="2051"/>
                </a:lnTo>
                <a:lnTo>
                  <a:pt x="1665" y="2050"/>
                </a:lnTo>
                <a:lnTo>
                  <a:pt x="1665" y="2049"/>
                </a:lnTo>
                <a:lnTo>
                  <a:pt x="1665" y="2046"/>
                </a:lnTo>
                <a:lnTo>
                  <a:pt x="1665" y="2045"/>
                </a:lnTo>
                <a:lnTo>
                  <a:pt x="1664" y="2045"/>
                </a:lnTo>
                <a:lnTo>
                  <a:pt x="1663" y="2045"/>
                </a:lnTo>
                <a:lnTo>
                  <a:pt x="1663" y="2044"/>
                </a:lnTo>
                <a:lnTo>
                  <a:pt x="1663" y="2043"/>
                </a:lnTo>
                <a:lnTo>
                  <a:pt x="1662" y="2043"/>
                </a:lnTo>
                <a:lnTo>
                  <a:pt x="1660" y="2043"/>
                </a:lnTo>
                <a:lnTo>
                  <a:pt x="1659" y="2043"/>
                </a:lnTo>
                <a:lnTo>
                  <a:pt x="1658" y="2042"/>
                </a:lnTo>
                <a:lnTo>
                  <a:pt x="1657" y="2042"/>
                </a:lnTo>
                <a:lnTo>
                  <a:pt x="1655" y="2041"/>
                </a:lnTo>
                <a:lnTo>
                  <a:pt x="1654" y="2043"/>
                </a:lnTo>
                <a:lnTo>
                  <a:pt x="1652" y="2044"/>
                </a:lnTo>
                <a:lnTo>
                  <a:pt x="1643" y="2050"/>
                </a:lnTo>
                <a:lnTo>
                  <a:pt x="1641" y="2050"/>
                </a:lnTo>
                <a:lnTo>
                  <a:pt x="1638" y="2049"/>
                </a:lnTo>
                <a:lnTo>
                  <a:pt x="1637" y="2047"/>
                </a:lnTo>
                <a:lnTo>
                  <a:pt x="1635" y="2047"/>
                </a:lnTo>
                <a:lnTo>
                  <a:pt x="1635" y="2046"/>
                </a:lnTo>
                <a:lnTo>
                  <a:pt x="1634" y="2046"/>
                </a:lnTo>
                <a:lnTo>
                  <a:pt x="1633" y="2046"/>
                </a:lnTo>
                <a:lnTo>
                  <a:pt x="1632" y="2045"/>
                </a:lnTo>
                <a:lnTo>
                  <a:pt x="1631" y="2045"/>
                </a:lnTo>
                <a:lnTo>
                  <a:pt x="1631" y="2044"/>
                </a:lnTo>
                <a:lnTo>
                  <a:pt x="1630" y="2043"/>
                </a:lnTo>
                <a:lnTo>
                  <a:pt x="1629" y="2043"/>
                </a:lnTo>
                <a:lnTo>
                  <a:pt x="1629" y="2042"/>
                </a:lnTo>
                <a:lnTo>
                  <a:pt x="1628" y="2042"/>
                </a:lnTo>
                <a:lnTo>
                  <a:pt x="1628" y="2041"/>
                </a:lnTo>
                <a:lnTo>
                  <a:pt x="1628" y="2039"/>
                </a:lnTo>
                <a:lnTo>
                  <a:pt x="1629" y="2039"/>
                </a:lnTo>
                <a:lnTo>
                  <a:pt x="1630" y="2039"/>
                </a:lnTo>
                <a:lnTo>
                  <a:pt x="1630" y="2038"/>
                </a:lnTo>
                <a:lnTo>
                  <a:pt x="1631" y="2038"/>
                </a:lnTo>
                <a:lnTo>
                  <a:pt x="1631" y="2037"/>
                </a:lnTo>
                <a:lnTo>
                  <a:pt x="1632" y="2036"/>
                </a:lnTo>
                <a:lnTo>
                  <a:pt x="1633" y="2036"/>
                </a:lnTo>
                <a:lnTo>
                  <a:pt x="1633" y="2035"/>
                </a:lnTo>
                <a:lnTo>
                  <a:pt x="1633" y="2034"/>
                </a:lnTo>
                <a:lnTo>
                  <a:pt x="1633" y="2030"/>
                </a:lnTo>
                <a:lnTo>
                  <a:pt x="1633" y="2029"/>
                </a:lnTo>
                <a:lnTo>
                  <a:pt x="1631" y="2028"/>
                </a:lnTo>
                <a:lnTo>
                  <a:pt x="1630" y="2028"/>
                </a:lnTo>
                <a:lnTo>
                  <a:pt x="1630" y="2027"/>
                </a:lnTo>
                <a:lnTo>
                  <a:pt x="1629" y="2027"/>
                </a:lnTo>
                <a:lnTo>
                  <a:pt x="1628" y="2027"/>
                </a:lnTo>
                <a:lnTo>
                  <a:pt x="1626" y="2027"/>
                </a:lnTo>
                <a:lnTo>
                  <a:pt x="1625" y="2027"/>
                </a:lnTo>
                <a:lnTo>
                  <a:pt x="1625" y="2026"/>
                </a:lnTo>
                <a:lnTo>
                  <a:pt x="1624" y="2026"/>
                </a:lnTo>
                <a:lnTo>
                  <a:pt x="1622" y="2025"/>
                </a:lnTo>
                <a:lnTo>
                  <a:pt x="1621" y="2024"/>
                </a:lnTo>
                <a:lnTo>
                  <a:pt x="1620" y="2024"/>
                </a:lnTo>
                <a:lnTo>
                  <a:pt x="1619" y="2022"/>
                </a:lnTo>
                <a:lnTo>
                  <a:pt x="1617" y="2024"/>
                </a:lnTo>
                <a:lnTo>
                  <a:pt x="1616" y="2024"/>
                </a:lnTo>
                <a:lnTo>
                  <a:pt x="1613" y="2024"/>
                </a:lnTo>
                <a:lnTo>
                  <a:pt x="1611" y="2024"/>
                </a:lnTo>
                <a:lnTo>
                  <a:pt x="1609" y="2024"/>
                </a:lnTo>
                <a:lnTo>
                  <a:pt x="1608" y="2024"/>
                </a:lnTo>
                <a:lnTo>
                  <a:pt x="1607" y="2024"/>
                </a:lnTo>
                <a:lnTo>
                  <a:pt x="1606" y="2024"/>
                </a:lnTo>
                <a:lnTo>
                  <a:pt x="1606" y="2025"/>
                </a:lnTo>
                <a:lnTo>
                  <a:pt x="1605" y="2025"/>
                </a:lnTo>
                <a:lnTo>
                  <a:pt x="1604" y="2025"/>
                </a:lnTo>
                <a:lnTo>
                  <a:pt x="1603" y="2026"/>
                </a:lnTo>
                <a:lnTo>
                  <a:pt x="1600" y="2026"/>
                </a:lnTo>
                <a:lnTo>
                  <a:pt x="1599" y="2026"/>
                </a:lnTo>
                <a:lnTo>
                  <a:pt x="1598" y="2026"/>
                </a:lnTo>
                <a:lnTo>
                  <a:pt x="1597" y="2026"/>
                </a:lnTo>
                <a:lnTo>
                  <a:pt x="1596" y="2026"/>
                </a:lnTo>
                <a:lnTo>
                  <a:pt x="1595" y="2025"/>
                </a:lnTo>
                <a:lnTo>
                  <a:pt x="1594" y="2025"/>
                </a:lnTo>
                <a:lnTo>
                  <a:pt x="1593" y="2025"/>
                </a:lnTo>
                <a:lnTo>
                  <a:pt x="1591" y="2025"/>
                </a:lnTo>
                <a:lnTo>
                  <a:pt x="1590" y="2025"/>
                </a:lnTo>
                <a:lnTo>
                  <a:pt x="1589" y="2025"/>
                </a:lnTo>
                <a:lnTo>
                  <a:pt x="1588" y="2024"/>
                </a:lnTo>
                <a:lnTo>
                  <a:pt x="1587" y="2024"/>
                </a:lnTo>
                <a:lnTo>
                  <a:pt x="1587" y="2022"/>
                </a:lnTo>
                <a:lnTo>
                  <a:pt x="1587" y="2020"/>
                </a:lnTo>
                <a:lnTo>
                  <a:pt x="1587" y="2019"/>
                </a:lnTo>
                <a:lnTo>
                  <a:pt x="1586" y="2018"/>
                </a:lnTo>
                <a:lnTo>
                  <a:pt x="1586" y="2017"/>
                </a:lnTo>
                <a:lnTo>
                  <a:pt x="1586" y="2016"/>
                </a:lnTo>
                <a:lnTo>
                  <a:pt x="1585" y="2014"/>
                </a:lnTo>
                <a:lnTo>
                  <a:pt x="1583" y="2014"/>
                </a:lnTo>
                <a:lnTo>
                  <a:pt x="1582" y="2014"/>
                </a:lnTo>
                <a:lnTo>
                  <a:pt x="1581" y="2014"/>
                </a:lnTo>
                <a:lnTo>
                  <a:pt x="1581" y="2013"/>
                </a:lnTo>
                <a:lnTo>
                  <a:pt x="1580" y="2013"/>
                </a:lnTo>
                <a:lnTo>
                  <a:pt x="1579" y="2012"/>
                </a:lnTo>
                <a:lnTo>
                  <a:pt x="1579" y="2011"/>
                </a:lnTo>
                <a:lnTo>
                  <a:pt x="1578" y="2010"/>
                </a:lnTo>
                <a:lnTo>
                  <a:pt x="1574" y="2010"/>
                </a:lnTo>
                <a:lnTo>
                  <a:pt x="1568" y="2006"/>
                </a:lnTo>
                <a:lnTo>
                  <a:pt x="1565" y="2005"/>
                </a:lnTo>
                <a:lnTo>
                  <a:pt x="1565" y="2003"/>
                </a:lnTo>
                <a:lnTo>
                  <a:pt x="1564" y="2002"/>
                </a:lnTo>
                <a:lnTo>
                  <a:pt x="1564" y="2001"/>
                </a:lnTo>
                <a:lnTo>
                  <a:pt x="1564" y="2000"/>
                </a:lnTo>
                <a:lnTo>
                  <a:pt x="1563" y="1999"/>
                </a:lnTo>
                <a:lnTo>
                  <a:pt x="1562" y="1997"/>
                </a:lnTo>
                <a:lnTo>
                  <a:pt x="1561" y="1996"/>
                </a:lnTo>
                <a:lnTo>
                  <a:pt x="1561" y="1995"/>
                </a:lnTo>
                <a:lnTo>
                  <a:pt x="1560" y="1995"/>
                </a:lnTo>
                <a:lnTo>
                  <a:pt x="1560" y="1994"/>
                </a:lnTo>
                <a:lnTo>
                  <a:pt x="1559" y="1993"/>
                </a:lnTo>
                <a:lnTo>
                  <a:pt x="1557" y="1993"/>
                </a:lnTo>
                <a:lnTo>
                  <a:pt x="1556" y="1992"/>
                </a:lnTo>
                <a:lnTo>
                  <a:pt x="1556" y="1991"/>
                </a:lnTo>
                <a:lnTo>
                  <a:pt x="1555" y="1989"/>
                </a:lnTo>
                <a:lnTo>
                  <a:pt x="1554" y="1988"/>
                </a:lnTo>
                <a:lnTo>
                  <a:pt x="1553" y="1987"/>
                </a:lnTo>
                <a:lnTo>
                  <a:pt x="1552" y="1987"/>
                </a:lnTo>
                <a:lnTo>
                  <a:pt x="1552" y="1986"/>
                </a:lnTo>
                <a:lnTo>
                  <a:pt x="1551" y="1986"/>
                </a:lnTo>
                <a:lnTo>
                  <a:pt x="1551" y="1985"/>
                </a:lnTo>
                <a:lnTo>
                  <a:pt x="1550" y="1983"/>
                </a:lnTo>
                <a:lnTo>
                  <a:pt x="1548" y="1983"/>
                </a:lnTo>
                <a:lnTo>
                  <a:pt x="1548" y="1982"/>
                </a:lnTo>
                <a:lnTo>
                  <a:pt x="1547" y="1982"/>
                </a:lnTo>
                <a:lnTo>
                  <a:pt x="1546" y="1982"/>
                </a:lnTo>
                <a:lnTo>
                  <a:pt x="1545" y="1982"/>
                </a:lnTo>
                <a:lnTo>
                  <a:pt x="1544" y="1982"/>
                </a:lnTo>
                <a:lnTo>
                  <a:pt x="1543" y="1982"/>
                </a:lnTo>
                <a:lnTo>
                  <a:pt x="1542" y="1982"/>
                </a:lnTo>
                <a:lnTo>
                  <a:pt x="1540" y="1980"/>
                </a:lnTo>
                <a:lnTo>
                  <a:pt x="1540" y="1979"/>
                </a:lnTo>
                <a:lnTo>
                  <a:pt x="1540" y="1978"/>
                </a:lnTo>
                <a:lnTo>
                  <a:pt x="1539" y="1978"/>
                </a:lnTo>
                <a:lnTo>
                  <a:pt x="1538" y="1978"/>
                </a:lnTo>
                <a:lnTo>
                  <a:pt x="1537" y="1977"/>
                </a:lnTo>
                <a:lnTo>
                  <a:pt x="1537" y="1976"/>
                </a:lnTo>
                <a:lnTo>
                  <a:pt x="1536" y="1976"/>
                </a:lnTo>
                <a:lnTo>
                  <a:pt x="1535" y="1976"/>
                </a:lnTo>
                <a:lnTo>
                  <a:pt x="1534" y="1975"/>
                </a:lnTo>
                <a:lnTo>
                  <a:pt x="1533" y="1975"/>
                </a:lnTo>
                <a:lnTo>
                  <a:pt x="1531" y="1975"/>
                </a:lnTo>
                <a:lnTo>
                  <a:pt x="1530" y="1975"/>
                </a:lnTo>
                <a:lnTo>
                  <a:pt x="1529" y="1974"/>
                </a:lnTo>
                <a:lnTo>
                  <a:pt x="1526" y="1974"/>
                </a:lnTo>
                <a:lnTo>
                  <a:pt x="1525" y="1974"/>
                </a:lnTo>
                <a:lnTo>
                  <a:pt x="1524" y="1974"/>
                </a:lnTo>
                <a:lnTo>
                  <a:pt x="1524" y="1972"/>
                </a:lnTo>
                <a:lnTo>
                  <a:pt x="1522" y="1972"/>
                </a:lnTo>
                <a:lnTo>
                  <a:pt x="1521" y="1971"/>
                </a:lnTo>
                <a:lnTo>
                  <a:pt x="1520" y="1971"/>
                </a:lnTo>
                <a:lnTo>
                  <a:pt x="1519" y="1971"/>
                </a:lnTo>
                <a:lnTo>
                  <a:pt x="1519" y="1972"/>
                </a:lnTo>
                <a:lnTo>
                  <a:pt x="1519" y="1974"/>
                </a:lnTo>
                <a:lnTo>
                  <a:pt x="1518" y="1974"/>
                </a:lnTo>
                <a:lnTo>
                  <a:pt x="1517" y="1974"/>
                </a:lnTo>
                <a:lnTo>
                  <a:pt x="1516" y="1974"/>
                </a:lnTo>
                <a:lnTo>
                  <a:pt x="1514" y="1975"/>
                </a:lnTo>
                <a:lnTo>
                  <a:pt x="1513" y="1975"/>
                </a:lnTo>
                <a:lnTo>
                  <a:pt x="1512" y="1975"/>
                </a:lnTo>
                <a:lnTo>
                  <a:pt x="1511" y="1975"/>
                </a:lnTo>
                <a:lnTo>
                  <a:pt x="1510" y="1975"/>
                </a:lnTo>
                <a:lnTo>
                  <a:pt x="1510" y="1974"/>
                </a:lnTo>
                <a:lnTo>
                  <a:pt x="1509" y="1974"/>
                </a:lnTo>
                <a:lnTo>
                  <a:pt x="1507" y="1972"/>
                </a:lnTo>
                <a:lnTo>
                  <a:pt x="1507" y="1971"/>
                </a:lnTo>
                <a:lnTo>
                  <a:pt x="1505" y="1970"/>
                </a:lnTo>
                <a:lnTo>
                  <a:pt x="1504" y="1969"/>
                </a:lnTo>
                <a:lnTo>
                  <a:pt x="1503" y="1969"/>
                </a:lnTo>
                <a:lnTo>
                  <a:pt x="1502" y="1968"/>
                </a:lnTo>
                <a:lnTo>
                  <a:pt x="1500" y="1967"/>
                </a:lnTo>
                <a:lnTo>
                  <a:pt x="1499" y="1967"/>
                </a:lnTo>
                <a:lnTo>
                  <a:pt x="1497" y="1967"/>
                </a:lnTo>
                <a:lnTo>
                  <a:pt x="1496" y="1967"/>
                </a:lnTo>
                <a:lnTo>
                  <a:pt x="1496" y="1966"/>
                </a:lnTo>
                <a:lnTo>
                  <a:pt x="1495" y="1966"/>
                </a:lnTo>
                <a:lnTo>
                  <a:pt x="1495" y="1964"/>
                </a:lnTo>
                <a:lnTo>
                  <a:pt x="1494" y="1963"/>
                </a:lnTo>
                <a:lnTo>
                  <a:pt x="1494" y="1962"/>
                </a:lnTo>
                <a:lnTo>
                  <a:pt x="1493" y="1962"/>
                </a:lnTo>
                <a:lnTo>
                  <a:pt x="1493" y="1960"/>
                </a:lnTo>
                <a:lnTo>
                  <a:pt x="1492" y="1960"/>
                </a:lnTo>
                <a:lnTo>
                  <a:pt x="1492" y="1959"/>
                </a:lnTo>
                <a:lnTo>
                  <a:pt x="1492" y="1958"/>
                </a:lnTo>
                <a:lnTo>
                  <a:pt x="1492" y="1957"/>
                </a:lnTo>
                <a:lnTo>
                  <a:pt x="1491" y="1955"/>
                </a:lnTo>
                <a:lnTo>
                  <a:pt x="1490" y="1954"/>
                </a:lnTo>
                <a:lnTo>
                  <a:pt x="1488" y="1954"/>
                </a:lnTo>
                <a:lnTo>
                  <a:pt x="1487" y="1954"/>
                </a:lnTo>
                <a:lnTo>
                  <a:pt x="1486" y="1954"/>
                </a:lnTo>
                <a:lnTo>
                  <a:pt x="1484" y="1952"/>
                </a:lnTo>
                <a:lnTo>
                  <a:pt x="1482" y="1952"/>
                </a:lnTo>
                <a:lnTo>
                  <a:pt x="1481" y="1952"/>
                </a:lnTo>
                <a:lnTo>
                  <a:pt x="1477" y="1952"/>
                </a:lnTo>
                <a:lnTo>
                  <a:pt x="1475" y="1953"/>
                </a:lnTo>
                <a:lnTo>
                  <a:pt x="1473" y="1952"/>
                </a:lnTo>
                <a:lnTo>
                  <a:pt x="1471" y="1951"/>
                </a:lnTo>
                <a:lnTo>
                  <a:pt x="1469" y="1951"/>
                </a:lnTo>
                <a:lnTo>
                  <a:pt x="1468" y="1951"/>
                </a:lnTo>
                <a:lnTo>
                  <a:pt x="1468" y="1950"/>
                </a:lnTo>
                <a:lnTo>
                  <a:pt x="1467" y="1950"/>
                </a:lnTo>
                <a:lnTo>
                  <a:pt x="1466" y="1949"/>
                </a:lnTo>
                <a:lnTo>
                  <a:pt x="1465" y="1949"/>
                </a:lnTo>
                <a:lnTo>
                  <a:pt x="1464" y="1949"/>
                </a:lnTo>
                <a:lnTo>
                  <a:pt x="1462" y="1947"/>
                </a:lnTo>
                <a:lnTo>
                  <a:pt x="1462" y="1946"/>
                </a:lnTo>
                <a:lnTo>
                  <a:pt x="1461" y="1946"/>
                </a:lnTo>
                <a:lnTo>
                  <a:pt x="1461" y="1945"/>
                </a:lnTo>
                <a:lnTo>
                  <a:pt x="1458" y="1942"/>
                </a:lnTo>
                <a:lnTo>
                  <a:pt x="1457" y="1941"/>
                </a:lnTo>
                <a:lnTo>
                  <a:pt x="1457" y="1938"/>
                </a:lnTo>
                <a:lnTo>
                  <a:pt x="1456" y="1937"/>
                </a:lnTo>
                <a:lnTo>
                  <a:pt x="1456" y="1935"/>
                </a:lnTo>
                <a:lnTo>
                  <a:pt x="1456" y="1934"/>
                </a:lnTo>
                <a:lnTo>
                  <a:pt x="1455" y="1932"/>
                </a:lnTo>
                <a:lnTo>
                  <a:pt x="1455" y="1930"/>
                </a:lnTo>
                <a:lnTo>
                  <a:pt x="1453" y="1928"/>
                </a:lnTo>
                <a:lnTo>
                  <a:pt x="1452" y="1926"/>
                </a:lnTo>
                <a:lnTo>
                  <a:pt x="1452" y="1925"/>
                </a:lnTo>
                <a:lnTo>
                  <a:pt x="1451" y="1924"/>
                </a:lnTo>
                <a:lnTo>
                  <a:pt x="1451" y="1922"/>
                </a:lnTo>
                <a:lnTo>
                  <a:pt x="1450" y="1920"/>
                </a:lnTo>
                <a:lnTo>
                  <a:pt x="1449" y="1919"/>
                </a:lnTo>
                <a:lnTo>
                  <a:pt x="1448" y="1919"/>
                </a:lnTo>
                <a:lnTo>
                  <a:pt x="1448" y="1918"/>
                </a:lnTo>
                <a:lnTo>
                  <a:pt x="1447" y="1918"/>
                </a:lnTo>
                <a:lnTo>
                  <a:pt x="1445" y="1917"/>
                </a:lnTo>
                <a:lnTo>
                  <a:pt x="1445" y="1916"/>
                </a:lnTo>
                <a:lnTo>
                  <a:pt x="1443" y="1914"/>
                </a:lnTo>
                <a:lnTo>
                  <a:pt x="1442" y="1914"/>
                </a:lnTo>
                <a:lnTo>
                  <a:pt x="1442" y="1913"/>
                </a:lnTo>
                <a:lnTo>
                  <a:pt x="1441" y="1914"/>
                </a:lnTo>
                <a:lnTo>
                  <a:pt x="1440" y="1913"/>
                </a:lnTo>
                <a:lnTo>
                  <a:pt x="1440" y="1912"/>
                </a:lnTo>
                <a:lnTo>
                  <a:pt x="1439" y="1911"/>
                </a:lnTo>
                <a:lnTo>
                  <a:pt x="1438" y="1911"/>
                </a:lnTo>
                <a:lnTo>
                  <a:pt x="1436" y="1911"/>
                </a:lnTo>
                <a:lnTo>
                  <a:pt x="1436" y="1910"/>
                </a:lnTo>
                <a:lnTo>
                  <a:pt x="1435" y="1910"/>
                </a:lnTo>
                <a:lnTo>
                  <a:pt x="1434" y="1909"/>
                </a:lnTo>
                <a:lnTo>
                  <a:pt x="1433" y="1908"/>
                </a:lnTo>
                <a:lnTo>
                  <a:pt x="1433" y="1907"/>
                </a:lnTo>
                <a:lnTo>
                  <a:pt x="1432" y="1905"/>
                </a:lnTo>
                <a:lnTo>
                  <a:pt x="1432" y="1904"/>
                </a:lnTo>
                <a:lnTo>
                  <a:pt x="1433" y="1904"/>
                </a:lnTo>
                <a:lnTo>
                  <a:pt x="1433" y="1903"/>
                </a:lnTo>
                <a:lnTo>
                  <a:pt x="1433" y="1902"/>
                </a:lnTo>
                <a:lnTo>
                  <a:pt x="1434" y="1902"/>
                </a:lnTo>
                <a:lnTo>
                  <a:pt x="1434" y="1901"/>
                </a:lnTo>
                <a:lnTo>
                  <a:pt x="1435" y="1901"/>
                </a:lnTo>
                <a:lnTo>
                  <a:pt x="1435" y="1900"/>
                </a:lnTo>
                <a:lnTo>
                  <a:pt x="1435" y="1899"/>
                </a:lnTo>
                <a:lnTo>
                  <a:pt x="1435" y="1897"/>
                </a:lnTo>
                <a:lnTo>
                  <a:pt x="1435" y="1896"/>
                </a:lnTo>
                <a:lnTo>
                  <a:pt x="1435" y="1895"/>
                </a:lnTo>
                <a:lnTo>
                  <a:pt x="1434" y="1893"/>
                </a:lnTo>
                <a:lnTo>
                  <a:pt x="1433" y="1892"/>
                </a:lnTo>
                <a:lnTo>
                  <a:pt x="1432" y="1891"/>
                </a:lnTo>
                <a:lnTo>
                  <a:pt x="1432" y="1890"/>
                </a:lnTo>
                <a:lnTo>
                  <a:pt x="1432" y="1888"/>
                </a:lnTo>
                <a:lnTo>
                  <a:pt x="1432" y="1887"/>
                </a:lnTo>
                <a:lnTo>
                  <a:pt x="1432" y="1886"/>
                </a:lnTo>
                <a:lnTo>
                  <a:pt x="1432" y="1885"/>
                </a:lnTo>
                <a:lnTo>
                  <a:pt x="1431" y="1885"/>
                </a:lnTo>
                <a:lnTo>
                  <a:pt x="1431" y="1884"/>
                </a:lnTo>
                <a:lnTo>
                  <a:pt x="1431" y="1883"/>
                </a:lnTo>
                <a:lnTo>
                  <a:pt x="1430" y="1883"/>
                </a:lnTo>
                <a:lnTo>
                  <a:pt x="1430" y="1882"/>
                </a:lnTo>
                <a:lnTo>
                  <a:pt x="1430" y="1880"/>
                </a:lnTo>
                <a:lnTo>
                  <a:pt x="1428" y="1880"/>
                </a:lnTo>
                <a:lnTo>
                  <a:pt x="1427" y="1880"/>
                </a:lnTo>
                <a:lnTo>
                  <a:pt x="1426" y="1880"/>
                </a:lnTo>
                <a:lnTo>
                  <a:pt x="1426" y="1879"/>
                </a:lnTo>
                <a:lnTo>
                  <a:pt x="1425" y="1879"/>
                </a:lnTo>
                <a:lnTo>
                  <a:pt x="1424" y="1878"/>
                </a:lnTo>
                <a:lnTo>
                  <a:pt x="1423" y="1878"/>
                </a:lnTo>
                <a:lnTo>
                  <a:pt x="1422" y="1877"/>
                </a:lnTo>
                <a:lnTo>
                  <a:pt x="1421" y="1876"/>
                </a:lnTo>
                <a:lnTo>
                  <a:pt x="1419" y="1875"/>
                </a:lnTo>
                <a:lnTo>
                  <a:pt x="1418" y="1874"/>
                </a:lnTo>
                <a:lnTo>
                  <a:pt x="1417" y="1874"/>
                </a:lnTo>
                <a:lnTo>
                  <a:pt x="1415" y="1872"/>
                </a:lnTo>
                <a:lnTo>
                  <a:pt x="1414" y="1871"/>
                </a:lnTo>
                <a:lnTo>
                  <a:pt x="1412" y="1870"/>
                </a:lnTo>
                <a:lnTo>
                  <a:pt x="1410" y="1870"/>
                </a:lnTo>
                <a:lnTo>
                  <a:pt x="1409" y="1870"/>
                </a:lnTo>
                <a:lnTo>
                  <a:pt x="1408" y="1867"/>
                </a:lnTo>
                <a:lnTo>
                  <a:pt x="1408" y="1866"/>
                </a:lnTo>
                <a:lnTo>
                  <a:pt x="1408" y="1865"/>
                </a:lnTo>
                <a:lnTo>
                  <a:pt x="1408" y="1863"/>
                </a:lnTo>
                <a:lnTo>
                  <a:pt x="1408" y="1862"/>
                </a:lnTo>
                <a:lnTo>
                  <a:pt x="1407" y="1862"/>
                </a:lnTo>
                <a:lnTo>
                  <a:pt x="1407" y="1861"/>
                </a:lnTo>
                <a:lnTo>
                  <a:pt x="1406" y="1861"/>
                </a:lnTo>
                <a:lnTo>
                  <a:pt x="1405" y="1862"/>
                </a:lnTo>
                <a:lnTo>
                  <a:pt x="1404" y="1862"/>
                </a:lnTo>
                <a:lnTo>
                  <a:pt x="1402" y="1861"/>
                </a:lnTo>
                <a:lnTo>
                  <a:pt x="1402" y="1862"/>
                </a:lnTo>
                <a:lnTo>
                  <a:pt x="1401" y="1862"/>
                </a:lnTo>
                <a:lnTo>
                  <a:pt x="1399" y="1862"/>
                </a:lnTo>
                <a:lnTo>
                  <a:pt x="1399" y="1861"/>
                </a:lnTo>
                <a:lnTo>
                  <a:pt x="1398" y="1861"/>
                </a:lnTo>
                <a:lnTo>
                  <a:pt x="1397" y="1861"/>
                </a:lnTo>
                <a:lnTo>
                  <a:pt x="1396" y="1861"/>
                </a:lnTo>
                <a:lnTo>
                  <a:pt x="1395" y="1861"/>
                </a:lnTo>
                <a:lnTo>
                  <a:pt x="1392" y="1858"/>
                </a:lnTo>
                <a:lnTo>
                  <a:pt x="1389" y="1861"/>
                </a:lnTo>
                <a:lnTo>
                  <a:pt x="1388" y="1860"/>
                </a:lnTo>
                <a:lnTo>
                  <a:pt x="1387" y="1860"/>
                </a:lnTo>
                <a:lnTo>
                  <a:pt x="1386" y="1860"/>
                </a:lnTo>
                <a:lnTo>
                  <a:pt x="1384" y="1860"/>
                </a:lnTo>
                <a:lnTo>
                  <a:pt x="1383" y="1859"/>
                </a:lnTo>
                <a:lnTo>
                  <a:pt x="1382" y="1859"/>
                </a:lnTo>
                <a:lnTo>
                  <a:pt x="1380" y="1858"/>
                </a:lnTo>
                <a:lnTo>
                  <a:pt x="1379" y="1858"/>
                </a:lnTo>
                <a:lnTo>
                  <a:pt x="1379" y="1857"/>
                </a:lnTo>
                <a:lnTo>
                  <a:pt x="1378" y="1855"/>
                </a:lnTo>
                <a:lnTo>
                  <a:pt x="1378" y="1854"/>
                </a:lnTo>
                <a:lnTo>
                  <a:pt x="1378" y="1853"/>
                </a:lnTo>
                <a:lnTo>
                  <a:pt x="1376" y="1852"/>
                </a:lnTo>
                <a:lnTo>
                  <a:pt x="1374" y="1850"/>
                </a:lnTo>
                <a:lnTo>
                  <a:pt x="1373" y="1849"/>
                </a:lnTo>
                <a:lnTo>
                  <a:pt x="1372" y="1849"/>
                </a:lnTo>
                <a:lnTo>
                  <a:pt x="1372" y="1847"/>
                </a:lnTo>
                <a:lnTo>
                  <a:pt x="1371" y="1846"/>
                </a:lnTo>
                <a:lnTo>
                  <a:pt x="1370" y="1845"/>
                </a:lnTo>
                <a:lnTo>
                  <a:pt x="1369" y="1846"/>
                </a:lnTo>
                <a:lnTo>
                  <a:pt x="1367" y="1846"/>
                </a:lnTo>
                <a:lnTo>
                  <a:pt x="1366" y="1846"/>
                </a:lnTo>
                <a:lnTo>
                  <a:pt x="1365" y="1846"/>
                </a:lnTo>
                <a:lnTo>
                  <a:pt x="1365" y="1845"/>
                </a:lnTo>
                <a:lnTo>
                  <a:pt x="1365" y="1844"/>
                </a:lnTo>
                <a:lnTo>
                  <a:pt x="1364" y="1844"/>
                </a:lnTo>
                <a:lnTo>
                  <a:pt x="1362" y="1843"/>
                </a:lnTo>
                <a:lnTo>
                  <a:pt x="1361" y="1843"/>
                </a:lnTo>
                <a:lnTo>
                  <a:pt x="1359" y="1843"/>
                </a:lnTo>
                <a:lnTo>
                  <a:pt x="1358" y="1843"/>
                </a:lnTo>
                <a:lnTo>
                  <a:pt x="1357" y="1843"/>
                </a:lnTo>
                <a:lnTo>
                  <a:pt x="1357" y="1844"/>
                </a:lnTo>
                <a:lnTo>
                  <a:pt x="1356" y="1844"/>
                </a:lnTo>
                <a:lnTo>
                  <a:pt x="1355" y="1844"/>
                </a:lnTo>
                <a:lnTo>
                  <a:pt x="1355" y="1843"/>
                </a:lnTo>
                <a:lnTo>
                  <a:pt x="1354" y="1843"/>
                </a:lnTo>
                <a:lnTo>
                  <a:pt x="1354" y="1842"/>
                </a:lnTo>
                <a:lnTo>
                  <a:pt x="1353" y="1842"/>
                </a:lnTo>
                <a:lnTo>
                  <a:pt x="1353" y="1841"/>
                </a:lnTo>
                <a:lnTo>
                  <a:pt x="1353" y="1840"/>
                </a:lnTo>
                <a:lnTo>
                  <a:pt x="1353" y="1838"/>
                </a:lnTo>
                <a:lnTo>
                  <a:pt x="1354" y="1838"/>
                </a:lnTo>
                <a:lnTo>
                  <a:pt x="1354" y="1837"/>
                </a:lnTo>
                <a:lnTo>
                  <a:pt x="1354" y="1836"/>
                </a:lnTo>
                <a:lnTo>
                  <a:pt x="1353" y="1836"/>
                </a:lnTo>
                <a:lnTo>
                  <a:pt x="1352" y="1835"/>
                </a:lnTo>
                <a:lnTo>
                  <a:pt x="1350" y="1835"/>
                </a:lnTo>
                <a:lnTo>
                  <a:pt x="1349" y="1835"/>
                </a:lnTo>
                <a:lnTo>
                  <a:pt x="1348" y="1835"/>
                </a:lnTo>
                <a:lnTo>
                  <a:pt x="1347" y="1835"/>
                </a:lnTo>
                <a:lnTo>
                  <a:pt x="1347" y="1834"/>
                </a:lnTo>
                <a:lnTo>
                  <a:pt x="1347" y="1833"/>
                </a:lnTo>
                <a:lnTo>
                  <a:pt x="1346" y="1833"/>
                </a:lnTo>
                <a:lnTo>
                  <a:pt x="1346" y="1832"/>
                </a:lnTo>
                <a:lnTo>
                  <a:pt x="1345" y="1830"/>
                </a:lnTo>
                <a:lnTo>
                  <a:pt x="1344" y="1830"/>
                </a:lnTo>
                <a:lnTo>
                  <a:pt x="1343" y="1829"/>
                </a:lnTo>
                <a:lnTo>
                  <a:pt x="1341" y="1829"/>
                </a:lnTo>
                <a:lnTo>
                  <a:pt x="1340" y="1829"/>
                </a:lnTo>
                <a:lnTo>
                  <a:pt x="1339" y="1830"/>
                </a:lnTo>
                <a:lnTo>
                  <a:pt x="1338" y="1830"/>
                </a:lnTo>
                <a:lnTo>
                  <a:pt x="1337" y="1830"/>
                </a:lnTo>
                <a:lnTo>
                  <a:pt x="1336" y="1830"/>
                </a:lnTo>
                <a:lnTo>
                  <a:pt x="1335" y="1829"/>
                </a:lnTo>
                <a:lnTo>
                  <a:pt x="1333" y="1829"/>
                </a:lnTo>
                <a:lnTo>
                  <a:pt x="1332" y="1829"/>
                </a:lnTo>
                <a:lnTo>
                  <a:pt x="1332" y="1828"/>
                </a:lnTo>
                <a:lnTo>
                  <a:pt x="1332" y="1827"/>
                </a:lnTo>
                <a:lnTo>
                  <a:pt x="1332" y="1826"/>
                </a:lnTo>
                <a:lnTo>
                  <a:pt x="1333" y="1825"/>
                </a:lnTo>
                <a:lnTo>
                  <a:pt x="1333" y="1824"/>
                </a:lnTo>
                <a:lnTo>
                  <a:pt x="1333" y="1823"/>
                </a:lnTo>
                <a:lnTo>
                  <a:pt x="1332" y="1823"/>
                </a:lnTo>
                <a:lnTo>
                  <a:pt x="1331" y="1821"/>
                </a:lnTo>
                <a:lnTo>
                  <a:pt x="1331" y="1820"/>
                </a:lnTo>
                <a:lnTo>
                  <a:pt x="1330" y="1820"/>
                </a:lnTo>
                <a:lnTo>
                  <a:pt x="1329" y="1820"/>
                </a:lnTo>
                <a:lnTo>
                  <a:pt x="1329" y="1821"/>
                </a:lnTo>
                <a:lnTo>
                  <a:pt x="1328" y="1821"/>
                </a:lnTo>
                <a:lnTo>
                  <a:pt x="1327" y="1820"/>
                </a:lnTo>
                <a:lnTo>
                  <a:pt x="1326" y="1820"/>
                </a:lnTo>
                <a:lnTo>
                  <a:pt x="1326" y="1819"/>
                </a:lnTo>
                <a:lnTo>
                  <a:pt x="1324" y="1818"/>
                </a:lnTo>
                <a:lnTo>
                  <a:pt x="1323" y="1818"/>
                </a:lnTo>
                <a:lnTo>
                  <a:pt x="1322" y="1818"/>
                </a:lnTo>
                <a:lnTo>
                  <a:pt x="1321" y="1818"/>
                </a:lnTo>
                <a:lnTo>
                  <a:pt x="1321" y="1817"/>
                </a:lnTo>
                <a:lnTo>
                  <a:pt x="1319" y="1813"/>
                </a:lnTo>
                <a:lnTo>
                  <a:pt x="1318" y="1812"/>
                </a:lnTo>
                <a:lnTo>
                  <a:pt x="1315" y="1810"/>
                </a:lnTo>
                <a:lnTo>
                  <a:pt x="1314" y="1809"/>
                </a:lnTo>
                <a:lnTo>
                  <a:pt x="1313" y="1809"/>
                </a:lnTo>
                <a:lnTo>
                  <a:pt x="1311" y="1809"/>
                </a:lnTo>
                <a:lnTo>
                  <a:pt x="1310" y="1809"/>
                </a:lnTo>
                <a:lnTo>
                  <a:pt x="1310" y="1812"/>
                </a:lnTo>
                <a:lnTo>
                  <a:pt x="1309" y="1811"/>
                </a:lnTo>
                <a:lnTo>
                  <a:pt x="1307" y="1811"/>
                </a:lnTo>
                <a:lnTo>
                  <a:pt x="1306" y="1810"/>
                </a:lnTo>
                <a:lnTo>
                  <a:pt x="1305" y="1810"/>
                </a:lnTo>
                <a:lnTo>
                  <a:pt x="1304" y="1810"/>
                </a:lnTo>
                <a:lnTo>
                  <a:pt x="1303" y="1810"/>
                </a:lnTo>
                <a:lnTo>
                  <a:pt x="1302" y="1810"/>
                </a:lnTo>
                <a:lnTo>
                  <a:pt x="1301" y="1811"/>
                </a:lnTo>
                <a:lnTo>
                  <a:pt x="1300" y="1811"/>
                </a:lnTo>
                <a:lnTo>
                  <a:pt x="1297" y="1812"/>
                </a:lnTo>
                <a:lnTo>
                  <a:pt x="1295" y="1812"/>
                </a:lnTo>
                <a:lnTo>
                  <a:pt x="1294" y="1811"/>
                </a:lnTo>
                <a:lnTo>
                  <a:pt x="1293" y="1811"/>
                </a:lnTo>
                <a:lnTo>
                  <a:pt x="1292" y="1811"/>
                </a:lnTo>
                <a:lnTo>
                  <a:pt x="1292" y="1810"/>
                </a:lnTo>
                <a:lnTo>
                  <a:pt x="1291" y="1809"/>
                </a:lnTo>
                <a:lnTo>
                  <a:pt x="1289" y="1808"/>
                </a:lnTo>
                <a:lnTo>
                  <a:pt x="1288" y="1808"/>
                </a:lnTo>
                <a:lnTo>
                  <a:pt x="1287" y="1808"/>
                </a:lnTo>
                <a:lnTo>
                  <a:pt x="1286" y="1808"/>
                </a:lnTo>
                <a:lnTo>
                  <a:pt x="1285" y="1808"/>
                </a:lnTo>
                <a:lnTo>
                  <a:pt x="1284" y="1808"/>
                </a:lnTo>
                <a:lnTo>
                  <a:pt x="1283" y="1808"/>
                </a:lnTo>
                <a:lnTo>
                  <a:pt x="1283" y="1809"/>
                </a:lnTo>
                <a:lnTo>
                  <a:pt x="1281" y="1809"/>
                </a:lnTo>
                <a:lnTo>
                  <a:pt x="1280" y="1809"/>
                </a:lnTo>
                <a:lnTo>
                  <a:pt x="1279" y="1809"/>
                </a:lnTo>
                <a:lnTo>
                  <a:pt x="1278" y="1809"/>
                </a:lnTo>
                <a:lnTo>
                  <a:pt x="1277" y="1809"/>
                </a:lnTo>
                <a:lnTo>
                  <a:pt x="1275" y="1808"/>
                </a:lnTo>
                <a:lnTo>
                  <a:pt x="1274" y="1808"/>
                </a:lnTo>
                <a:lnTo>
                  <a:pt x="1272" y="1808"/>
                </a:lnTo>
                <a:lnTo>
                  <a:pt x="1271" y="1808"/>
                </a:lnTo>
                <a:lnTo>
                  <a:pt x="1270" y="1808"/>
                </a:lnTo>
                <a:lnTo>
                  <a:pt x="1269" y="1808"/>
                </a:lnTo>
                <a:lnTo>
                  <a:pt x="1268" y="1808"/>
                </a:lnTo>
                <a:lnTo>
                  <a:pt x="1267" y="1808"/>
                </a:lnTo>
                <a:lnTo>
                  <a:pt x="1267" y="1807"/>
                </a:lnTo>
                <a:lnTo>
                  <a:pt x="1268" y="1805"/>
                </a:lnTo>
                <a:lnTo>
                  <a:pt x="1270" y="1800"/>
                </a:lnTo>
                <a:lnTo>
                  <a:pt x="1270" y="1799"/>
                </a:lnTo>
                <a:lnTo>
                  <a:pt x="1270" y="1798"/>
                </a:lnTo>
                <a:lnTo>
                  <a:pt x="1270" y="1796"/>
                </a:lnTo>
                <a:lnTo>
                  <a:pt x="1270" y="1795"/>
                </a:lnTo>
                <a:lnTo>
                  <a:pt x="1271" y="1793"/>
                </a:lnTo>
                <a:lnTo>
                  <a:pt x="1274" y="1787"/>
                </a:lnTo>
                <a:lnTo>
                  <a:pt x="1274" y="1786"/>
                </a:lnTo>
                <a:lnTo>
                  <a:pt x="1274" y="1785"/>
                </a:lnTo>
                <a:lnTo>
                  <a:pt x="1272" y="1785"/>
                </a:lnTo>
                <a:lnTo>
                  <a:pt x="1269" y="1786"/>
                </a:lnTo>
                <a:lnTo>
                  <a:pt x="1261" y="1788"/>
                </a:lnTo>
                <a:lnTo>
                  <a:pt x="1258" y="1790"/>
                </a:lnTo>
                <a:lnTo>
                  <a:pt x="1257" y="1790"/>
                </a:lnTo>
                <a:lnTo>
                  <a:pt x="1252" y="1791"/>
                </a:lnTo>
                <a:lnTo>
                  <a:pt x="1251" y="1791"/>
                </a:lnTo>
                <a:lnTo>
                  <a:pt x="1248" y="1792"/>
                </a:lnTo>
                <a:lnTo>
                  <a:pt x="1240" y="1793"/>
                </a:lnTo>
                <a:lnTo>
                  <a:pt x="1236" y="1794"/>
                </a:lnTo>
                <a:lnTo>
                  <a:pt x="1233" y="1793"/>
                </a:lnTo>
                <a:lnTo>
                  <a:pt x="1224" y="1788"/>
                </a:lnTo>
                <a:lnTo>
                  <a:pt x="1220" y="1786"/>
                </a:lnTo>
                <a:lnTo>
                  <a:pt x="1218" y="1785"/>
                </a:lnTo>
                <a:lnTo>
                  <a:pt x="1217" y="1785"/>
                </a:lnTo>
                <a:lnTo>
                  <a:pt x="1215" y="1784"/>
                </a:lnTo>
                <a:lnTo>
                  <a:pt x="1211" y="1782"/>
                </a:lnTo>
                <a:lnTo>
                  <a:pt x="1202" y="1777"/>
                </a:lnTo>
                <a:lnTo>
                  <a:pt x="1200" y="1777"/>
                </a:lnTo>
                <a:lnTo>
                  <a:pt x="1199" y="1776"/>
                </a:lnTo>
                <a:lnTo>
                  <a:pt x="1197" y="1775"/>
                </a:lnTo>
                <a:lnTo>
                  <a:pt x="1190" y="1771"/>
                </a:lnTo>
                <a:lnTo>
                  <a:pt x="1189" y="1771"/>
                </a:lnTo>
                <a:lnTo>
                  <a:pt x="1188" y="1770"/>
                </a:lnTo>
                <a:lnTo>
                  <a:pt x="1186" y="1770"/>
                </a:lnTo>
                <a:lnTo>
                  <a:pt x="1183" y="1768"/>
                </a:lnTo>
                <a:lnTo>
                  <a:pt x="1182" y="1768"/>
                </a:lnTo>
                <a:lnTo>
                  <a:pt x="1181" y="1769"/>
                </a:lnTo>
                <a:lnTo>
                  <a:pt x="1177" y="1774"/>
                </a:lnTo>
                <a:lnTo>
                  <a:pt x="1176" y="1775"/>
                </a:lnTo>
                <a:lnTo>
                  <a:pt x="1176" y="1776"/>
                </a:lnTo>
                <a:lnTo>
                  <a:pt x="1175" y="1777"/>
                </a:lnTo>
                <a:lnTo>
                  <a:pt x="1175" y="1778"/>
                </a:lnTo>
                <a:lnTo>
                  <a:pt x="1174" y="1778"/>
                </a:lnTo>
                <a:lnTo>
                  <a:pt x="1173" y="1780"/>
                </a:lnTo>
                <a:lnTo>
                  <a:pt x="1173" y="1782"/>
                </a:lnTo>
                <a:lnTo>
                  <a:pt x="1171" y="1780"/>
                </a:lnTo>
                <a:lnTo>
                  <a:pt x="1169" y="1780"/>
                </a:lnTo>
                <a:lnTo>
                  <a:pt x="1168" y="1779"/>
                </a:lnTo>
                <a:lnTo>
                  <a:pt x="1167" y="1779"/>
                </a:lnTo>
                <a:lnTo>
                  <a:pt x="1166" y="1779"/>
                </a:lnTo>
                <a:lnTo>
                  <a:pt x="1160" y="1779"/>
                </a:lnTo>
                <a:lnTo>
                  <a:pt x="1159" y="1780"/>
                </a:lnTo>
                <a:lnTo>
                  <a:pt x="1159" y="1779"/>
                </a:lnTo>
                <a:lnTo>
                  <a:pt x="1159" y="1778"/>
                </a:lnTo>
                <a:lnTo>
                  <a:pt x="1159" y="1777"/>
                </a:lnTo>
                <a:lnTo>
                  <a:pt x="1160" y="1777"/>
                </a:lnTo>
                <a:lnTo>
                  <a:pt x="1160" y="1776"/>
                </a:lnTo>
                <a:lnTo>
                  <a:pt x="1162" y="1775"/>
                </a:lnTo>
                <a:lnTo>
                  <a:pt x="1160" y="1775"/>
                </a:lnTo>
                <a:lnTo>
                  <a:pt x="1160" y="1774"/>
                </a:lnTo>
                <a:lnTo>
                  <a:pt x="1162" y="1774"/>
                </a:lnTo>
                <a:lnTo>
                  <a:pt x="1162" y="1773"/>
                </a:lnTo>
                <a:lnTo>
                  <a:pt x="1160" y="1773"/>
                </a:lnTo>
                <a:lnTo>
                  <a:pt x="1159" y="1773"/>
                </a:lnTo>
                <a:lnTo>
                  <a:pt x="1158" y="1773"/>
                </a:lnTo>
                <a:lnTo>
                  <a:pt x="1157" y="1773"/>
                </a:lnTo>
                <a:lnTo>
                  <a:pt x="1156" y="1773"/>
                </a:lnTo>
                <a:lnTo>
                  <a:pt x="1156" y="1771"/>
                </a:lnTo>
                <a:lnTo>
                  <a:pt x="1155" y="1771"/>
                </a:lnTo>
                <a:lnTo>
                  <a:pt x="1155" y="1770"/>
                </a:lnTo>
                <a:lnTo>
                  <a:pt x="1154" y="1770"/>
                </a:lnTo>
                <a:lnTo>
                  <a:pt x="1154" y="1769"/>
                </a:lnTo>
                <a:lnTo>
                  <a:pt x="1154" y="1768"/>
                </a:lnTo>
                <a:lnTo>
                  <a:pt x="1154" y="1767"/>
                </a:lnTo>
                <a:lnTo>
                  <a:pt x="1154" y="1766"/>
                </a:lnTo>
                <a:lnTo>
                  <a:pt x="1154" y="1765"/>
                </a:lnTo>
                <a:lnTo>
                  <a:pt x="1153" y="1766"/>
                </a:lnTo>
                <a:lnTo>
                  <a:pt x="1151" y="1767"/>
                </a:lnTo>
                <a:lnTo>
                  <a:pt x="1150" y="1767"/>
                </a:lnTo>
                <a:lnTo>
                  <a:pt x="1149" y="1767"/>
                </a:lnTo>
                <a:lnTo>
                  <a:pt x="1149" y="1766"/>
                </a:lnTo>
                <a:lnTo>
                  <a:pt x="1148" y="1766"/>
                </a:lnTo>
                <a:lnTo>
                  <a:pt x="1147" y="1766"/>
                </a:lnTo>
                <a:lnTo>
                  <a:pt x="1146" y="1766"/>
                </a:lnTo>
                <a:lnTo>
                  <a:pt x="1146" y="1765"/>
                </a:lnTo>
                <a:lnTo>
                  <a:pt x="1145" y="1765"/>
                </a:lnTo>
                <a:lnTo>
                  <a:pt x="1145" y="1763"/>
                </a:lnTo>
                <a:lnTo>
                  <a:pt x="1146" y="1762"/>
                </a:lnTo>
                <a:lnTo>
                  <a:pt x="1146" y="1761"/>
                </a:lnTo>
                <a:lnTo>
                  <a:pt x="1145" y="1761"/>
                </a:lnTo>
                <a:lnTo>
                  <a:pt x="1143" y="1761"/>
                </a:lnTo>
                <a:lnTo>
                  <a:pt x="1143" y="1760"/>
                </a:lnTo>
                <a:lnTo>
                  <a:pt x="1145" y="1760"/>
                </a:lnTo>
                <a:lnTo>
                  <a:pt x="1145" y="1759"/>
                </a:lnTo>
                <a:lnTo>
                  <a:pt x="1143" y="1759"/>
                </a:lnTo>
                <a:lnTo>
                  <a:pt x="1142" y="1760"/>
                </a:lnTo>
                <a:lnTo>
                  <a:pt x="1142" y="1759"/>
                </a:lnTo>
                <a:lnTo>
                  <a:pt x="1141" y="1759"/>
                </a:lnTo>
                <a:lnTo>
                  <a:pt x="1140" y="1759"/>
                </a:lnTo>
                <a:lnTo>
                  <a:pt x="1139" y="1759"/>
                </a:lnTo>
                <a:lnTo>
                  <a:pt x="1139" y="1758"/>
                </a:lnTo>
                <a:lnTo>
                  <a:pt x="1139" y="1757"/>
                </a:lnTo>
                <a:lnTo>
                  <a:pt x="1138" y="1757"/>
                </a:lnTo>
                <a:lnTo>
                  <a:pt x="1137" y="1757"/>
                </a:lnTo>
                <a:lnTo>
                  <a:pt x="1136" y="1758"/>
                </a:lnTo>
                <a:lnTo>
                  <a:pt x="1136" y="1757"/>
                </a:lnTo>
                <a:lnTo>
                  <a:pt x="1134" y="1757"/>
                </a:lnTo>
                <a:lnTo>
                  <a:pt x="1134" y="1755"/>
                </a:lnTo>
                <a:lnTo>
                  <a:pt x="1133" y="1755"/>
                </a:lnTo>
                <a:lnTo>
                  <a:pt x="1132" y="1754"/>
                </a:lnTo>
                <a:lnTo>
                  <a:pt x="1131" y="1754"/>
                </a:lnTo>
                <a:lnTo>
                  <a:pt x="1130" y="1754"/>
                </a:lnTo>
                <a:lnTo>
                  <a:pt x="1129" y="1754"/>
                </a:lnTo>
                <a:lnTo>
                  <a:pt x="1128" y="1753"/>
                </a:lnTo>
                <a:lnTo>
                  <a:pt x="1126" y="1753"/>
                </a:lnTo>
                <a:lnTo>
                  <a:pt x="1126" y="1752"/>
                </a:lnTo>
                <a:lnTo>
                  <a:pt x="1125" y="1752"/>
                </a:lnTo>
                <a:lnTo>
                  <a:pt x="1125" y="1753"/>
                </a:lnTo>
                <a:lnTo>
                  <a:pt x="1124" y="1753"/>
                </a:lnTo>
                <a:lnTo>
                  <a:pt x="1123" y="1753"/>
                </a:lnTo>
                <a:lnTo>
                  <a:pt x="1122" y="1753"/>
                </a:lnTo>
                <a:lnTo>
                  <a:pt x="1122" y="1752"/>
                </a:lnTo>
                <a:lnTo>
                  <a:pt x="1121" y="1752"/>
                </a:lnTo>
                <a:lnTo>
                  <a:pt x="1121" y="1751"/>
                </a:lnTo>
                <a:lnTo>
                  <a:pt x="1120" y="1751"/>
                </a:lnTo>
                <a:lnTo>
                  <a:pt x="1119" y="1751"/>
                </a:lnTo>
                <a:lnTo>
                  <a:pt x="1117" y="1752"/>
                </a:lnTo>
                <a:lnTo>
                  <a:pt x="1116" y="1752"/>
                </a:lnTo>
                <a:lnTo>
                  <a:pt x="1115" y="1752"/>
                </a:lnTo>
                <a:lnTo>
                  <a:pt x="1115" y="1751"/>
                </a:lnTo>
                <a:lnTo>
                  <a:pt x="1114" y="1751"/>
                </a:lnTo>
                <a:lnTo>
                  <a:pt x="1114" y="1750"/>
                </a:lnTo>
                <a:lnTo>
                  <a:pt x="1113" y="1750"/>
                </a:lnTo>
                <a:lnTo>
                  <a:pt x="1113" y="1751"/>
                </a:lnTo>
                <a:lnTo>
                  <a:pt x="1113" y="1752"/>
                </a:lnTo>
                <a:lnTo>
                  <a:pt x="1112" y="1753"/>
                </a:lnTo>
                <a:lnTo>
                  <a:pt x="1111" y="1753"/>
                </a:lnTo>
                <a:lnTo>
                  <a:pt x="1111" y="1752"/>
                </a:lnTo>
                <a:lnTo>
                  <a:pt x="1110" y="1752"/>
                </a:lnTo>
                <a:lnTo>
                  <a:pt x="1108" y="1751"/>
                </a:lnTo>
                <a:lnTo>
                  <a:pt x="1107" y="1751"/>
                </a:lnTo>
                <a:lnTo>
                  <a:pt x="1106" y="1750"/>
                </a:lnTo>
                <a:lnTo>
                  <a:pt x="1106" y="1749"/>
                </a:lnTo>
                <a:lnTo>
                  <a:pt x="1106" y="1748"/>
                </a:lnTo>
                <a:lnTo>
                  <a:pt x="1104" y="1743"/>
                </a:lnTo>
                <a:lnTo>
                  <a:pt x="1099" y="1743"/>
                </a:lnTo>
                <a:lnTo>
                  <a:pt x="1095" y="1742"/>
                </a:lnTo>
                <a:lnTo>
                  <a:pt x="1094" y="1742"/>
                </a:lnTo>
                <a:lnTo>
                  <a:pt x="1093" y="1742"/>
                </a:lnTo>
                <a:lnTo>
                  <a:pt x="1091" y="1742"/>
                </a:lnTo>
                <a:lnTo>
                  <a:pt x="1090" y="1742"/>
                </a:lnTo>
                <a:lnTo>
                  <a:pt x="1089" y="1742"/>
                </a:lnTo>
                <a:lnTo>
                  <a:pt x="1088" y="1743"/>
                </a:lnTo>
                <a:lnTo>
                  <a:pt x="1087" y="1743"/>
                </a:lnTo>
                <a:lnTo>
                  <a:pt x="1087" y="1742"/>
                </a:lnTo>
                <a:lnTo>
                  <a:pt x="1086" y="1742"/>
                </a:lnTo>
                <a:lnTo>
                  <a:pt x="1076" y="1735"/>
                </a:lnTo>
                <a:lnTo>
                  <a:pt x="1068" y="1729"/>
                </a:lnTo>
                <a:lnTo>
                  <a:pt x="1064" y="1727"/>
                </a:lnTo>
                <a:lnTo>
                  <a:pt x="1061" y="1724"/>
                </a:lnTo>
                <a:lnTo>
                  <a:pt x="1057" y="1723"/>
                </a:lnTo>
                <a:lnTo>
                  <a:pt x="1053" y="1718"/>
                </a:lnTo>
                <a:lnTo>
                  <a:pt x="1052" y="1718"/>
                </a:lnTo>
                <a:lnTo>
                  <a:pt x="1051" y="1717"/>
                </a:lnTo>
                <a:lnTo>
                  <a:pt x="1051" y="1716"/>
                </a:lnTo>
                <a:lnTo>
                  <a:pt x="1047" y="1715"/>
                </a:lnTo>
                <a:lnTo>
                  <a:pt x="1047" y="1713"/>
                </a:lnTo>
                <a:lnTo>
                  <a:pt x="1046" y="1713"/>
                </a:lnTo>
                <a:lnTo>
                  <a:pt x="1045" y="1712"/>
                </a:lnTo>
                <a:lnTo>
                  <a:pt x="1043" y="1711"/>
                </a:lnTo>
                <a:lnTo>
                  <a:pt x="1042" y="1710"/>
                </a:lnTo>
                <a:lnTo>
                  <a:pt x="1039" y="1708"/>
                </a:lnTo>
                <a:lnTo>
                  <a:pt x="1037" y="1707"/>
                </a:lnTo>
                <a:lnTo>
                  <a:pt x="1035" y="1704"/>
                </a:lnTo>
                <a:lnTo>
                  <a:pt x="1034" y="1704"/>
                </a:lnTo>
                <a:lnTo>
                  <a:pt x="1031" y="1703"/>
                </a:lnTo>
                <a:lnTo>
                  <a:pt x="1029" y="1702"/>
                </a:lnTo>
                <a:lnTo>
                  <a:pt x="1028" y="1702"/>
                </a:lnTo>
                <a:lnTo>
                  <a:pt x="1027" y="1701"/>
                </a:lnTo>
                <a:lnTo>
                  <a:pt x="1024" y="1700"/>
                </a:lnTo>
                <a:lnTo>
                  <a:pt x="1022" y="1700"/>
                </a:lnTo>
                <a:lnTo>
                  <a:pt x="1021" y="1700"/>
                </a:lnTo>
                <a:lnTo>
                  <a:pt x="1020" y="1699"/>
                </a:lnTo>
                <a:lnTo>
                  <a:pt x="1020" y="1698"/>
                </a:lnTo>
                <a:lnTo>
                  <a:pt x="1019" y="1698"/>
                </a:lnTo>
                <a:lnTo>
                  <a:pt x="1018" y="1695"/>
                </a:lnTo>
                <a:lnTo>
                  <a:pt x="1017" y="1695"/>
                </a:lnTo>
                <a:lnTo>
                  <a:pt x="1017" y="1694"/>
                </a:lnTo>
                <a:lnTo>
                  <a:pt x="1016" y="1695"/>
                </a:lnTo>
                <a:lnTo>
                  <a:pt x="1015" y="1695"/>
                </a:lnTo>
                <a:lnTo>
                  <a:pt x="1013" y="1695"/>
                </a:lnTo>
                <a:lnTo>
                  <a:pt x="1008" y="1700"/>
                </a:lnTo>
                <a:lnTo>
                  <a:pt x="1007" y="1701"/>
                </a:lnTo>
                <a:lnTo>
                  <a:pt x="1005" y="1700"/>
                </a:lnTo>
                <a:lnTo>
                  <a:pt x="1004" y="1700"/>
                </a:lnTo>
                <a:lnTo>
                  <a:pt x="1003" y="1699"/>
                </a:lnTo>
                <a:lnTo>
                  <a:pt x="1002" y="1698"/>
                </a:lnTo>
                <a:lnTo>
                  <a:pt x="1001" y="1696"/>
                </a:lnTo>
                <a:lnTo>
                  <a:pt x="1000" y="1696"/>
                </a:lnTo>
                <a:lnTo>
                  <a:pt x="999" y="1695"/>
                </a:lnTo>
                <a:lnTo>
                  <a:pt x="993" y="1693"/>
                </a:lnTo>
                <a:lnTo>
                  <a:pt x="988" y="1691"/>
                </a:lnTo>
                <a:lnTo>
                  <a:pt x="985" y="1688"/>
                </a:lnTo>
                <a:lnTo>
                  <a:pt x="983" y="1687"/>
                </a:lnTo>
                <a:lnTo>
                  <a:pt x="978" y="1685"/>
                </a:lnTo>
                <a:lnTo>
                  <a:pt x="976" y="1684"/>
                </a:lnTo>
                <a:lnTo>
                  <a:pt x="974" y="1683"/>
                </a:lnTo>
                <a:lnTo>
                  <a:pt x="970" y="1682"/>
                </a:lnTo>
                <a:lnTo>
                  <a:pt x="969" y="1681"/>
                </a:lnTo>
                <a:lnTo>
                  <a:pt x="968" y="1681"/>
                </a:lnTo>
                <a:lnTo>
                  <a:pt x="966" y="1679"/>
                </a:lnTo>
                <a:lnTo>
                  <a:pt x="964" y="1679"/>
                </a:lnTo>
                <a:lnTo>
                  <a:pt x="962" y="1678"/>
                </a:lnTo>
                <a:lnTo>
                  <a:pt x="960" y="1677"/>
                </a:lnTo>
                <a:lnTo>
                  <a:pt x="959" y="1677"/>
                </a:lnTo>
                <a:lnTo>
                  <a:pt x="958" y="1677"/>
                </a:lnTo>
                <a:lnTo>
                  <a:pt x="956" y="1676"/>
                </a:lnTo>
                <a:lnTo>
                  <a:pt x="952" y="1675"/>
                </a:lnTo>
                <a:lnTo>
                  <a:pt x="951" y="1675"/>
                </a:lnTo>
                <a:lnTo>
                  <a:pt x="950" y="1675"/>
                </a:lnTo>
                <a:lnTo>
                  <a:pt x="949" y="1674"/>
                </a:lnTo>
                <a:lnTo>
                  <a:pt x="948" y="1674"/>
                </a:lnTo>
                <a:lnTo>
                  <a:pt x="944" y="1674"/>
                </a:lnTo>
                <a:lnTo>
                  <a:pt x="943" y="1673"/>
                </a:lnTo>
                <a:lnTo>
                  <a:pt x="941" y="1673"/>
                </a:lnTo>
                <a:lnTo>
                  <a:pt x="940" y="1673"/>
                </a:lnTo>
                <a:lnTo>
                  <a:pt x="940" y="1671"/>
                </a:lnTo>
                <a:lnTo>
                  <a:pt x="934" y="1670"/>
                </a:lnTo>
                <a:lnTo>
                  <a:pt x="933" y="1670"/>
                </a:lnTo>
                <a:lnTo>
                  <a:pt x="932" y="1670"/>
                </a:lnTo>
                <a:lnTo>
                  <a:pt x="930" y="1669"/>
                </a:lnTo>
                <a:lnTo>
                  <a:pt x="929" y="1669"/>
                </a:lnTo>
                <a:lnTo>
                  <a:pt x="927" y="1669"/>
                </a:lnTo>
                <a:lnTo>
                  <a:pt x="926" y="1669"/>
                </a:lnTo>
                <a:lnTo>
                  <a:pt x="925" y="1669"/>
                </a:lnTo>
                <a:lnTo>
                  <a:pt x="925" y="1668"/>
                </a:lnTo>
                <a:lnTo>
                  <a:pt x="924" y="1668"/>
                </a:lnTo>
                <a:lnTo>
                  <a:pt x="923" y="1668"/>
                </a:lnTo>
                <a:lnTo>
                  <a:pt x="923" y="1667"/>
                </a:lnTo>
                <a:lnTo>
                  <a:pt x="921" y="1666"/>
                </a:lnTo>
                <a:lnTo>
                  <a:pt x="918" y="1665"/>
                </a:lnTo>
                <a:lnTo>
                  <a:pt x="918" y="1663"/>
                </a:lnTo>
                <a:lnTo>
                  <a:pt x="916" y="1662"/>
                </a:lnTo>
                <a:lnTo>
                  <a:pt x="915" y="1662"/>
                </a:lnTo>
                <a:lnTo>
                  <a:pt x="914" y="1662"/>
                </a:lnTo>
                <a:lnTo>
                  <a:pt x="913" y="1662"/>
                </a:lnTo>
                <a:lnTo>
                  <a:pt x="913" y="1661"/>
                </a:lnTo>
                <a:lnTo>
                  <a:pt x="912" y="1661"/>
                </a:lnTo>
                <a:lnTo>
                  <a:pt x="909" y="1660"/>
                </a:lnTo>
                <a:lnTo>
                  <a:pt x="909" y="1659"/>
                </a:lnTo>
                <a:lnTo>
                  <a:pt x="908" y="1659"/>
                </a:lnTo>
                <a:lnTo>
                  <a:pt x="907" y="1658"/>
                </a:lnTo>
                <a:lnTo>
                  <a:pt x="906" y="1658"/>
                </a:lnTo>
                <a:lnTo>
                  <a:pt x="906" y="1657"/>
                </a:lnTo>
                <a:lnTo>
                  <a:pt x="905" y="1656"/>
                </a:lnTo>
                <a:lnTo>
                  <a:pt x="904" y="1656"/>
                </a:lnTo>
                <a:lnTo>
                  <a:pt x="901" y="1654"/>
                </a:lnTo>
                <a:lnTo>
                  <a:pt x="900" y="1654"/>
                </a:lnTo>
                <a:lnTo>
                  <a:pt x="898" y="1653"/>
                </a:lnTo>
                <a:lnTo>
                  <a:pt x="897" y="1653"/>
                </a:lnTo>
                <a:lnTo>
                  <a:pt x="897" y="1652"/>
                </a:lnTo>
                <a:lnTo>
                  <a:pt x="895" y="1652"/>
                </a:lnTo>
                <a:lnTo>
                  <a:pt x="893" y="1651"/>
                </a:lnTo>
                <a:lnTo>
                  <a:pt x="891" y="1650"/>
                </a:lnTo>
                <a:lnTo>
                  <a:pt x="890" y="1649"/>
                </a:lnTo>
                <a:lnTo>
                  <a:pt x="889" y="1648"/>
                </a:lnTo>
                <a:lnTo>
                  <a:pt x="888" y="1648"/>
                </a:lnTo>
                <a:lnTo>
                  <a:pt x="888" y="1646"/>
                </a:lnTo>
                <a:lnTo>
                  <a:pt x="887" y="1646"/>
                </a:lnTo>
                <a:lnTo>
                  <a:pt x="886" y="1644"/>
                </a:lnTo>
                <a:lnTo>
                  <a:pt x="883" y="1642"/>
                </a:lnTo>
                <a:lnTo>
                  <a:pt x="881" y="1640"/>
                </a:lnTo>
                <a:lnTo>
                  <a:pt x="880" y="1637"/>
                </a:lnTo>
                <a:lnTo>
                  <a:pt x="879" y="1637"/>
                </a:lnTo>
                <a:lnTo>
                  <a:pt x="879" y="1636"/>
                </a:lnTo>
                <a:lnTo>
                  <a:pt x="875" y="1633"/>
                </a:lnTo>
                <a:lnTo>
                  <a:pt x="874" y="1632"/>
                </a:lnTo>
                <a:lnTo>
                  <a:pt x="873" y="1632"/>
                </a:lnTo>
                <a:lnTo>
                  <a:pt x="873" y="1631"/>
                </a:lnTo>
                <a:lnTo>
                  <a:pt x="871" y="1629"/>
                </a:lnTo>
                <a:lnTo>
                  <a:pt x="870" y="1628"/>
                </a:lnTo>
                <a:lnTo>
                  <a:pt x="869" y="1627"/>
                </a:lnTo>
                <a:lnTo>
                  <a:pt x="867" y="1626"/>
                </a:lnTo>
                <a:lnTo>
                  <a:pt x="865" y="1624"/>
                </a:lnTo>
                <a:lnTo>
                  <a:pt x="865" y="1623"/>
                </a:lnTo>
                <a:lnTo>
                  <a:pt x="864" y="1620"/>
                </a:lnTo>
                <a:lnTo>
                  <a:pt x="863" y="1619"/>
                </a:lnTo>
                <a:lnTo>
                  <a:pt x="862" y="1618"/>
                </a:lnTo>
                <a:lnTo>
                  <a:pt x="862" y="1616"/>
                </a:lnTo>
                <a:lnTo>
                  <a:pt x="860" y="1614"/>
                </a:lnTo>
                <a:lnTo>
                  <a:pt x="858" y="1611"/>
                </a:lnTo>
                <a:lnTo>
                  <a:pt x="856" y="1610"/>
                </a:lnTo>
                <a:lnTo>
                  <a:pt x="855" y="1609"/>
                </a:lnTo>
                <a:lnTo>
                  <a:pt x="854" y="1609"/>
                </a:lnTo>
                <a:lnTo>
                  <a:pt x="853" y="1609"/>
                </a:lnTo>
                <a:lnTo>
                  <a:pt x="852" y="1609"/>
                </a:lnTo>
                <a:lnTo>
                  <a:pt x="852" y="1608"/>
                </a:lnTo>
                <a:lnTo>
                  <a:pt x="846" y="1607"/>
                </a:lnTo>
                <a:lnTo>
                  <a:pt x="846" y="1609"/>
                </a:lnTo>
                <a:lnTo>
                  <a:pt x="845" y="1609"/>
                </a:lnTo>
                <a:lnTo>
                  <a:pt x="843" y="1609"/>
                </a:lnTo>
                <a:lnTo>
                  <a:pt x="840" y="1609"/>
                </a:lnTo>
                <a:lnTo>
                  <a:pt x="840" y="1608"/>
                </a:lnTo>
                <a:lnTo>
                  <a:pt x="839" y="1608"/>
                </a:lnTo>
                <a:lnTo>
                  <a:pt x="837" y="1609"/>
                </a:lnTo>
                <a:lnTo>
                  <a:pt x="834" y="1608"/>
                </a:lnTo>
                <a:lnTo>
                  <a:pt x="830" y="1608"/>
                </a:lnTo>
                <a:lnTo>
                  <a:pt x="830" y="1607"/>
                </a:lnTo>
                <a:lnTo>
                  <a:pt x="829" y="1607"/>
                </a:lnTo>
                <a:lnTo>
                  <a:pt x="828" y="1607"/>
                </a:lnTo>
                <a:lnTo>
                  <a:pt x="827" y="1607"/>
                </a:lnTo>
                <a:lnTo>
                  <a:pt x="826" y="1607"/>
                </a:lnTo>
                <a:lnTo>
                  <a:pt x="824" y="1607"/>
                </a:lnTo>
                <a:lnTo>
                  <a:pt x="823" y="1606"/>
                </a:lnTo>
                <a:lnTo>
                  <a:pt x="821" y="1604"/>
                </a:lnTo>
                <a:lnTo>
                  <a:pt x="820" y="1604"/>
                </a:lnTo>
                <a:lnTo>
                  <a:pt x="815" y="1602"/>
                </a:lnTo>
                <a:lnTo>
                  <a:pt x="813" y="1601"/>
                </a:lnTo>
                <a:lnTo>
                  <a:pt x="813" y="1600"/>
                </a:lnTo>
                <a:lnTo>
                  <a:pt x="812" y="1600"/>
                </a:lnTo>
                <a:lnTo>
                  <a:pt x="810" y="1602"/>
                </a:lnTo>
                <a:lnTo>
                  <a:pt x="809" y="1602"/>
                </a:lnTo>
                <a:lnTo>
                  <a:pt x="806" y="1601"/>
                </a:lnTo>
                <a:lnTo>
                  <a:pt x="806" y="1600"/>
                </a:lnTo>
                <a:lnTo>
                  <a:pt x="806" y="1598"/>
                </a:lnTo>
                <a:lnTo>
                  <a:pt x="806" y="1596"/>
                </a:lnTo>
                <a:lnTo>
                  <a:pt x="805" y="1595"/>
                </a:lnTo>
                <a:lnTo>
                  <a:pt x="804" y="1595"/>
                </a:lnTo>
                <a:lnTo>
                  <a:pt x="803" y="1595"/>
                </a:lnTo>
                <a:lnTo>
                  <a:pt x="802" y="1595"/>
                </a:lnTo>
                <a:lnTo>
                  <a:pt x="801" y="1594"/>
                </a:lnTo>
                <a:lnTo>
                  <a:pt x="801" y="1595"/>
                </a:lnTo>
                <a:lnTo>
                  <a:pt x="800" y="1595"/>
                </a:lnTo>
                <a:lnTo>
                  <a:pt x="800" y="1596"/>
                </a:lnTo>
                <a:lnTo>
                  <a:pt x="798" y="1598"/>
                </a:lnTo>
                <a:lnTo>
                  <a:pt x="797" y="1599"/>
                </a:lnTo>
                <a:lnTo>
                  <a:pt x="796" y="1599"/>
                </a:lnTo>
                <a:lnTo>
                  <a:pt x="796" y="1600"/>
                </a:lnTo>
                <a:lnTo>
                  <a:pt x="794" y="1600"/>
                </a:lnTo>
                <a:lnTo>
                  <a:pt x="793" y="1599"/>
                </a:lnTo>
                <a:lnTo>
                  <a:pt x="792" y="1599"/>
                </a:lnTo>
                <a:lnTo>
                  <a:pt x="791" y="1599"/>
                </a:lnTo>
                <a:lnTo>
                  <a:pt x="789" y="1598"/>
                </a:lnTo>
                <a:lnTo>
                  <a:pt x="788" y="1598"/>
                </a:lnTo>
                <a:lnTo>
                  <a:pt x="787" y="1598"/>
                </a:lnTo>
                <a:lnTo>
                  <a:pt x="786" y="1598"/>
                </a:lnTo>
                <a:lnTo>
                  <a:pt x="786" y="1596"/>
                </a:lnTo>
                <a:lnTo>
                  <a:pt x="786" y="1595"/>
                </a:lnTo>
                <a:lnTo>
                  <a:pt x="785" y="1593"/>
                </a:lnTo>
                <a:lnTo>
                  <a:pt x="784" y="1592"/>
                </a:lnTo>
                <a:lnTo>
                  <a:pt x="784" y="1591"/>
                </a:lnTo>
                <a:lnTo>
                  <a:pt x="779" y="1584"/>
                </a:lnTo>
                <a:lnTo>
                  <a:pt x="779" y="1583"/>
                </a:lnTo>
                <a:lnTo>
                  <a:pt x="778" y="1581"/>
                </a:lnTo>
                <a:lnTo>
                  <a:pt x="778" y="1577"/>
                </a:lnTo>
                <a:lnTo>
                  <a:pt x="777" y="1575"/>
                </a:lnTo>
                <a:lnTo>
                  <a:pt x="776" y="1573"/>
                </a:lnTo>
                <a:lnTo>
                  <a:pt x="776" y="1572"/>
                </a:lnTo>
                <a:lnTo>
                  <a:pt x="775" y="1572"/>
                </a:lnTo>
                <a:lnTo>
                  <a:pt x="775" y="1570"/>
                </a:lnTo>
                <a:lnTo>
                  <a:pt x="774" y="1570"/>
                </a:lnTo>
                <a:lnTo>
                  <a:pt x="771" y="1567"/>
                </a:lnTo>
                <a:lnTo>
                  <a:pt x="770" y="1566"/>
                </a:lnTo>
                <a:lnTo>
                  <a:pt x="766" y="1564"/>
                </a:lnTo>
                <a:lnTo>
                  <a:pt x="763" y="1560"/>
                </a:lnTo>
                <a:lnTo>
                  <a:pt x="762" y="1559"/>
                </a:lnTo>
                <a:lnTo>
                  <a:pt x="761" y="1559"/>
                </a:lnTo>
                <a:lnTo>
                  <a:pt x="761" y="1558"/>
                </a:lnTo>
                <a:lnTo>
                  <a:pt x="761" y="1557"/>
                </a:lnTo>
                <a:lnTo>
                  <a:pt x="761" y="1556"/>
                </a:lnTo>
                <a:lnTo>
                  <a:pt x="760" y="1556"/>
                </a:lnTo>
                <a:lnTo>
                  <a:pt x="760" y="1554"/>
                </a:lnTo>
                <a:lnTo>
                  <a:pt x="759" y="1554"/>
                </a:lnTo>
                <a:lnTo>
                  <a:pt x="758" y="1554"/>
                </a:lnTo>
                <a:lnTo>
                  <a:pt x="757" y="1553"/>
                </a:lnTo>
                <a:lnTo>
                  <a:pt x="757" y="1551"/>
                </a:lnTo>
                <a:lnTo>
                  <a:pt x="755" y="1551"/>
                </a:lnTo>
                <a:lnTo>
                  <a:pt x="753" y="1550"/>
                </a:lnTo>
                <a:lnTo>
                  <a:pt x="753" y="1549"/>
                </a:lnTo>
                <a:lnTo>
                  <a:pt x="752" y="1547"/>
                </a:lnTo>
                <a:lnTo>
                  <a:pt x="751" y="1544"/>
                </a:lnTo>
                <a:lnTo>
                  <a:pt x="750" y="1542"/>
                </a:lnTo>
                <a:lnTo>
                  <a:pt x="749" y="1541"/>
                </a:lnTo>
                <a:lnTo>
                  <a:pt x="750" y="1541"/>
                </a:lnTo>
                <a:lnTo>
                  <a:pt x="749" y="1540"/>
                </a:lnTo>
                <a:lnTo>
                  <a:pt x="749" y="1539"/>
                </a:lnTo>
                <a:lnTo>
                  <a:pt x="749" y="1537"/>
                </a:lnTo>
                <a:lnTo>
                  <a:pt x="749" y="1536"/>
                </a:lnTo>
                <a:lnTo>
                  <a:pt x="748" y="1535"/>
                </a:lnTo>
                <a:lnTo>
                  <a:pt x="746" y="1535"/>
                </a:lnTo>
                <a:lnTo>
                  <a:pt x="746" y="1534"/>
                </a:lnTo>
                <a:lnTo>
                  <a:pt x="745" y="1534"/>
                </a:lnTo>
                <a:lnTo>
                  <a:pt x="745" y="1533"/>
                </a:lnTo>
                <a:lnTo>
                  <a:pt x="744" y="1532"/>
                </a:lnTo>
                <a:lnTo>
                  <a:pt x="743" y="1531"/>
                </a:lnTo>
                <a:lnTo>
                  <a:pt x="742" y="1531"/>
                </a:lnTo>
                <a:lnTo>
                  <a:pt x="741" y="1531"/>
                </a:lnTo>
                <a:lnTo>
                  <a:pt x="740" y="1531"/>
                </a:lnTo>
                <a:lnTo>
                  <a:pt x="739" y="1531"/>
                </a:lnTo>
                <a:lnTo>
                  <a:pt x="737" y="1531"/>
                </a:lnTo>
                <a:lnTo>
                  <a:pt x="736" y="1529"/>
                </a:lnTo>
                <a:lnTo>
                  <a:pt x="735" y="1529"/>
                </a:lnTo>
                <a:lnTo>
                  <a:pt x="734" y="1531"/>
                </a:lnTo>
                <a:lnTo>
                  <a:pt x="733" y="1532"/>
                </a:lnTo>
                <a:lnTo>
                  <a:pt x="732" y="1532"/>
                </a:lnTo>
                <a:lnTo>
                  <a:pt x="732" y="1531"/>
                </a:lnTo>
                <a:lnTo>
                  <a:pt x="731" y="1529"/>
                </a:lnTo>
                <a:lnTo>
                  <a:pt x="729" y="1529"/>
                </a:lnTo>
                <a:lnTo>
                  <a:pt x="729" y="1528"/>
                </a:lnTo>
                <a:lnTo>
                  <a:pt x="728" y="1527"/>
                </a:lnTo>
                <a:lnTo>
                  <a:pt x="727" y="1527"/>
                </a:lnTo>
                <a:lnTo>
                  <a:pt x="726" y="1527"/>
                </a:lnTo>
                <a:lnTo>
                  <a:pt x="725" y="1526"/>
                </a:lnTo>
                <a:lnTo>
                  <a:pt x="724" y="1526"/>
                </a:lnTo>
                <a:lnTo>
                  <a:pt x="724" y="1525"/>
                </a:lnTo>
                <a:lnTo>
                  <a:pt x="723" y="1524"/>
                </a:lnTo>
                <a:lnTo>
                  <a:pt x="722" y="1525"/>
                </a:lnTo>
                <a:lnTo>
                  <a:pt x="720" y="1525"/>
                </a:lnTo>
                <a:lnTo>
                  <a:pt x="719" y="1525"/>
                </a:lnTo>
                <a:lnTo>
                  <a:pt x="719" y="1524"/>
                </a:lnTo>
                <a:lnTo>
                  <a:pt x="718" y="1523"/>
                </a:lnTo>
                <a:lnTo>
                  <a:pt x="717" y="1522"/>
                </a:lnTo>
                <a:lnTo>
                  <a:pt x="716" y="1522"/>
                </a:lnTo>
                <a:lnTo>
                  <a:pt x="716" y="1520"/>
                </a:lnTo>
                <a:lnTo>
                  <a:pt x="715" y="1519"/>
                </a:lnTo>
                <a:lnTo>
                  <a:pt x="714" y="1519"/>
                </a:lnTo>
                <a:lnTo>
                  <a:pt x="713" y="1519"/>
                </a:lnTo>
                <a:lnTo>
                  <a:pt x="713" y="1518"/>
                </a:lnTo>
                <a:lnTo>
                  <a:pt x="711" y="1518"/>
                </a:lnTo>
                <a:lnTo>
                  <a:pt x="711" y="1517"/>
                </a:lnTo>
                <a:lnTo>
                  <a:pt x="710" y="1516"/>
                </a:lnTo>
                <a:lnTo>
                  <a:pt x="710" y="1515"/>
                </a:lnTo>
                <a:lnTo>
                  <a:pt x="710" y="1514"/>
                </a:lnTo>
                <a:lnTo>
                  <a:pt x="707" y="1514"/>
                </a:lnTo>
                <a:lnTo>
                  <a:pt x="706" y="1514"/>
                </a:lnTo>
                <a:lnTo>
                  <a:pt x="705" y="1512"/>
                </a:lnTo>
                <a:lnTo>
                  <a:pt x="703" y="1511"/>
                </a:lnTo>
                <a:lnTo>
                  <a:pt x="702" y="1511"/>
                </a:lnTo>
                <a:lnTo>
                  <a:pt x="702" y="1510"/>
                </a:lnTo>
                <a:lnTo>
                  <a:pt x="702" y="1509"/>
                </a:lnTo>
                <a:lnTo>
                  <a:pt x="702" y="1508"/>
                </a:lnTo>
                <a:lnTo>
                  <a:pt x="701" y="1508"/>
                </a:lnTo>
                <a:lnTo>
                  <a:pt x="701" y="1507"/>
                </a:lnTo>
                <a:lnTo>
                  <a:pt x="700" y="1507"/>
                </a:lnTo>
                <a:lnTo>
                  <a:pt x="700" y="1506"/>
                </a:lnTo>
                <a:lnTo>
                  <a:pt x="699" y="1504"/>
                </a:lnTo>
                <a:lnTo>
                  <a:pt x="699" y="1503"/>
                </a:lnTo>
                <a:lnTo>
                  <a:pt x="698" y="1502"/>
                </a:lnTo>
                <a:lnTo>
                  <a:pt x="698" y="1501"/>
                </a:lnTo>
                <a:lnTo>
                  <a:pt x="697" y="1500"/>
                </a:lnTo>
                <a:lnTo>
                  <a:pt x="696" y="1499"/>
                </a:lnTo>
                <a:lnTo>
                  <a:pt x="694" y="1497"/>
                </a:lnTo>
                <a:lnTo>
                  <a:pt x="693" y="1498"/>
                </a:lnTo>
                <a:lnTo>
                  <a:pt x="692" y="1499"/>
                </a:lnTo>
                <a:lnTo>
                  <a:pt x="691" y="1499"/>
                </a:lnTo>
                <a:lnTo>
                  <a:pt x="691" y="1500"/>
                </a:lnTo>
                <a:lnTo>
                  <a:pt x="690" y="1500"/>
                </a:lnTo>
                <a:lnTo>
                  <a:pt x="690" y="1499"/>
                </a:lnTo>
                <a:lnTo>
                  <a:pt x="689" y="1498"/>
                </a:lnTo>
                <a:lnTo>
                  <a:pt x="688" y="1498"/>
                </a:lnTo>
                <a:lnTo>
                  <a:pt x="688" y="1497"/>
                </a:lnTo>
                <a:lnTo>
                  <a:pt x="686" y="1497"/>
                </a:lnTo>
                <a:lnTo>
                  <a:pt x="685" y="1495"/>
                </a:lnTo>
                <a:lnTo>
                  <a:pt x="684" y="1497"/>
                </a:lnTo>
                <a:lnTo>
                  <a:pt x="683" y="1497"/>
                </a:lnTo>
                <a:lnTo>
                  <a:pt x="683" y="1495"/>
                </a:lnTo>
                <a:lnTo>
                  <a:pt x="682" y="1495"/>
                </a:lnTo>
                <a:lnTo>
                  <a:pt x="682" y="1497"/>
                </a:lnTo>
                <a:lnTo>
                  <a:pt x="681" y="1497"/>
                </a:lnTo>
                <a:lnTo>
                  <a:pt x="680" y="1495"/>
                </a:lnTo>
                <a:lnTo>
                  <a:pt x="679" y="1495"/>
                </a:lnTo>
                <a:lnTo>
                  <a:pt x="679" y="1494"/>
                </a:lnTo>
                <a:lnTo>
                  <a:pt x="677" y="1494"/>
                </a:lnTo>
                <a:lnTo>
                  <a:pt x="677" y="1493"/>
                </a:lnTo>
                <a:lnTo>
                  <a:pt x="676" y="1493"/>
                </a:lnTo>
                <a:lnTo>
                  <a:pt x="675" y="1493"/>
                </a:lnTo>
                <a:lnTo>
                  <a:pt x="674" y="1493"/>
                </a:lnTo>
                <a:lnTo>
                  <a:pt x="674" y="1492"/>
                </a:lnTo>
                <a:lnTo>
                  <a:pt x="673" y="1492"/>
                </a:lnTo>
                <a:lnTo>
                  <a:pt x="672" y="1492"/>
                </a:lnTo>
                <a:lnTo>
                  <a:pt x="671" y="1492"/>
                </a:lnTo>
                <a:lnTo>
                  <a:pt x="670" y="1493"/>
                </a:lnTo>
                <a:lnTo>
                  <a:pt x="670" y="1494"/>
                </a:lnTo>
                <a:lnTo>
                  <a:pt x="668" y="1494"/>
                </a:lnTo>
                <a:lnTo>
                  <a:pt x="667" y="1494"/>
                </a:lnTo>
                <a:lnTo>
                  <a:pt x="666" y="1494"/>
                </a:lnTo>
                <a:lnTo>
                  <a:pt x="666" y="1493"/>
                </a:lnTo>
                <a:lnTo>
                  <a:pt x="665" y="1493"/>
                </a:lnTo>
                <a:lnTo>
                  <a:pt x="664" y="1493"/>
                </a:lnTo>
                <a:lnTo>
                  <a:pt x="664" y="1494"/>
                </a:lnTo>
                <a:lnTo>
                  <a:pt x="664" y="1493"/>
                </a:lnTo>
                <a:lnTo>
                  <a:pt x="663" y="1493"/>
                </a:lnTo>
                <a:lnTo>
                  <a:pt x="662" y="1493"/>
                </a:lnTo>
                <a:lnTo>
                  <a:pt x="662" y="1492"/>
                </a:lnTo>
                <a:lnTo>
                  <a:pt x="660" y="1492"/>
                </a:lnTo>
                <a:lnTo>
                  <a:pt x="659" y="1492"/>
                </a:lnTo>
                <a:lnTo>
                  <a:pt x="658" y="1492"/>
                </a:lnTo>
                <a:lnTo>
                  <a:pt x="656" y="1492"/>
                </a:lnTo>
                <a:lnTo>
                  <a:pt x="656" y="1491"/>
                </a:lnTo>
                <a:lnTo>
                  <a:pt x="656" y="1490"/>
                </a:lnTo>
                <a:lnTo>
                  <a:pt x="657" y="1489"/>
                </a:lnTo>
                <a:lnTo>
                  <a:pt x="657" y="1487"/>
                </a:lnTo>
                <a:lnTo>
                  <a:pt x="656" y="1486"/>
                </a:lnTo>
                <a:lnTo>
                  <a:pt x="656" y="1485"/>
                </a:lnTo>
                <a:lnTo>
                  <a:pt x="656" y="1484"/>
                </a:lnTo>
                <a:lnTo>
                  <a:pt x="657" y="1484"/>
                </a:lnTo>
                <a:lnTo>
                  <a:pt x="657" y="1483"/>
                </a:lnTo>
                <a:lnTo>
                  <a:pt x="658" y="1483"/>
                </a:lnTo>
                <a:lnTo>
                  <a:pt x="658" y="1482"/>
                </a:lnTo>
                <a:lnTo>
                  <a:pt x="658" y="1481"/>
                </a:lnTo>
                <a:lnTo>
                  <a:pt x="655" y="1480"/>
                </a:lnTo>
                <a:lnTo>
                  <a:pt x="654" y="1477"/>
                </a:lnTo>
                <a:lnTo>
                  <a:pt x="651" y="1474"/>
                </a:lnTo>
                <a:lnTo>
                  <a:pt x="650" y="1473"/>
                </a:lnTo>
                <a:lnTo>
                  <a:pt x="651" y="1472"/>
                </a:lnTo>
                <a:lnTo>
                  <a:pt x="654" y="1469"/>
                </a:lnTo>
                <a:lnTo>
                  <a:pt x="655" y="1468"/>
                </a:lnTo>
                <a:lnTo>
                  <a:pt x="656" y="1467"/>
                </a:lnTo>
                <a:lnTo>
                  <a:pt x="657" y="1466"/>
                </a:lnTo>
                <a:lnTo>
                  <a:pt x="658" y="1465"/>
                </a:lnTo>
                <a:lnTo>
                  <a:pt x="658" y="1464"/>
                </a:lnTo>
                <a:lnTo>
                  <a:pt x="658" y="1461"/>
                </a:lnTo>
                <a:lnTo>
                  <a:pt x="658" y="1460"/>
                </a:lnTo>
                <a:lnTo>
                  <a:pt x="658" y="1459"/>
                </a:lnTo>
                <a:lnTo>
                  <a:pt x="657" y="1459"/>
                </a:lnTo>
                <a:lnTo>
                  <a:pt x="653" y="1459"/>
                </a:lnTo>
                <a:lnTo>
                  <a:pt x="653" y="1458"/>
                </a:lnTo>
                <a:lnTo>
                  <a:pt x="650" y="1458"/>
                </a:lnTo>
                <a:lnTo>
                  <a:pt x="650" y="1456"/>
                </a:lnTo>
                <a:lnTo>
                  <a:pt x="650" y="1452"/>
                </a:lnTo>
                <a:lnTo>
                  <a:pt x="654" y="1450"/>
                </a:lnTo>
                <a:lnTo>
                  <a:pt x="653" y="1451"/>
                </a:lnTo>
                <a:lnTo>
                  <a:pt x="655" y="1450"/>
                </a:lnTo>
                <a:lnTo>
                  <a:pt x="655" y="1449"/>
                </a:lnTo>
                <a:lnTo>
                  <a:pt x="655" y="1448"/>
                </a:lnTo>
                <a:lnTo>
                  <a:pt x="654" y="1448"/>
                </a:lnTo>
                <a:lnTo>
                  <a:pt x="653" y="1447"/>
                </a:lnTo>
                <a:lnTo>
                  <a:pt x="648" y="1445"/>
                </a:lnTo>
                <a:lnTo>
                  <a:pt x="647" y="1444"/>
                </a:lnTo>
                <a:lnTo>
                  <a:pt x="646" y="1444"/>
                </a:lnTo>
                <a:lnTo>
                  <a:pt x="645" y="1439"/>
                </a:lnTo>
                <a:lnTo>
                  <a:pt x="645" y="1437"/>
                </a:lnTo>
                <a:lnTo>
                  <a:pt x="646" y="1436"/>
                </a:lnTo>
                <a:lnTo>
                  <a:pt x="644" y="1433"/>
                </a:lnTo>
                <a:lnTo>
                  <a:pt x="644" y="1432"/>
                </a:lnTo>
                <a:lnTo>
                  <a:pt x="644" y="1431"/>
                </a:lnTo>
                <a:lnTo>
                  <a:pt x="642" y="1430"/>
                </a:lnTo>
                <a:lnTo>
                  <a:pt x="639" y="1427"/>
                </a:lnTo>
                <a:lnTo>
                  <a:pt x="638" y="1425"/>
                </a:lnTo>
                <a:lnTo>
                  <a:pt x="638" y="1422"/>
                </a:lnTo>
                <a:lnTo>
                  <a:pt x="637" y="1420"/>
                </a:lnTo>
                <a:lnTo>
                  <a:pt x="636" y="1419"/>
                </a:lnTo>
                <a:lnTo>
                  <a:pt x="634" y="1419"/>
                </a:lnTo>
                <a:lnTo>
                  <a:pt x="634" y="1418"/>
                </a:lnTo>
                <a:lnTo>
                  <a:pt x="634" y="1417"/>
                </a:lnTo>
                <a:lnTo>
                  <a:pt x="634" y="1414"/>
                </a:lnTo>
                <a:lnTo>
                  <a:pt x="634" y="1409"/>
                </a:lnTo>
                <a:lnTo>
                  <a:pt x="633" y="1407"/>
                </a:lnTo>
                <a:lnTo>
                  <a:pt x="632" y="1402"/>
                </a:lnTo>
                <a:lnTo>
                  <a:pt x="632" y="1401"/>
                </a:lnTo>
                <a:lnTo>
                  <a:pt x="637" y="1398"/>
                </a:lnTo>
                <a:lnTo>
                  <a:pt x="636" y="1394"/>
                </a:lnTo>
                <a:lnTo>
                  <a:pt x="634" y="1391"/>
                </a:lnTo>
                <a:lnTo>
                  <a:pt x="637" y="1389"/>
                </a:lnTo>
                <a:lnTo>
                  <a:pt x="638" y="1388"/>
                </a:lnTo>
                <a:lnTo>
                  <a:pt x="639" y="1386"/>
                </a:lnTo>
                <a:lnTo>
                  <a:pt x="639" y="1384"/>
                </a:lnTo>
                <a:lnTo>
                  <a:pt x="639" y="1383"/>
                </a:lnTo>
                <a:lnTo>
                  <a:pt x="638" y="1382"/>
                </a:lnTo>
                <a:lnTo>
                  <a:pt x="634" y="1378"/>
                </a:lnTo>
                <a:lnTo>
                  <a:pt x="632" y="1377"/>
                </a:lnTo>
                <a:lnTo>
                  <a:pt x="631" y="1377"/>
                </a:lnTo>
                <a:lnTo>
                  <a:pt x="624" y="1374"/>
                </a:lnTo>
                <a:lnTo>
                  <a:pt x="622" y="1373"/>
                </a:lnTo>
                <a:lnTo>
                  <a:pt x="617" y="1370"/>
                </a:lnTo>
                <a:lnTo>
                  <a:pt x="616" y="1369"/>
                </a:lnTo>
                <a:lnTo>
                  <a:pt x="615" y="1368"/>
                </a:lnTo>
                <a:lnTo>
                  <a:pt x="615" y="1367"/>
                </a:lnTo>
                <a:lnTo>
                  <a:pt x="613" y="1366"/>
                </a:lnTo>
                <a:lnTo>
                  <a:pt x="606" y="1361"/>
                </a:lnTo>
                <a:lnTo>
                  <a:pt x="604" y="1360"/>
                </a:lnTo>
                <a:lnTo>
                  <a:pt x="602" y="1359"/>
                </a:lnTo>
                <a:lnTo>
                  <a:pt x="601" y="1357"/>
                </a:lnTo>
                <a:lnTo>
                  <a:pt x="594" y="1343"/>
                </a:lnTo>
                <a:lnTo>
                  <a:pt x="591" y="1339"/>
                </a:lnTo>
                <a:lnTo>
                  <a:pt x="590" y="1338"/>
                </a:lnTo>
                <a:lnTo>
                  <a:pt x="589" y="1335"/>
                </a:lnTo>
                <a:lnTo>
                  <a:pt x="589" y="1334"/>
                </a:lnTo>
                <a:lnTo>
                  <a:pt x="589" y="1333"/>
                </a:lnTo>
                <a:lnTo>
                  <a:pt x="589" y="1332"/>
                </a:lnTo>
                <a:lnTo>
                  <a:pt x="590" y="1331"/>
                </a:lnTo>
                <a:lnTo>
                  <a:pt x="589" y="1331"/>
                </a:lnTo>
                <a:lnTo>
                  <a:pt x="588" y="1331"/>
                </a:lnTo>
                <a:lnTo>
                  <a:pt x="587" y="1331"/>
                </a:lnTo>
                <a:lnTo>
                  <a:pt x="586" y="1330"/>
                </a:lnTo>
                <a:lnTo>
                  <a:pt x="585" y="1328"/>
                </a:lnTo>
                <a:lnTo>
                  <a:pt x="585" y="1327"/>
                </a:lnTo>
                <a:lnTo>
                  <a:pt x="582" y="1321"/>
                </a:lnTo>
                <a:lnTo>
                  <a:pt x="581" y="1318"/>
                </a:lnTo>
                <a:lnTo>
                  <a:pt x="580" y="1318"/>
                </a:lnTo>
                <a:lnTo>
                  <a:pt x="580" y="1317"/>
                </a:lnTo>
                <a:lnTo>
                  <a:pt x="579" y="1317"/>
                </a:lnTo>
                <a:lnTo>
                  <a:pt x="579" y="1316"/>
                </a:lnTo>
                <a:lnTo>
                  <a:pt x="577" y="1314"/>
                </a:lnTo>
                <a:lnTo>
                  <a:pt x="577" y="1313"/>
                </a:lnTo>
                <a:lnTo>
                  <a:pt x="576" y="1313"/>
                </a:lnTo>
                <a:lnTo>
                  <a:pt x="575" y="1310"/>
                </a:lnTo>
                <a:lnTo>
                  <a:pt x="573" y="1310"/>
                </a:lnTo>
                <a:lnTo>
                  <a:pt x="573" y="1309"/>
                </a:lnTo>
                <a:lnTo>
                  <a:pt x="572" y="1309"/>
                </a:lnTo>
                <a:lnTo>
                  <a:pt x="571" y="1308"/>
                </a:lnTo>
                <a:lnTo>
                  <a:pt x="568" y="1305"/>
                </a:lnTo>
                <a:lnTo>
                  <a:pt x="567" y="1303"/>
                </a:lnTo>
                <a:lnTo>
                  <a:pt x="565" y="1302"/>
                </a:lnTo>
                <a:lnTo>
                  <a:pt x="562" y="1299"/>
                </a:lnTo>
                <a:lnTo>
                  <a:pt x="560" y="1298"/>
                </a:lnTo>
                <a:lnTo>
                  <a:pt x="559" y="1297"/>
                </a:lnTo>
                <a:lnTo>
                  <a:pt x="558" y="1296"/>
                </a:lnTo>
                <a:lnTo>
                  <a:pt x="555" y="1294"/>
                </a:lnTo>
                <a:lnTo>
                  <a:pt x="554" y="1293"/>
                </a:lnTo>
                <a:lnTo>
                  <a:pt x="553" y="1292"/>
                </a:lnTo>
                <a:lnTo>
                  <a:pt x="552" y="1291"/>
                </a:lnTo>
                <a:lnTo>
                  <a:pt x="551" y="1290"/>
                </a:lnTo>
                <a:lnTo>
                  <a:pt x="551" y="1289"/>
                </a:lnTo>
                <a:lnTo>
                  <a:pt x="550" y="1288"/>
                </a:lnTo>
                <a:lnTo>
                  <a:pt x="550" y="1285"/>
                </a:lnTo>
                <a:lnTo>
                  <a:pt x="550" y="1283"/>
                </a:lnTo>
                <a:lnTo>
                  <a:pt x="548" y="1282"/>
                </a:lnTo>
                <a:lnTo>
                  <a:pt x="548" y="1280"/>
                </a:lnTo>
                <a:lnTo>
                  <a:pt x="548" y="1277"/>
                </a:lnTo>
                <a:lnTo>
                  <a:pt x="544" y="1277"/>
                </a:lnTo>
                <a:lnTo>
                  <a:pt x="542" y="1276"/>
                </a:lnTo>
                <a:lnTo>
                  <a:pt x="541" y="1275"/>
                </a:lnTo>
                <a:lnTo>
                  <a:pt x="538" y="1275"/>
                </a:lnTo>
                <a:lnTo>
                  <a:pt x="536" y="1275"/>
                </a:lnTo>
                <a:lnTo>
                  <a:pt x="535" y="1275"/>
                </a:lnTo>
                <a:lnTo>
                  <a:pt x="534" y="1275"/>
                </a:lnTo>
                <a:lnTo>
                  <a:pt x="533" y="1275"/>
                </a:lnTo>
                <a:lnTo>
                  <a:pt x="532" y="1275"/>
                </a:lnTo>
                <a:lnTo>
                  <a:pt x="530" y="1276"/>
                </a:lnTo>
                <a:lnTo>
                  <a:pt x="529" y="1276"/>
                </a:lnTo>
                <a:lnTo>
                  <a:pt x="528" y="1278"/>
                </a:lnTo>
                <a:lnTo>
                  <a:pt x="527" y="1280"/>
                </a:lnTo>
                <a:lnTo>
                  <a:pt x="525" y="1283"/>
                </a:lnTo>
                <a:lnTo>
                  <a:pt x="524" y="1284"/>
                </a:lnTo>
                <a:lnTo>
                  <a:pt x="521" y="1285"/>
                </a:lnTo>
                <a:lnTo>
                  <a:pt x="520" y="1288"/>
                </a:lnTo>
                <a:lnTo>
                  <a:pt x="519" y="1288"/>
                </a:lnTo>
                <a:lnTo>
                  <a:pt x="518" y="1288"/>
                </a:lnTo>
                <a:lnTo>
                  <a:pt x="517" y="1289"/>
                </a:lnTo>
                <a:lnTo>
                  <a:pt x="516" y="1289"/>
                </a:lnTo>
                <a:lnTo>
                  <a:pt x="513" y="1289"/>
                </a:lnTo>
                <a:lnTo>
                  <a:pt x="512" y="1289"/>
                </a:lnTo>
                <a:lnTo>
                  <a:pt x="511" y="1288"/>
                </a:lnTo>
                <a:lnTo>
                  <a:pt x="510" y="1288"/>
                </a:lnTo>
                <a:lnTo>
                  <a:pt x="509" y="1288"/>
                </a:lnTo>
                <a:lnTo>
                  <a:pt x="508" y="1288"/>
                </a:lnTo>
                <a:lnTo>
                  <a:pt x="508" y="1286"/>
                </a:lnTo>
                <a:lnTo>
                  <a:pt x="508" y="1285"/>
                </a:lnTo>
                <a:lnTo>
                  <a:pt x="507" y="1284"/>
                </a:lnTo>
                <a:lnTo>
                  <a:pt x="506" y="1283"/>
                </a:lnTo>
                <a:lnTo>
                  <a:pt x="506" y="1282"/>
                </a:lnTo>
                <a:lnTo>
                  <a:pt x="504" y="1282"/>
                </a:lnTo>
                <a:lnTo>
                  <a:pt x="503" y="1281"/>
                </a:lnTo>
                <a:lnTo>
                  <a:pt x="502" y="1278"/>
                </a:lnTo>
                <a:lnTo>
                  <a:pt x="501" y="1276"/>
                </a:lnTo>
                <a:lnTo>
                  <a:pt x="501" y="1274"/>
                </a:lnTo>
                <a:lnTo>
                  <a:pt x="501" y="1272"/>
                </a:lnTo>
                <a:lnTo>
                  <a:pt x="501" y="1271"/>
                </a:lnTo>
                <a:lnTo>
                  <a:pt x="500" y="1268"/>
                </a:lnTo>
                <a:lnTo>
                  <a:pt x="499" y="1267"/>
                </a:lnTo>
                <a:lnTo>
                  <a:pt x="498" y="1265"/>
                </a:lnTo>
                <a:lnTo>
                  <a:pt x="498" y="1264"/>
                </a:lnTo>
                <a:lnTo>
                  <a:pt x="496" y="1263"/>
                </a:lnTo>
                <a:lnTo>
                  <a:pt x="494" y="1260"/>
                </a:lnTo>
                <a:lnTo>
                  <a:pt x="493" y="1258"/>
                </a:lnTo>
                <a:lnTo>
                  <a:pt x="492" y="1257"/>
                </a:lnTo>
                <a:lnTo>
                  <a:pt x="487" y="1256"/>
                </a:lnTo>
                <a:lnTo>
                  <a:pt x="486" y="1255"/>
                </a:lnTo>
                <a:lnTo>
                  <a:pt x="485" y="1253"/>
                </a:lnTo>
                <a:lnTo>
                  <a:pt x="484" y="1252"/>
                </a:lnTo>
                <a:lnTo>
                  <a:pt x="483" y="1250"/>
                </a:lnTo>
                <a:lnTo>
                  <a:pt x="483" y="1249"/>
                </a:lnTo>
                <a:lnTo>
                  <a:pt x="482" y="1248"/>
                </a:lnTo>
                <a:lnTo>
                  <a:pt x="481" y="1247"/>
                </a:lnTo>
                <a:lnTo>
                  <a:pt x="478" y="1246"/>
                </a:lnTo>
                <a:lnTo>
                  <a:pt x="478" y="1244"/>
                </a:lnTo>
                <a:lnTo>
                  <a:pt x="476" y="1244"/>
                </a:lnTo>
                <a:lnTo>
                  <a:pt x="474" y="1244"/>
                </a:lnTo>
                <a:lnTo>
                  <a:pt x="473" y="1244"/>
                </a:lnTo>
                <a:lnTo>
                  <a:pt x="473" y="1243"/>
                </a:lnTo>
                <a:lnTo>
                  <a:pt x="472" y="1243"/>
                </a:lnTo>
                <a:lnTo>
                  <a:pt x="469" y="1242"/>
                </a:lnTo>
                <a:lnTo>
                  <a:pt x="468" y="1241"/>
                </a:lnTo>
                <a:lnTo>
                  <a:pt x="467" y="1240"/>
                </a:lnTo>
                <a:lnTo>
                  <a:pt x="467" y="1239"/>
                </a:lnTo>
                <a:lnTo>
                  <a:pt x="466" y="1239"/>
                </a:lnTo>
                <a:lnTo>
                  <a:pt x="466" y="1238"/>
                </a:lnTo>
                <a:lnTo>
                  <a:pt x="465" y="1236"/>
                </a:lnTo>
                <a:lnTo>
                  <a:pt x="465" y="1235"/>
                </a:lnTo>
                <a:lnTo>
                  <a:pt x="464" y="1234"/>
                </a:lnTo>
                <a:lnTo>
                  <a:pt x="463" y="1231"/>
                </a:lnTo>
                <a:lnTo>
                  <a:pt x="461" y="1230"/>
                </a:lnTo>
                <a:lnTo>
                  <a:pt x="460" y="1229"/>
                </a:lnTo>
                <a:lnTo>
                  <a:pt x="459" y="1227"/>
                </a:lnTo>
                <a:lnTo>
                  <a:pt x="458" y="1227"/>
                </a:lnTo>
                <a:lnTo>
                  <a:pt x="457" y="1226"/>
                </a:lnTo>
                <a:lnTo>
                  <a:pt x="455" y="1226"/>
                </a:lnTo>
                <a:lnTo>
                  <a:pt x="453" y="1226"/>
                </a:lnTo>
                <a:lnTo>
                  <a:pt x="451" y="1227"/>
                </a:lnTo>
                <a:lnTo>
                  <a:pt x="450" y="1227"/>
                </a:lnTo>
                <a:lnTo>
                  <a:pt x="449" y="1227"/>
                </a:lnTo>
                <a:lnTo>
                  <a:pt x="448" y="1229"/>
                </a:lnTo>
                <a:lnTo>
                  <a:pt x="446" y="1230"/>
                </a:lnTo>
                <a:lnTo>
                  <a:pt x="444" y="1230"/>
                </a:lnTo>
                <a:lnTo>
                  <a:pt x="442" y="1231"/>
                </a:lnTo>
                <a:lnTo>
                  <a:pt x="441" y="1231"/>
                </a:lnTo>
                <a:lnTo>
                  <a:pt x="440" y="1231"/>
                </a:lnTo>
                <a:lnTo>
                  <a:pt x="438" y="1231"/>
                </a:lnTo>
                <a:lnTo>
                  <a:pt x="434" y="1230"/>
                </a:lnTo>
                <a:lnTo>
                  <a:pt x="432" y="1230"/>
                </a:lnTo>
                <a:lnTo>
                  <a:pt x="431" y="1230"/>
                </a:lnTo>
                <a:lnTo>
                  <a:pt x="430" y="1230"/>
                </a:lnTo>
                <a:lnTo>
                  <a:pt x="427" y="1229"/>
                </a:lnTo>
                <a:lnTo>
                  <a:pt x="422" y="1227"/>
                </a:lnTo>
                <a:lnTo>
                  <a:pt x="421" y="1227"/>
                </a:lnTo>
                <a:lnTo>
                  <a:pt x="420" y="1227"/>
                </a:lnTo>
                <a:lnTo>
                  <a:pt x="413" y="1221"/>
                </a:lnTo>
                <a:lnTo>
                  <a:pt x="408" y="1217"/>
                </a:lnTo>
                <a:lnTo>
                  <a:pt x="408" y="1216"/>
                </a:lnTo>
                <a:lnTo>
                  <a:pt x="407" y="1206"/>
                </a:lnTo>
                <a:lnTo>
                  <a:pt x="406" y="1199"/>
                </a:lnTo>
                <a:lnTo>
                  <a:pt x="394" y="1189"/>
                </a:lnTo>
                <a:lnTo>
                  <a:pt x="392" y="1188"/>
                </a:lnTo>
                <a:lnTo>
                  <a:pt x="387" y="1183"/>
                </a:lnTo>
                <a:lnTo>
                  <a:pt x="386" y="1183"/>
                </a:lnTo>
                <a:lnTo>
                  <a:pt x="386" y="1182"/>
                </a:lnTo>
                <a:lnTo>
                  <a:pt x="384" y="1181"/>
                </a:lnTo>
                <a:lnTo>
                  <a:pt x="383" y="1181"/>
                </a:lnTo>
                <a:lnTo>
                  <a:pt x="382" y="1180"/>
                </a:lnTo>
                <a:lnTo>
                  <a:pt x="381" y="1179"/>
                </a:lnTo>
                <a:lnTo>
                  <a:pt x="380" y="1179"/>
                </a:lnTo>
                <a:lnTo>
                  <a:pt x="378" y="1179"/>
                </a:lnTo>
                <a:lnTo>
                  <a:pt x="377" y="1177"/>
                </a:lnTo>
                <a:lnTo>
                  <a:pt x="372" y="1177"/>
                </a:lnTo>
                <a:lnTo>
                  <a:pt x="371" y="1177"/>
                </a:lnTo>
                <a:lnTo>
                  <a:pt x="370" y="1177"/>
                </a:lnTo>
                <a:lnTo>
                  <a:pt x="369" y="1176"/>
                </a:lnTo>
                <a:lnTo>
                  <a:pt x="368" y="1176"/>
                </a:lnTo>
                <a:lnTo>
                  <a:pt x="366" y="1176"/>
                </a:lnTo>
                <a:lnTo>
                  <a:pt x="366" y="1175"/>
                </a:lnTo>
                <a:lnTo>
                  <a:pt x="365" y="1175"/>
                </a:lnTo>
                <a:lnTo>
                  <a:pt x="365" y="1167"/>
                </a:lnTo>
                <a:lnTo>
                  <a:pt x="364" y="1162"/>
                </a:lnTo>
                <a:lnTo>
                  <a:pt x="364" y="1158"/>
                </a:lnTo>
                <a:lnTo>
                  <a:pt x="363" y="1156"/>
                </a:lnTo>
                <a:lnTo>
                  <a:pt x="362" y="1152"/>
                </a:lnTo>
                <a:lnTo>
                  <a:pt x="361" y="1146"/>
                </a:lnTo>
                <a:lnTo>
                  <a:pt x="361" y="1144"/>
                </a:lnTo>
                <a:lnTo>
                  <a:pt x="357" y="1141"/>
                </a:lnTo>
                <a:lnTo>
                  <a:pt x="351" y="1132"/>
                </a:lnTo>
                <a:lnTo>
                  <a:pt x="349" y="1131"/>
                </a:lnTo>
                <a:lnTo>
                  <a:pt x="348" y="1129"/>
                </a:lnTo>
                <a:lnTo>
                  <a:pt x="345" y="1125"/>
                </a:lnTo>
                <a:lnTo>
                  <a:pt x="345" y="1124"/>
                </a:lnTo>
                <a:lnTo>
                  <a:pt x="344" y="1124"/>
                </a:lnTo>
                <a:lnTo>
                  <a:pt x="344" y="1123"/>
                </a:lnTo>
                <a:lnTo>
                  <a:pt x="343" y="1123"/>
                </a:lnTo>
                <a:lnTo>
                  <a:pt x="342" y="1119"/>
                </a:lnTo>
                <a:lnTo>
                  <a:pt x="336" y="1108"/>
                </a:lnTo>
                <a:lnTo>
                  <a:pt x="336" y="1107"/>
                </a:lnTo>
                <a:lnTo>
                  <a:pt x="335" y="1106"/>
                </a:lnTo>
                <a:lnTo>
                  <a:pt x="335" y="1105"/>
                </a:lnTo>
                <a:lnTo>
                  <a:pt x="334" y="1104"/>
                </a:lnTo>
                <a:lnTo>
                  <a:pt x="332" y="1102"/>
                </a:lnTo>
                <a:lnTo>
                  <a:pt x="330" y="1100"/>
                </a:lnTo>
                <a:lnTo>
                  <a:pt x="326" y="1094"/>
                </a:lnTo>
                <a:lnTo>
                  <a:pt x="323" y="1093"/>
                </a:lnTo>
                <a:lnTo>
                  <a:pt x="322" y="1092"/>
                </a:lnTo>
                <a:lnTo>
                  <a:pt x="322" y="1091"/>
                </a:lnTo>
                <a:lnTo>
                  <a:pt x="320" y="1090"/>
                </a:lnTo>
                <a:lnTo>
                  <a:pt x="320" y="1089"/>
                </a:lnTo>
                <a:lnTo>
                  <a:pt x="319" y="1089"/>
                </a:lnTo>
                <a:lnTo>
                  <a:pt x="317" y="1084"/>
                </a:lnTo>
                <a:lnTo>
                  <a:pt x="315" y="1082"/>
                </a:lnTo>
                <a:lnTo>
                  <a:pt x="314" y="1080"/>
                </a:lnTo>
                <a:lnTo>
                  <a:pt x="313" y="1079"/>
                </a:lnTo>
                <a:lnTo>
                  <a:pt x="311" y="1075"/>
                </a:lnTo>
                <a:lnTo>
                  <a:pt x="310" y="1073"/>
                </a:lnTo>
                <a:lnTo>
                  <a:pt x="308" y="1070"/>
                </a:lnTo>
                <a:lnTo>
                  <a:pt x="306" y="1068"/>
                </a:lnTo>
                <a:lnTo>
                  <a:pt x="305" y="1067"/>
                </a:lnTo>
                <a:lnTo>
                  <a:pt x="304" y="1066"/>
                </a:lnTo>
                <a:lnTo>
                  <a:pt x="303" y="1065"/>
                </a:lnTo>
                <a:lnTo>
                  <a:pt x="303" y="1064"/>
                </a:lnTo>
                <a:lnTo>
                  <a:pt x="302" y="1064"/>
                </a:lnTo>
                <a:lnTo>
                  <a:pt x="302" y="1063"/>
                </a:lnTo>
                <a:lnTo>
                  <a:pt x="301" y="1062"/>
                </a:lnTo>
                <a:lnTo>
                  <a:pt x="300" y="1062"/>
                </a:lnTo>
                <a:lnTo>
                  <a:pt x="299" y="1060"/>
                </a:lnTo>
                <a:lnTo>
                  <a:pt x="297" y="1060"/>
                </a:lnTo>
                <a:lnTo>
                  <a:pt x="297" y="1059"/>
                </a:lnTo>
                <a:lnTo>
                  <a:pt x="296" y="1058"/>
                </a:lnTo>
                <a:lnTo>
                  <a:pt x="295" y="1057"/>
                </a:lnTo>
                <a:lnTo>
                  <a:pt x="294" y="1056"/>
                </a:lnTo>
                <a:lnTo>
                  <a:pt x="293" y="1056"/>
                </a:lnTo>
                <a:lnTo>
                  <a:pt x="292" y="1056"/>
                </a:lnTo>
                <a:lnTo>
                  <a:pt x="291" y="1056"/>
                </a:lnTo>
                <a:lnTo>
                  <a:pt x="287" y="1057"/>
                </a:lnTo>
                <a:lnTo>
                  <a:pt x="286" y="1058"/>
                </a:lnTo>
                <a:lnTo>
                  <a:pt x="285" y="1058"/>
                </a:lnTo>
                <a:lnTo>
                  <a:pt x="284" y="1058"/>
                </a:lnTo>
                <a:lnTo>
                  <a:pt x="283" y="1058"/>
                </a:lnTo>
                <a:lnTo>
                  <a:pt x="283" y="1057"/>
                </a:lnTo>
                <a:lnTo>
                  <a:pt x="282" y="1058"/>
                </a:lnTo>
                <a:lnTo>
                  <a:pt x="280" y="1058"/>
                </a:lnTo>
                <a:lnTo>
                  <a:pt x="278" y="1058"/>
                </a:lnTo>
                <a:lnTo>
                  <a:pt x="277" y="1058"/>
                </a:lnTo>
                <a:lnTo>
                  <a:pt x="276" y="1058"/>
                </a:lnTo>
                <a:lnTo>
                  <a:pt x="275" y="1058"/>
                </a:lnTo>
                <a:lnTo>
                  <a:pt x="274" y="1057"/>
                </a:lnTo>
                <a:lnTo>
                  <a:pt x="273" y="1056"/>
                </a:lnTo>
                <a:lnTo>
                  <a:pt x="271" y="1055"/>
                </a:lnTo>
                <a:lnTo>
                  <a:pt x="270" y="1055"/>
                </a:lnTo>
                <a:lnTo>
                  <a:pt x="269" y="1054"/>
                </a:lnTo>
                <a:lnTo>
                  <a:pt x="267" y="1052"/>
                </a:lnTo>
                <a:lnTo>
                  <a:pt x="266" y="1051"/>
                </a:lnTo>
                <a:lnTo>
                  <a:pt x="263" y="1050"/>
                </a:lnTo>
                <a:lnTo>
                  <a:pt x="262" y="1049"/>
                </a:lnTo>
                <a:lnTo>
                  <a:pt x="261" y="1048"/>
                </a:lnTo>
                <a:lnTo>
                  <a:pt x="261" y="1047"/>
                </a:lnTo>
                <a:lnTo>
                  <a:pt x="260" y="1047"/>
                </a:lnTo>
                <a:lnTo>
                  <a:pt x="260" y="1046"/>
                </a:lnTo>
                <a:lnTo>
                  <a:pt x="259" y="1045"/>
                </a:lnTo>
                <a:lnTo>
                  <a:pt x="258" y="1043"/>
                </a:lnTo>
                <a:lnTo>
                  <a:pt x="257" y="1043"/>
                </a:lnTo>
                <a:lnTo>
                  <a:pt x="256" y="1042"/>
                </a:lnTo>
                <a:lnTo>
                  <a:pt x="254" y="1042"/>
                </a:lnTo>
                <a:lnTo>
                  <a:pt x="254" y="1041"/>
                </a:lnTo>
                <a:lnTo>
                  <a:pt x="253" y="1040"/>
                </a:lnTo>
                <a:lnTo>
                  <a:pt x="253" y="1039"/>
                </a:lnTo>
                <a:lnTo>
                  <a:pt x="252" y="1037"/>
                </a:lnTo>
                <a:lnTo>
                  <a:pt x="251" y="1035"/>
                </a:lnTo>
                <a:lnTo>
                  <a:pt x="251" y="1034"/>
                </a:lnTo>
                <a:lnTo>
                  <a:pt x="251" y="1033"/>
                </a:lnTo>
                <a:lnTo>
                  <a:pt x="250" y="1032"/>
                </a:lnTo>
                <a:lnTo>
                  <a:pt x="249" y="1030"/>
                </a:lnTo>
                <a:lnTo>
                  <a:pt x="249" y="1029"/>
                </a:lnTo>
                <a:lnTo>
                  <a:pt x="248" y="1027"/>
                </a:lnTo>
                <a:lnTo>
                  <a:pt x="246" y="1026"/>
                </a:lnTo>
                <a:lnTo>
                  <a:pt x="245" y="1026"/>
                </a:lnTo>
                <a:lnTo>
                  <a:pt x="244" y="1025"/>
                </a:lnTo>
                <a:lnTo>
                  <a:pt x="243" y="1025"/>
                </a:lnTo>
                <a:lnTo>
                  <a:pt x="242" y="1024"/>
                </a:lnTo>
                <a:lnTo>
                  <a:pt x="241" y="1023"/>
                </a:lnTo>
                <a:lnTo>
                  <a:pt x="240" y="1022"/>
                </a:lnTo>
                <a:lnTo>
                  <a:pt x="240" y="1021"/>
                </a:lnTo>
                <a:lnTo>
                  <a:pt x="239" y="1021"/>
                </a:lnTo>
                <a:lnTo>
                  <a:pt x="239" y="1020"/>
                </a:lnTo>
                <a:lnTo>
                  <a:pt x="239" y="1018"/>
                </a:lnTo>
                <a:lnTo>
                  <a:pt x="237" y="1017"/>
                </a:lnTo>
                <a:lnTo>
                  <a:pt x="236" y="1017"/>
                </a:lnTo>
                <a:lnTo>
                  <a:pt x="236" y="1016"/>
                </a:lnTo>
                <a:lnTo>
                  <a:pt x="235" y="1015"/>
                </a:lnTo>
                <a:lnTo>
                  <a:pt x="234" y="1014"/>
                </a:lnTo>
                <a:lnTo>
                  <a:pt x="233" y="1014"/>
                </a:lnTo>
                <a:lnTo>
                  <a:pt x="233" y="1013"/>
                </a:lnTo>
                <a:lnTo>
                  <a:pt x="232" y="1013"/>
                </a:lnTo>
                <a:lnTo>
                  <a:pt x="231" y="1012"/>
                </a:lnTo>
                <a:lnTo>
                  <a:pt x="230" y="1012"/>
                </a:lnTo>
                <a:lnTo>
                  <a:pt x="228" y="1012"/>
                </a:lnTo>
                <a:lnTo>
                  <a:pt x="226" y="1010"/>
                </a:lnTo>
                <a:lnTo>
                  <a:pt x="225" y="1010"/>
                </a:lnTo>
                <a:lnTo>
                  <a:pt x="224" y="1009"/>
                </a:lnTo>
                <a:lnTo>
                  <a:pt x="223" y="1009"/>
                </a:lnTo>
                <a:lnTo>
                  <a:pt x="220" y="1008"/>
                </a:lnTo>
                <a:lnTo>
                  <a:pt x="219" y="1008"/>
                </a:lnTo>
                <a:lnTo>
                  <a:pt x="218" y="1008"/>
                </a:lnTo>
                <a:lnTo>
                  <a:pt x="218" y="1007"/>
                </a:lnTo>
                <a:lnTo>
                  <a:pt x="217" y="1007"/>
                </a:lnTo>
                <a:lnTo>
                  <a:pt x="216" y="1005"/>
                </a:lnTo>
                <a:lnTo>
                  <a:pt x="215" y="1005"/>
                </a:lnTo>
                <a:lnTo>
                  <a:pt x="215" y="1004"/>
                </a:lnTo>
                <a:lnTo>
                  <a:pt x="214" y="1003"/>
                </a:lnTo>
                <a:lnTo>
                  <a:pt x="213" y="1001"/>
                </a:lnTo>
                <a:lnTo>
                  <a:pt x="210" y="997"/>
                </a:lnTo>
                <a:lnTo>
                  <a:pt x="209" y="996"/>
                </a:lnTo>
                <a:lnTo>
                  <a:pt x="209" y="995"/>
                </a:lnTo>
                <a:lnTo>
                  <a:pt x="208" y="995"/>
                </a:lnTo>
                <a:lnTo>
                  <a:pt x="207" y="992"/>
                </a:lnTo>
                <a:lnTo>
                  <a:pt x="206" y="990"/>
                </a:lnTo>
                <a:lnTo>
                  <a:pt x="206" y="988"/>
                </a:lnTo>
                <a:lnTo>
                  <a:pt x="205" y="988"/>
                </a:lnTo>
                <a:lnTo>
                  <a:pt x="205" y="987"/>
                </a:lnTo>
                <a:lnTo>
                  <a:pt x="204" y="985"/>
                </a:lnTo>
                <a:lnTo>
                  <a:pt x="202" y="983"/>
                </a:lnTo>
                <a:lnTo>
                  <a:pt x="201" y="982"/>
                </a:lnTo>
                <a:lnTo>
                  <a:pt x="200" y="981"/>
                </a:lnTo>
                <a:lnTo>
                  <a:pt x="199" y="980"/>
                </a:lnTo>
                <a:lnTo>
                  <a:pt x="197" y="980"/>
                </a:lnTo>
                <a:lnTo>
                  <a:pt x="193" y="980"/>
                </a:lnTo>
                <a:lnTo>
                  <a:pt x="193" y="979"/>
                </a:lnTo>
                <a:lnTo>
                  <a:pt x="193" y="978"/>
                </a:lnTo>
                <a:lnTo>
                  <a:pt x="194" y="976"/>
                </a:lnTo>
                <a:lnTo>
                  <a:pt x="194" y="975"/>
                </a:lnTo>
                <a:lnTo>
                  <a:pt x="196" y="974"/>
                </a:lnTo>
                <a:lnTo>
                  <a:pt x="198" y="973"/>
                </a:lnTo>
                <a:lnTo>
                  <a:pt x="198" y="972"/>
                </a:lnTo>
                <a:lnTo>
                  <a:pt x="198" y="971"/>
                </a:lnTo>
                <a:lnTo>
                  <a:pt x="198" y="970"/>
                </a:lnTo>
                <a:lnTo>
                  <a:pt x="198" y="966"/>
                </a:lnTo>
                <a:lnTo>
                  <a:pt x="198" y="965"/>
                </a:lnTo>
                <a:lnTo>
                  <a:pt x="198" y="964"/>
                </a:lnTo>
                <a:lnTo>
                  <a:pt x="199" y="962"/>
                </a:lnTo>
                <a:lnTo>
                  <a:pt x="200" y="962"/>
                </a:lnTo>
                <a:lnTo>
                  <a:pt x="200" y="960"/>
                </a:lnTo>
                <a:lnTo>
                  <a:pt x="200" y="959"/>
                </a:lnTo>
                <a:lnTo>
                  <a:pt x="200" y="958"/>
                </a:lnTo>
                <a:lnTo>
                  <a:pt x="200" y="957"/>
                </a:lnTo>
                <a:lnTo>
                  <a:pt x="200" y="956"/>
                </a:lnTo>
                <a:lnTo>
                  <a:pt x="200" y="955"/>
                </a:lnTo>
                <a:lnTo>
                  <a:pt x="200" y="954"/>
                </a:lnTo>
                <a:lnTo>
                  <a:pt x="199" y="953"/>
                </a:lnTo>
                <a:lnTo>
                  <a:pt x="198" y="951"/>
                </a:lnTo>
                <a:lnTo>
                  <a:pt x="197" y="950"/>
                </a:lnTo>
                <a:lnTo>
                  <a:pt x="194" y="949"/>
                </a:lnTo>
                <a:lnTo>
                  <a:pt x="193" y="948"/>
                </a:lnTo>
                <a:lnTo>
                  <a:pt x="192" y="946"/>
                </a:lnTo>
                <a:lnTo>
                  <a:pt x="192" y="945"/>
                </a:lnTo>
                <a:lnTo>
                  <a:pt x="191" y="945"/>
                </a:lnTo>
                <a:lnTo>
                  <a:pt x="191" y="943"/>
                </a:lnTo>
                <a:lnTo>
                  <a:pt x="191" y="942"/>
                </a:lnTo>
                <a:lnTo>
                  <a:pt x="190" y="940"/>
                </a:lnTo>
                <a:lnTo>
                  <a:pt x="190" y="939"/>
                </a:lnTo>
                <a:lnTo>
                  <a:pt x="190" y="938"/>
                </a:lnTo>
                <a:lnTo>
                  <a:pt x="190" y="937"/>
                </a:lnTo>
                <a:lnTo>
                  <a:pt x="190" y="935"/>
                </a:lnTo>
                <a:lnTo>
                  <a:pt x="188" y="934"/>
                </a:lnTo>
                <a:lnTo>
                  <a:pt x="188" y="933"/>
                </a:lnTo>
                <a:lnTo>
                  <a:pt x="187" y="932"/>
                </a:lnTo>
                <a:lnTo>
                  <a:pt x="187" y="930"/>
                </a:lnTo>
                <a:lnTo>
                  <a:pt x="187" y="929"/>
                </a:lnTo>
                <a:lnTo>
                  <a:pt x="187" y="928"/>
                </a:lnTo>
                <a:lnTo>
                  <a:pt x="187" y="925"/>
                </a:lnTo>
                <a:lnTo>
                  <a:pt x="187" y="923"/>
                </a:lnTo>
                <a:lnTo>
                  <a:pt x="187" y="922"/>
                </a:lnTo>
                <a:lnTo>
                  <a:pt x="185" y="921"/>
                </a:lnTo>
                <a:lnTo>
                  <a:pt x="185" y="920"/>
                </a:lnTo>
                <a:lnTo>
                  <a:pt x="184" y="918"/>
                </a:lnTo>
                <a:lnTo>
                  <a:pt x="184" y="917"/>
                </a:lnTo>
                <a:lnTo>
                  <a:pt x="183" y="916"/>
                </a:lnTo>
                <a:lnTo>
                  <a:pt x="183" y="915"/>
                </a:lnTo>
                <a:lnTo>
                  <a:pt x="182" y="915"/>
                </a:lnTo>
                <a:lnTo>
                  <a:pt x="182" y="914"/>
                </a:lnTo>
                <a:lnTo>
                  <a:pt x="181" y="914"/>
                </a:lnTo>
                <a:lnTo>
                  <a:pt x="180" y="913"/>
                </a:lnTo>
                <a:lnTo>
                  <a:pt x="180" y="912"/>
                </a:lnTo>
                <a:lnTo>
                  <a:pt x="174" y="907"/>
                </a:lnTo>
                <a:lnTo>
                  <a:pt x="173" y="907"/>
                </a:lnTo>
                <a:lnTo>
                  <a:pt x="173" y="906"/>
                </a:lnTo>
                <a:lnTo>
                  <a:pt x="172" y="906"/>
                </a:lnTo>
                <a:lnTo>
                  <a:pt x="165" y="901"/>
                </a:lnTo>
                <a:lnTo>
                  <a:pt x="164" y="900"/>
                </a:lnTo>
                <a:lnTo>
                  <a:pt x="158" y="898"/>
                </a:lnTo>
                <a:lnTo>
                  <a:pt x="157" y="898"/>
                </a:lnTo>
                <a:lnTo>
                  <a:pt x="156" y="898"/>
                </a:lnTo>
                <a:lnTo>
                  <a:pt x="156" y="899"/>
                </a:lnTo>
                <a:lnTo>
                  <a:pt x="154" y="900"/>
                </a:lnTo>
                <a:lnTo>
                  <a:pt x="154" y="899"/>
                </a:lnTo>
                <a:lnTo>
                  <a:pt x="153" y="899"/>
                </a:lnTo>
                <a:lnTo>
                  <a:pt x="153" y="898"/>
                </a:lnTo>
                <a:lnTo>
                  <a:pt x="151" y="898"/>
                </a:lnTo>
                <a:lnTo>
                  <a:pt x="151" y="897"/>
                </a:lnTo>
                <a:lnTo>
                  <a:pt x="150" y="896"/>
                </a:lnTo>
                <a:lnTo>
                  <a:pt x="148" y="896"/>
                </a:lnTo>
                <a:lnTo>
                  <a:pt x="147" y="896"/>
                </a:lnTo>
                <a:lnTo>
                  <a:pt x="147" y="897"/>
                </a:lnTo>
                <a:lnTo>
                  <a:pt x="145" y="896"/>
                </a:lnTo>
                <a:lnTo>
                  <a:pt x="145" y="895"/>
                </a:lnTo>
                <a:lnTo>
                  <a:pt x="144" y="895"/>
                </a:lnTo>
                <a:lnTo>
                  <a:pt x="142" y="893"/>
                </a:lnTo>
                <a:lnTo>
                  <a:pt x="141" y="893"/>
                </a:lnTo>
                <a:lnTo>
                  <a:pt x="138" y="891"/>
                </a:lnTo>
                <a:lnTo>
                  <a:pt x="137" y="891"/>
                </a:lnTo>
                <a:lnTo>
                  <a:pt x="135" y="890"/>
                </a:lnTo>
                <a:lnTo>
                  <a:pt x="133" y="889"/>
                </a:lnTo>
                <a:lnTo>
                  <a:pt x="137" y="887"/>
                </a:lnTo>
                <a:lnTo>
                  <a:pt x="138" y="886"/>
                </a:lnTo>
                <a:lnTo>
                  <a:pt x="138" y="884"/>
                </a:lnTo>
                <a:lnTo>
                  <a:pt x="139" y="884"/>
                </a:lnTo>
                <a:lnTo>
                  <a:pt x="139" y="883"/>
                </a:lnTo>
                <a:lnTo>
                  <a:pt x="139" y="880"/>
                </a:lnTo>
                <a:lnTo>
                  <a:pt x="139" y="878"/>
                </a:lnTo>
                <a:lnTo>
                  <a:pt x="139" y="876"/>
                </a:lnTo>
                <a:lnTo>
                  <a:pt x="140" y="875"/>
                </a:lnTo>
                <a:lnTo>
                  <a:pt x="142" y="874"/>
                </a:lnTo>
                <a:lnTo>
                  <a:pt x="144" y="872"/>
                </a:lnTo>
                <a:lnTo>
                  <a:pt x="144" y="871"/>
                </a:lnTo>
                <a:lnTo>
                  <a:pt x="145" y="870"/>
                </a:lnTo>
                <a:lnTo>
                  <a:pt x="146" y="866"/>
                </a:lnTo>
                <a:lnTo>
                  <a:pt x="147" y="865"/>
                </a:lnTo>
                <a:lnTo>
                  <a:pt x="148" y="864"/>
                </a:lnTo>
                <a:lnTo>
                  <a:pt x="148" y="863"/>
                </a:lnTo>
                <a:lnTo>
                  <a:pt x="146" y="862"/>
                </a:lnTo>
                <a:lnTo>
                  <a:pt x="145" y="862"/>
                </a:lnTo>
                <a:lnTo>
                  <a:pt x="145" y="861"/>
                </a:lnTo>
                <a:lnTo>
                  <a:pt x="145" y="859"/>
                </a:lnTo>
                <a:lnTo>
                  <a:pt x="146" y="858"/>
                </a:lnTo>
                <a:lnTo>
                  <a:pt x="147" y="858"/>
                </a:lnTo>
                <a:lnTo>
                  <a:pt x="147" y="857"/>
                </a:lnTo>
                <a:lnTo>
                  <a:pt x="148" y="856"/>
                </a:lnTo>
                <a:lnTo>
                  <a:pt x="148" y="854"/>
                </a:lnTo>
                <a:lnTo>
                  <a:pt x="148" y="853"/>
                </a:lnTo>
                <a:lnTo>
                  <a:pt x="149" y="851"/>
                </a:lnTo>
                <a:lnTo>
                  <a:pt x="149" y="850"/>
                </a:lnTo>
                <a:lnTo>
                  <a:pt x="150" y="849"/>
                </a:lnTo>
                <a:lnTo>
                  <a:pt x="150" y="848"/>
                </a:lnTo>
                <a:lnTo>
                  <a:pt x="150" y="847"/>
                </a:lnTo>
                <a:lnTo>
                  <a:pt x="150" y="846"/>
                </a:lnTo>
                <a:lnTo>
                  <a:pt x="149" y="846"/>
                </a:lnTo>
                <a:lnTo>
                  <a:pt x="148" y="846"/>
                </a:lnTo>
                <a:lnTo>
                  <a:pt x="146" y="845"/>
                </a:lnTo>
                <a:lnTo>
                  <a:pt x="144" y="845"/>
                </a:lnTo>
                <a:lnTo>
                  <a:pt x="142" y="842"/>
                </a:lnTo>
                <a:lnTo>
                  <a:pt x="141" y="841"/>
                </a:lnTo>
                <a:lnTo>
                  <a:pt x="140" y="841"/>
                </a:lnTo>
                <a:lnTo>
                  <a:pt x="138" y="841"/>
                </a:lnTo>
                <a:lnTo>
                  <a:pt x="136" y="841"/>
                </a:lnTo>
                <a:lnTo>
                  <a:pt x="133" y="840"/>
                </a:lnTo>
                <a:lnTo>
                  <a:pt x="132" y="838"/>
                </a:lnTo>
                <a:lnTo>
                  <a:pt x="131" y="836"/>
                </a:lnTo>
                <a:lnTo>
                  <a:pt x="130" y="833"/>
                </a:lnTo>
                <a:lnTo>
                  <a:pt x="129" y="832"/>
                </a:lnTo>
                <a:lnTo>
                  <a:pt x="128" y="830"/>
                </a:lnTo>
                <a:lnTo>
                  <a:pt x="127" y="826"/>
                </a:lnTo>
                <a:lnTo>
                  <a:pt x="125" y="824"/>
                </a:lnTo>
                <a:lnTo>
                  <a:pt x="125" y="822"/>
                </a:lnTo>
                <a:lnTo>
                  <a:pt x="125" y="820"/>
                </a:lnTo>
                <a:lnTo>
                  <a:pt x="124" y="819"/>
                </a:lnTo>
                <a:lnTo>
                  <a:pt x="123" y="817"/>
                </a:lnTo>
                <a:lnTo>
                  <a:pt x="121" y="816"/>
                </a:lnTo>
                <a:lnTo>
                  <a:pt x="120" y="814"/>
                </a:lnTo>
                <a:lnTo>
                  <a:pt x="119" y="813"/>
                </a:lnTo>
                <a:lnTo>
                  <a:pt x="119" y="812"/>
                </a:lnTo>
                <a:lnTo>
                  <a:pt x="119" y="811"/>
                </a:lnTo>
                <a:lnTo>
                  <a:pt x="116" y="811"/>
                </a:lnTo>
                <a:lnTo>
                  <a:pt x="115" y="809"/>
                </a:lnTo>
                <a:lnTo>
                  <a:pt x="113" y="809"/>
                </a:lnTo>
                <a:lnTo>
                  <a:pt x="110" y="808"/>
                </a:lnTo>
                <a:lnTo>
                  <a:pt x="107" y="807"/>
                </a:lnTo>
                <a:lnTo>
                  <a:pt x="105" y="807"/>
                </a:lnTo>
                <a:lnTo>
                  <a:pt x="101" y="807"/>
                </a:lnTo>
                <a:lnTo>
                  <a:pt x="99" y="807"/>
                </a:lnTo>
                <a:lnTo>
                  <a:pt x="96" y="808"/>
                </a:lnTo>
                <a:lnTo>
                  <a:pt x="95" y="808"/>
                </a:lnTo>
                <a:lnTo>
                  <a:pt x="93" y="809"/>
                </a:lnTo>
                <a:lnTo>
                  <a:pt x="90" y="811"/>
                </a:lnTo>
                <a:lnTo>
                  <a:pt x="88" y="812"/>
                </a:lnTo>
                <a:lnTo>
                  <a:pt x="85" y="814"/>
                </a:lnTo>
                <a:lnTo>
                  <a:pt x="82" y="817"/>
                </a:lnTo>
                <a:lnTo>
                  <a:pt x="81" y="820"/>
                </a:lnTo>
                <a:lnTo>
                  <a:pt x="80" y="821"/>
                </a:lnTo>
                <a:lnTo>
                  <a:pt x="78" y="822"/>
                </a:lnTo>
                <a:lnTo>
                  <a:pt x="76" y="822"/>
                </a:lnTo>
                <a:lnTo>
                  <a:pt x="72" y="821"/>
                </a:lnTo>
                <a:lnTo>
                  <a:pt x="70" y="820"/>
                </a:lnTo>
                <a:lnTo>
                  <a:pt x="67" y="817"/>
                </a:lnTo>
                <a:lnTo>
                  <a:pt x="64" y="815"/>
                </a:lnTo>
                <a:lnTo>
                  <a:pt x="63" y="812"/>
                </a:lnTo>
                <a:lnTo>
                  <a:pt x="63" y="811"/>
                </a:lnTo>
                <a:lnTo>
                  <a:pt x="62" y="809"/>
                </a:lnTo>
                <a:lnTo>
                  <a:pt x="62" y="808"/>
                </a:lnTo>
                <a:lnTo>
                  <a:pt x="62" y="807"/>
                </a:lnTo>
                <a:lnTo>
                  <a:pt x="62" y="806"/>
                </a:lnTo>
                <a:lnTo>
                  <a:pt x="62" y="805"/>
                </a:lnTo>
                <a:lnTo>
                  <a:pt x="61" y="804"/>
                </a:lnTo>
                <a:lnTo>
                  <a:pt x="60" y="803"/>
                </a:lnTo>
                <a:lnTo>
                  <a:pt x="61" y="801"/>
                </a:lnTo>
                <a:lnTo>
                  <a:pt x="61" y="800"/>
                </a:lnTo>
                <a:lnTo>
                  <a:pt x="61" y="799"/>
                </a:lnTo>
                <a:lnTo>
                  <a:pt x="61" y="798"/>
                </a:lnTo>
                <a:lnTo>
                  <a:pt x="61" y="797"/>
                </a:lnTo>
                <a:lnTo>
                  <a:pt x="60" y="796"/>
                </a:lnTo>
                <a:lnTo>
                  <a:pt x="60" y="794"/>
                </a:lnTo>
                <a:lnTo>
                  <a:pt x="59" y="794"/>
                </a:lnTo>
                <a:lnTo>
                  <a:pt x="56" y="792"/>
                </a:lnTo>
                <a:lnTo>
                  <a:pt x="55" y="792"/>
                </a:lnTo>
                <a:lnTo>
                  <a:pt x="52" y="789"/>
                </a:lnTo>
                <a:lnTo>
                  <a:pt x="50" y="788"/>
                </a:lnTo>
                <a:lnTo>
                  <a:pt x="50" y="787"/>
                </a:lnTo>
                <a:lnTo>
                  <a:pt x="49" y="787"/>
                </a:lnTo>
                <a:lnTo>
                  <a:pt x="49" y="786"/>
                </a:lnTo>
                <a:lnTo>
                  <a:pt x="47" y="784"/>
                </a:lnTo>
                <a:lnTo>
                  <a:pt x="46" y="783"/>
                </a:lnTo>
                <a:lnTo>
                  <a:pt x="45" y="783"/>
                </a:lnTo>
                <a:lnTo>
                  <a:pt x="44" y="783"/>
                </a:lnTo>
                <a:lnTo>
                  <a:pt x="42" y="783"/>
                </a:lnTo>
                <a:lnTo>
                  <a:pt x="41" y="783"/>
                </a:lnTo>
                <a:lnTo>
                  <a:pt x="37" y="782"/>
                </a:lnTo>
                <a:lnTo>
                  <a:pt x="35" y="781"/>
                </a:lnTo>
                <a:lnTo>
                  <a:pt x="36" y="781"/>
                </a:lnTo>
                <a:lnTo>
                  <a:pt x="36" y="780"/>
                </a:lnTo>
                <a:lnTo>
                  <a:pt x="37" y="779"/>
                </a:lnTo>
                <a:lnTo>
                  <a:pt x="38" y="778"/>
                </a:lnTo>
                <a:lnTo>
                  <a:pt x="42" y="775"/>
                </a:lnTo>
                <a:lnTo>
                  <a:pt x="45" y="773"/>
                </a:lnTo>
                <a:lnTo>
                  <a:pt x="47" y="772"/>
                </a:lnTo>
                <a:lnTo>
                  <a:pt x="47" y="771"/>
                </a:lnTo>
                <a:lnTo>
                  <a:pt x="52" y="769"/>
                </a:lnTo>
                <a:lnTo>
                  <a:pt x="56" y="766"/>
                </a:lnTo>
                <a:lnTo>
                  <a:pt x="60" y="764"/>
                </a:lnTo>
                <a:lnTo>
                  <a:pt x="61" y="762"/>
                </a:lnTo>
                <a:lnTo>
                  <a:pt x="62" y="758"/>
                </a:lnTo>
                <a:lnTo>
                  <a:pt x="63" y="756"/>
                </a:lnTo>
                <a:lnTo>
                  <a:pt x="64" y="755"/>
                </a:lnTo>
                <a:lnTo>
                  <a:pt x="64" y="754"/>
                </a:lnTo>
                <a:lnTo>
                  <a:pt x="66" y="753"/>
                </a:lnTo>
                <a:lnTo>
                  <a:pt x="67" y="750"/>
                </a:lnTo>
                <a:lnTo>
                  <a:pt x="67" y="749"/>
                </a:lnTo>
                <a:lnTo>
                  <a:pt x="68" y="748"/>
                </a:lnTo>
                <a:lnTo>
                  <a:pt x="69" y="747"/>
                </a:lnTo>
                <a:lnTo>
                  <a:pt x="69" y="746"/>
                </a:lnTo>
                <a:lnTo>
                  <a:pt x="70" y="744"/>
                </a:lnTo>
                <a:lnTo>
                  <a:pt x="72" y="739"/>
                </a:lnTo>
                <a:lnTo>
                  <a:pt x="76" y="741"/>
                </a:lnTo>
                <a:lnTo>
                  <a:pt x="78" y="742"/>
                </a:lnTo>
                <a:lnTo>
                  <a:pt x="77" y="742"/>
                </a:lnTo>
                <a:lnTo>
                  <a:pt x="76" y="742"/>
                </a:lnTo>
                <a:lnTo>
                  <a:pt x="75" y="742"/>
                </a:lnTo>
                <a:lnTo>
                  <a:pt x="76" y="742"/>
                </a:lnTo>
                <a:lnTo>
                  <a:pt x="77" y="744"/>
                </a:lnTo>
                <a:lnTo>
                  <a:pt x="78" y="744"/>
                </a:lnTo>
                <a:lnTo>
                  <a:pt x="78" y="745"/>
                </a:lnTo>
                <a:lnTo>
                  <a:pt x="79" y="745"/>
                </a:lnTo>
                <a:lnTo>
                  <a:pt x="80" y="745"/>
                </a:lnTo>
                <a:lnTo>
                  <a:pt x="81" y="745"/>
                </a:lnTo>
                <a:lnTo>
                  <a:pt x="82" y="744"/>
                </a:lnTo>
                <a:lnTo>
                  <a:pt x="84" y="744"/>
                </a:lnTo>
                <a:lnTo>
                  <a:pt x="86" y="742"/>
                </a:lnTo>
                <a:lnTo>
                  <a:pt x="86" y="744"/>
                </a:lnTo>
                <a:lnTo>
                  <a:pt x="87" y="744"/>
                </a:lnTo>
                <a:lnTo>
                  <a:pt x="87" y="745"/>
                </a:lnTo>
                <a:lnTo>
                  <a:pt x="88" y="748"/>
                </a:lnTo>
                <a:lnTo>
                  <a:pt x="89" y="748"/>
                </a:lnTo>
                <a:lnTo>
                  <a:pt x="89" y="749"/>
                </a:lnTo>
                <a:lnTo>
                  <a:pt x="96" y="748"/>
                </a:lnTo>
                <a:lnTo>
                  <a:pt x="98" y="747"/>
                </a:lnTo>
                <a:lnTo>
                  <a:pt x="99" y="747"/>
                </a:lnTo>
                <a:lnTo>
                  <a:pt x="101" y="747"/>
                </a:lnTo>
                <a:lnTo>
                  <a:pt x="102" y="746"/>
                </a:lnTo>
                <a:lnTo>
                  <a:pt x="103" y="746"/>
                </a:lnTo>
                <a:lnTo>
                  <a:pt x="99" y="742"/>
                </a:lnTo>
                <a:lnTo>
                  <a:pt x="90" y="731"/>
                </a:lnTo>
                <a:lnTo>
                  <a:pt x="87" y="728"/>
                </a:lnTo>
                <a:lnTo>
                  <a:pt x="85" y="725"/>
                </a:lnTo>
                <a:lnTo>
                  <a:pt x="84" y="724"/>
                </a:lnTo>
                <a:lnTo>
                  <a:pt x="82" y="723"/>
                </a:lnTo>
                <a:lnTo>
                  <a:pt x="81" y="722"/>
                </a:lnTo>
                <a:lnTo>
                  <a:pt x="80" y="720"/>
                </a:lnTo>
                <a:lnTo>
                  <a:pt x="79" y="717"/>
                </a:lnTo>
                <a:lnTo>
                  <a:pt x="78" y="716"/>
                </a:lnTo>
                <a:lnTo>
                  <a:pt x="77" y="715"/>
                </a:lnTo>
                <a:lnTo>
                  <a:pt x="76" y="715"/>
                </a:lnTo>
                <a:lnTo>
                  <a:pt x="76" y="714"/>
                </a:lnTo>
                <a:lnTo>
                  <a:pt x="75" y="714"/>
                </a:lnTo>
                <a:lnTo>
                  <a:pt x="73" y="713"/>
                </a:lnTo>
                <a:lnTo>
                  <a:pt x="73" y="712"/>
                </a:lnTo>
                <a:lnTo>
                  <a:pt x="72" y="711"/>
                </a:lnTo>
                <a:lnTo>
                  <a:pt x="72" y="709"/>
                </a:lnTo>
                <a:lnTo>
                  <a:pt x="71" y="708"/>
                </a:lnTo>
                <a:lnTo>
                  <a:pt x="71" y="707"/>
                </a:lnTo>
                <a:lnTo>
                  <a:pt x="71" y="706"/>
                </a:lnTo>
                <a:lnTo>
                  <a:pt x="70" y="706"/>
                </a:lnTo>
                <a:lnTo>
                  <a:pt x="70" y="705"/>
                </a:lnTo>
                <a:lnTo>
                  <a:pt x="70" y="704"/>
                </a:lnTo>
                <a:lnTo>
                  <a:pt x="69" y="704"/>
                </a:lnTo>
                <a:lnTo>
                  <a:pt x="68" y="703"/>
                </a:lnTo>
                <a:lnTo>
                  <a:pt x="68" y="702"/>
                </a:lnTo>
                <a:lnTo>
                  <a:pt x="67" y="699"/>
                </a:lnTo>
                <a:lnTo>
                  <a:pt x="64" y="696"/>
                </a:lnTo>
                <a:lnTo>
                  <a:pt x="63" y="694"/>
                </a:lnTo>
                <a:lnTo>
                  <a:pt x="63" y="692"/>
                </a:lnTo>
                <a:lnTo>
                  <a:pt x="62" y="690"/>
                </a:lnTo>
                <a:lnTo>
                  <a:pt x="62" y="687"/>
                </a:lnTo>
                <a:lnTo>
                  <a:pt x="62" y="686"/>
                </a:lnTo>
                <a:lnTo>
                  <a:pt x="60" y="683"/>
                </a:lnTo>
                <a:lnTo>
                  <a:pt x="59" y="683"/>
                </a:lnTo>
                <a:lnTo>
                  <a:pt x="58" y="682"/>
                </a:lnTo>
                <a:lnTo>
                  <a:pt x="56" y="681"/>
                </a:lnTo>
                <a:lnTo>
                  <a:pt x="55" y="679"/>
                </a:lnTo>
                <a:lnTo>
                  <a:pt x="53" y="678"/>
                </a:lnTo>
                <a:lnTo>
                  <a:pt x="50" y="674"/>
                </a:lnTo>
                <a:lnTo>
                  <a:pt x="49" y="673"/>
                </a:lnTo>
                <a:lnTo>
                  <a:pt x="47" y="672"/>
                </a:lnTo>
                <a:lnTo>
                  <a:pt x="46" y="671"/>
                </a:lnTo>
                <a:lnTo>
                  <a:pt x="46" y="670"/>
                </a:lnTo>
                <a:lnTo>
                  <a:pt x="45" y="669"/>
                </a:lnTo>
                <a:lnTo>
                  <a:pt x="44" y="666"/>
                </a:lnTo>
                <a:lnTo>
                  <a:pt x="43" y="666"/>
                </a:lnTo>
                <a:lnTo>
                  <a:pt x="43" y="665"/>
                </a:lnTo>
                <a:lnTo>
                  <a:pt x="43" y="664"/>
                </a:lnTo>
                <a:lnTo>
                  <a:pt x="42" y="663"/>
                </a:lnTo>
                <a:lnTo>
                  <a:pt x="40" y="662"/>
                </a:lnTo>
                <a:lnTo>
                  <a:pt x="40" y="661"/>
                </a:lnTo>
                <a:lnTo>
                  <a:pt x="37" y="660"/>
                </a:lnTo>
                <a:lnTo>
                  <a:pt x="36" y="657"/>
                </a:lnTo>
                <a:lnTo>
                  <a:pt x="34" y="656"/>
                </a:lnTo>
                <a:lnTo>
                  <a:pt x="34" y="655"/>
                </a:lnTo>
                <a:lnTo>
                  <a:pt x="33" y="654"/>
                </a:lnTo>
                <a:lnTo>
                  <a:pt x="32" y="653"/>
                </a:lnTo>
                <a:lnTo>
                  <a:pt x="30" y="652"/>
                </a:lnTo>
                <a:lnTo>
                  <a:pt x="30" y="650"/>
                </a:lnTo>
                <a:lnTo>
                  <a:pt x="29" y="649"/>
                </a:lnTo>
                <a:lnTo>
                  <a:pt x="29" y="648"/>
                </a:lnTo>
                <a:lnTo>
                  <a:pt x="28" y="648"/>
                </a:lnTo>
                <a:lnTo>
                  <a:pt x="27" y="646"/>
                </a:lnTo>
                <a:lnTo>
                  <a:pt x="27" y="645"/>
                </a:lnTo>
                <a:lnTo>
                  <a:pt x="27" y="644"/>
                </a:lnTo>
                <a:lnTo>
                  <a:pt x="26" y="642"/>
                </a:lnTo>
                <a:lnTo>
                  <a:pt x="26" y="641"/>
                </a:lnTo>
                <a:lnTo>
                  <a:pt x="25" y="641"/>
                </a:lnTo>
                <a:lnTo>
                  <a:pt x="25" y="640"/>
                </a:lnTo>
                <a:lnTo>
                  <a:pt x="25" y="636"/>
                </a:lnTo>
                <a:lnTo>
                  <a:pt x="25" y="635"/>
                </a:lnTo>
                <a:lnTo>
                  <a:pt x="25" y="632"/>
                </a:lnTo>
                <a:lnTo>
                  <a:pt x="25" y="631"/>
                </a:lnTo>
                <a:lnTo>
                  <a:pt x="25" y="630"/>
                </a:lnTo>
                <a:lnTo>
                  <a:pt x="25" y="628"/>
                </a:lnTo>
                <a:lnTo>
                  <a:pt x="25" y="627"/>
                </a:lnTo>
                <a:lnTo>
                  <a:pt x="24" y="625"/>
                </a:lnTo>
                <a:lnTo>
                  <a:pt x="23" y="624"/>
                </a:lnTo>
                <a:lnTo>
                  <a:pt x="21" y="623"/>
                </a:lnTo>
                <a:lnTo>
                  <a:pt x="21" y="622"/>
                </a:lnTo>
                <a:lnTo>
                  <a:pt x="20" y="622"/>
                </a:lnTo>
                <a:lnTo>
                  <a:pt x="20" y="621"/>
                </a:lnTo>
                <a:lnTo>
                  <a:pt x="19" y="620"/>
                </a:lnTo>
                <a:lnTo>
                  <a:pt x="19" y="619"/>
                </a:lnTo>
                <a:lnTo>
                  <a:pt x="18" y="617"/>
                </a:lnTo>
                <a:lnTo>
                  <a:pt x="17" y="615"/>
                </a:lnTo>
                <a:lnTo>
                  <a:pt x="17" y="614"/>
                </a:lnTo>
                <a:lnTo>
                  <a:pt x="17" y="613"/>
                </a:lnTo>
                <a:lnTo>
                  <a:pt x="17" y="612"/>
                </a:lnTo>
                <a:lnTo>
                  <a:pt x="16" y="612"/>
                </a:lnTo>
                <a:lnTo>
                  <a:pt x="15" y="611"/>
                </a:lnTo>
                <a:lnTo>
                  <a:pt x="15" y="610"/>
                </a:lnTo>
                <a:lnTo>
                  <a:pt x="13" y="608"/>
                </a:lnTo>
                <a:lnTo>
                  <a:pt x="12" y="607"/>
                </a:lnTo>
                <a:lnTo>
                  <a:pt x="11" y="607"/>
                </a:lnTo>
                <a:lnTo>
                  <a:pt x="11" y="606"/>
                </a:lnTo>
                <a:lnTo>
                  <a:pt x="10" y="606"/>
                </a:lnTo>
                <a:lnTo>
                  <a:pt x="10" y="605"/>
                </a:lnTo>
                <a:lnTo>
                  <a:pt x="8" y="600"/>
                </a:lnTo>
                <a:lnTo>
                  <a:pt x="6" y="597"/>
                </a:lnTo>
                <a:lnTo>
                  <a:pt x="4" y="596"/>
                </a:lnTo>
                <a:lnTo>
                  <a:pt x="4" y="595"/>
                </a:lnTo>
                <a:lnTo>
                  <a:pt x="3" y="591"/>
                </a:lnTo>
                <a:lnTo>
                  <a:pt x="2" y="589"/>
                </a:lnTo>
                <a:lnTo>
                  <a:pt x="1" y="587"/>
                </a:lnTo>
                <a:lnTo>
                  <a:pt x="1" y="586"/>
                </a:lnTo>
                <a:lnTo>
                  <a:pt x="1" y="585"/>
                </a:lnTo>
                <a:lnTo>
                  <a:pt x="0" y="583"/>
                </a:lnTo>
                <a:lnTo>
                  <a:pt x="0" y="581"/>
                </a:lnTo>
                <a:lnTo>
                  <a:pt x="1" y="581"/>
                </a:lnTo>
                <a:lnTo>
                  <a:pt x="1" y="578"/>
                </a:lnTo>
                <a:lnTo>
                  <a:pt x="0" y="577"/>
                </a:lnTo>
                <a:lnTo>
                  <a:pt x="0" y="573"/>
                </a:lnTo>
                <a:lnTo>
                  <a:pt x="0" y="572"/>
                </a:lnTo>
                <a:lnTo>
                  <a:pt x="0" y="571"/>
                </a:lnTo>
                <a:lnTo>
                  <a:pt x="0" y="570"/>
                </a:lnTo>
                <a:lnTo>
                  <a:pt x="1" y="568"/>
                </a:lnTo>
                <a:lnTo>
                  <a:pt x="1" y="566"/>
                </a:lnTo>
                <a:lnTo>
                  <a:pt x="1" y="565"/>
                </a:lnTo>
                <a:lnTo>
                  <a:pt x="1" y="564"/>
                </a:lnTo>
                <a:lnTo>
                  <a:pt x="1" y="563"/>
                </a:lnTo>
                <a:lnTo>
                  <a:pt x="2" y="563"/>
                </a:lnTo>
                <a:lnTo>
                  <a:pt x="2" y="562"/>
                </a:lnTo>
                <a:lnTo>
                  <a:pt x="3" y="560"/>
                </a:lnTo>
                <a:lnTo>
                  <a:pt x="4" y="558"/>
                </a:lnTo>
                <a:lnTo>
                  <a:pt x="4" y="557"/>
                </a:lnTo>
                <a:lnTo>
                  <a:pt x="4" y="555"/>
                </a:lnTo>
                <a:lnTo>
                  <a:pt x="4" y="554"/>
                </a:lnTo>
                <a:lnTo>
                  <a:pt x="4" y="553"/>
                </a:lnTo>
                <a:lnTo>
                  <a:pt x="4" y="550"/>
                </a:lnTo>
                <a:lnTo>
                  <a:pt x="4" y="549"/>
                </a:lnTo>
                <a:lnTo>
                  <a:pt x="3" y="548"/>
                </a:lnTo>
                <a:lnTo>
                  <a:pt x="3" y="547"/>
                </a:lnTo>
                <a:lnTo>
                  <a:pt x="4" y="547"/>
                </a:lnTo>
                <a:lnTo>
                  <a:pt x="4" y="545"/>
                </a:lnTo>
                <a:lnTo>
                  <a:pt x="6" y="541"/>
                </a:lnTo>
                <a:lnTo>
                  <a:pt x="6" y="538"/>
                </a:lnTo>
                <a:lnTo>
                  <a:pt x="4" y="537"/>
                </a:lnTo>
                <a:lnTo>
                  <a:pt x="6" y="535"/>
                </a:lnTo>
                <a:lnTo>
                  <a:pt x="6" y="533"/>
                </a:lnTo>
                <a:lnTo>
                  <a:pt x="6" y="532"/>
                </a:lnTo>
                <a:lnTo>
                  <a:pt x="7" y="532"/>
                </a:lnTo>
                <a:lnTo>
                  <a:pt x="7" y="531"/>
                </a:lnTo>
                <a:lnTo>
                  <a:pt x="7" y="529"/>
                </a:lnTo>
                <a:lnTo>
                  <a:pt x="8" y="529"/>
                </a:lnTo>
                <a:lnTo>
                  <a:pt x="8" y="528"/>
                </a:lnTo>
                <a:lnTo>
                  <a:pt x="9" y="527"/>
                </a:lnTo>
                <a:lnTo>
                  <a:pt x="10" y="527"/>
                </a:lnTo>
                <a:lnTo>
                  <a:pt x="11" y="527"/>
                </a:lnTo>
                <a:lnTo>
                  <a:pt x="12" y="525"/>
                </a:lnTo>
                <a:lnTo>
                  <a:pt x="12" y="524"/>
                </a:lnTo>
                <a:lnTo>
                  <a:pt x="12" y="523"/>
                </a:lnTo>
                <a:lnTo>
                  <a:pt x="12" y="522"/>
                </a:lnTo>
                <a:lnTo>
                  <a:pt x="12" y="521"/>
                </a:lnTo>
                <a:lnTo>
                  <a:pt x="12" y="520"/>
                </a:lnTo>
                <a:lnTo>
                  <a:pt x="12" y="519"/>
                </a:lnTo>
                <a:lnTo>
                  <a:pt x="12" y="518"/>
                </a:lnTo>
                <a:lnTo>
                  <a:pt x="12" y="516"/>
                </a:lnTo>
                <a:lnTo>
                  <a:pt x="13" y="515"/>
                </a:lnTo>
                <a:lnTo>
                  <a:pt x="15" y="514"/>
                </a:lnTo>
                <a:lnTo>
                  <a:pt x="15" y="513"/>
                </a:lnTo>
                <a:lnTo>
                  <a:pt x="18" y="512"/>
                </a:lnTo>
                <a:lnTo>
                  <a:pt x="19" y="510"/>
                </a:lnTo>
                <a:lnTo>
                  <a:pt x="20" y="508"/>
                </a:lnTo>
                <a:lnTo>
                  <a:pt x="21" y="507"/>
                </a:lnTo>
                <a:lnTo>
                  <a:pt x="21" y="506"/>
                </a:lnTo>
                <a:lnTo>
                  <a:pt x="21" y="505"/>
                </a:lnTo>
                <a:lnTo>
                  <a:pt x="21" y="504"/>
                </a:lnTo>
                <a:lnTo>
                  <a:pt x="23" y="503"/>
                </a:lnTo>
                <a:lnTo>
                  <a:pt x="23" y="502"/>
                </a:lnTo>
                <a:lnTo>
                  <a:pt x="24" y="502"/>
                </a:lnTo>
                <a:lnTo>
                  <a:pt x="24" y="501"/>
                </a:lnTo>
                <a:lnTo>
                  <a:pt x="25" y="497"/>
                </a:lnTo>
                <a:lnTo>
                  <a:pt x="26" y="496"/>
                </a:lnTo>
                <a:lnTo>
                  <a:pt x="26" y="494"/>
                </a:lnTo>
                <a:lnTo>
                  <a:pt x="28" y="493"/>
                </a:lnTo>
                <a:lnTo>
                  <a:pt x="28" y="491"/>
                </a:lnTo>
                <a:lnTo>
                  <a:pt x="28" y="489"/>
                </a:lnTo>
                <a:lnTo>
                  <a:pt x="29" y="488"/>
                </a:lnTo>
                <a:lnTo>
                  <a:pt x="29" y="487"/>
                </a:lnTo>
                <a:lnTo>
                  <a:pt x="30" y="486"/>
                </a:lnTo>
                <a:lnTo>
                  <a:pt x="32" y="485"/>
                </a:lnTo>
                <a:lnTo>
                  <a:pt x="32" y="483"/>
                </a:lnTo>
                <a:lnTo>
                  <a:pt x="33" y="482"/>
                </a:lnTo>
                <a:lnTo>
                  <a:pt x="33" y="481"/>
                </a:lnTo>
                <a:lnTo>
                  <a:pt x="34" y="480"/>
                </a:lnTo>
                <a:lnTo>
                  <a:pt x="35" y="479"/>
                </a:lnTo>
                <a:lnTo>
                  <a:pt x="38" y="474"/>
                </a:lnTo>
                <a:lnTo>
                  <a:pt x="40" y="473"/>
                </a:lnTo>
                <a:lnTo>
                  <a:pt x="42" y="472"/>
                </a:lnTo>
                <a:lnTo>
                  <a:pt x="42" y="471"/>
                </a:lnTo>
                <a:lnTo>
                  <a:pt x="43" y="471"/>
                </a:lnTo>
                <a:lnTo>
                  <a:pt x="44" y="470"/>
                </a:lnTo>
                <a:lnTo>
                  <a:pt x="44" y="469"/>
                </a:lnTo>
                <a:lnTo>
                  <a:pt x="44" y="468"/>
                </a:lnTo>
                <a:lnTo>
                  <a:pt x="45" y="466"/>
                </a:lnTo>
                <a:lnTo>
                  <a:pt x="45" y="465"/>
                </a:lnTo>
                <a:lnTo>
                  <a:pt x="43" y="463"/>
                </a:lnTo>
                <a:lnTo>
                  <a:pt x="43" y="462"/>
                </a:lnTo>
                <a:lnTo>
                  <a:pt x="43" y="461"/>
                </a:lnTo>
                <a:lnTo>
                  <a:pt x="44" y="460"/>
                </a:lnTo>
                <a:lnTo>
                  <a:pt x="44" y="458"/>
                </a:lnTo>
                <a:lnTo>
                  <a:pt x="44" y="456"/>
                </a:lnTo>
                <a:lnTo>
                  <a:pt x="43" y="455"/>
                </a:lnTo>
                <a:lnTo>
                  <a:pt x="43" y="454"/>
                </a:lnTo>
                <a:lnTo>
                  <a:pt x="43" y="453"/>
                </a:lnTo>
                <a:lnTo>
                  <a:pt x="43" y="452"/>
                </a:lnTo>
                <a:lnTo>
                  <a:pt x="43" y="451"/>
                </a:lnTo>
                <a:lnTo>
                  <a:pt x="43" y="449"/>
                </a:lnTo>
                <a:lnTo>
                  <a:pt x="44" y="449"/>
                </a:lnTo>
                <a:lnTo>
                  <a:pt x="45" y="449"/>
                </a:lnTo>
                <a:lnTo>
                  <a:pt x="45" y="448"/>
                </a:lnTo>
                <a:lnTo>
                  <a:pt x="46" y="447"/>
                </a:lnTo>
                <a:lnTo>
                  <a:pt x="45" y="447"/>
                </a:lnTo>
                <a:lnTo>
                  <a:pt x="44" y="445"/>
                </a:lnTo>
                <a:lnTo>
                  <a:pt x="44" y="443"/>
                </a:lnTo>
                <a:lnTo>
                  <a:pt x="45" y="441"/>
                </a:lnTo>
                <a:lnTo>
                  <a:pt x="46" y="441"/>
                </a:lnTo>
                <a:lnTo>
                  <a:pt x="46" y="440"/>
                </a:lnTo>
                <a:lnTo>
                  <a:pt x="46" y="439"/>
                </a:lnTo>
                <a:lnTo>
                  <a:pt x="47" y="439"/>
                </a:lnTo>
                <a:lnTo>
                  <a:pt x="49" y="439"/>
                </a:lnTo>
                <a:lnTo>
                  <a:pt x="49" y="438"/>
                </a:lnTo>
                <a:lnTo>
                  <a:pt x="47" y="437"/>
                </a:lnTo>
                <a:lnTo>
                  <a:pt x="47" y="436"/>
                </a:lnTo>
                <a:lnTo>
                  <a:pt x="47" y="435"/>
                </a:lnTo>
                <a:lnTo>
                  <a:pt x="47" y="433"/>
                </a:lnTo>
                <a:lnTo>
                  <a:pt x="46" y="432"/>
                </a:lnTo>
                <a:lnTo>
                  <a:pt x="46" y="431"/>
                </a:lnTo>
                <a:lnTo>
                  <a:pt x="46" y="430"/>
                </a:lnTo>
                <a:lnTo>
                  <a:pt x="46" y="429"/>
                </a:lnTo>
                <a:lnTo>
                  <a:pt x="46" y="428"/>
                </a:lnTo>
                <a:lnTo>
                  <a:pt x="46" y="427"/>
                </a:lnTo>
                <a:lnTo>
                  <a:pt x="46" y="426"/>
                </a:lnTo>
                <a:lnTo>
                  <a:pt x="46" y="424"/>
                </a:lnTo>
                <a:lnTo>
                  <a:pt x="46" y="423"/>
                </a:lnTo>
                <a:lnTo>
                  <a:pt x="46" y="422"/>
                </a:lnTo>
                <a:lnTo>
                  <a:pt x="46" y="421"/>
                </a:lnTo>
                <a:lnTo>
                  <a:pt x="45" y="420"/>
                </a:lnTo>
                <a:lnTo>
                  <a:pt x="43" y="419"/>
                </a:lnTo>
                <a:lnTo>
                  <a:pt x="42" y="418"/>
                </a:lnTo>
                <a:lnTo>
                  <a:pt x="42" y="415"/>
                </a:lnTo>
                <a:lnTo>
                  <a:pt x="42" y="414"/>
                </a:lnTo>
                <a:lnTo>
                  <a:pt x="41" y="413"/>
                </a:lnTo>
                <a:lnTo>
                  <a:pt x="40" y="411"/>
                </a:lnTo>
                <a:lnTo>
                  <a:pt x="40" y="410"/>
                </a:lnTo>
                <a:lnTo>
                  <a:pt x="40" y="409"/>
                </a:lnTo>
                <a:lnTo>
                  <a:pt x="41" y="406"/>
                </a:lnTo>
                <a:lnTo>
                  <a:pt x="41" y="405"/>
                </a:lnTo>
                <a:lnTo>
                  <a:pt x="41" y="404"/>
                </a:lnTo>
                <a:lnTo>
                  <a:pt x="42" y="404"/>
                </a:lnTo>
                <a:lnTo>
                  <a:pt x="42" y="403"/>
                </a:lnTo>
                <a:lnTo>
                  <a:pt x="41" y="398"/>
                </a:lnTo>
                <a:lnTo>
                  <a:pt x="40" y="397"/>
                </a:lnTo>
                <a:lnTo>
                  <a:pt x="40" y="396"/>
                </a:lnTo>
                <a:lnTo>
                  <a:pt x="38" y="394"/>
                </a:lnTo>
                <a:lnTo>
                  <a:pt x="40" y="391"/>
                </a:lnTo>
                <a:lnTo>
                  <a:pt x="38" y="390"/>
                </a:lnTo>
                <a:lnTo>
                  <a:pt x="38" y="389"/>
                </a:lnTo>
                <a:lnTo>
                  <a:pt x="38" y="388"/>
                </a:lnTo>
                <a:lnTo>
                  <a:pt x="38" y="386"/>
                </a:lnTo>
                <a:lnTo>
                  <a:pt x="37" y="378"/>
                </a:lnTo>
                <a:lnTo>
                  <a:pt x="37" y="377"/>
                </a:lnTo>
                <a:lnTo>
                  <a:pt x="36" y="374"/>
                </a:lnTo>
                <a:lnTo>
                  <a:pt x="35" y="373"/>
                </a:lnTo>
                <a:lnTo>
                  <a:pt x="35" y="372"/>
                </a:lnTo>
                <a:lnTo>
                  <a:pt x="34" y="371"/>
                </a:lnTo>
                <a:lnTo>
                  <a:pt x="34" y="370"/>
                </a:lnTo>
                <a:lnTo>
                  <a:pt x="34" y="369"/>
                </a:lnTo>
                <a:lnTo>
                  <a:pt x="33" y="368"/>
                </a:lnTo>
                <a:lnTo>
                  <a:pt x="33" y="366"/>
                </a:lnTo>
                <a:lnTo>
                  <a:pt x="32" y="364"/>
                </a:lnTo>
                <a:lnTo>
                  <a:pt x="30" y="362"/>
                </a:lnTo>
                <a:lnTo>
                  <a:pt x="30" y="361"/>
                </a:lnTo>
                <a:lnTo>
                  <a:pt x="30" y="360"/>
                </a:lnTo>
                <a:lnTo>
                  <a:pt x="30" y="359"/>
                </a:lnTo>
                <a:lnTo>
                  <a:pt x="30" y="356"/>
                </a:lnTo>
                <a:lnTo>
                  <a:pt x="30" y="355"/>
                </a:lnTo>
                <a:lnTo>
                  <a:pt x="32" y="355"/>
                </a:lnTo>
                <a:lnTo>
                  <a:pt x="32" y="353"/>
                </a:lnTo>
                <a:lnTo>
                  <a:pt x="33" y="349"/>
                </a:lnTo>
                <a:lnTo>
                  <a:pt x="33" y="348"/>
                </a:lnTo>
                <a:lnTo>
                  <a:pt x="33" y="345"/>
                </a:lnTo>
                <a:lnTo>
                  <a:pt x="34" y="343"/>
                </a:lnTo>
                <a:lnTo>
                  <a:pt x="34" y="342"/>
                </a:lnTo>
                <a:lnTo>
                  <a:pt x="36" y="339"/>
                </a:lnTo>
                <a:lnTo>
                  <a:pt x="38" y="338"/>
                </a:lnTo>
                <a:lnTo>
                  <a:pt x="38" y="337"/>
                </a:lnTo>
                <a:lnTo>
                  <a:pt x="40" y="337"/>
                </a:lnTo>
                <a:lnTo>
                  <a:pt x="40" y="336"/>
                </a:lnTo>
                <a:lnTo>
                  <a:pt x="38" y="335"/>
                </a:lnTo>
                <a:lnTo>
                  <a:pt x="38" y="334"/>
                </a:lnTo>
                <a:lnTo>
                  <a:pt x="38" y="332"/>
                </a:lnTo>
                <a:lnTo>
                  <a:pt x="38" y="331"/>
                </a:lnTo>
                <a:lnTo>
                  <a:pt x="41" y="331"/>
                </a:lnTo>
                <a:lnTo>
                  <a:pt x="42" y="330"/>
                </a:lnTo>
                <a:lnTo>
                  <a:pt x="45" y="330"/>
                </a:lnTo>
                <a:lnTo>
                  <a:pt x="49" y="329"/>
                </a:lnTo>
                <a:lnTo>
                  <a:pt x="50" y="329"/>
                </a:lnTo>
                <a:lnTo>
                  <a:pt x="51" y="329"/>
                </a:lnTo>
                <a:lnTo>
                  <a:pt x="54" y="329"/>
                </a:lnTo>
                <a:lnTo>
                  <a:pt x="55" y="328"/>
                </a:lnTo>
                <a:lnTo>
                  <a:pt x="56" y="328"/>
                </a:lnTo>
                <a:lnTo>
                  <a:pt x="56" y="326"/>
                </a:lnTo>
                <a:lnTo>
                  <a:pt x="56" y="323"/>
                </a:lnTo>
                <a:lnTo>
                  <a:pt x="58" y="322"/>
                </a:lnTo>
                <a:lnTo>
                  <a:pt x="58" y="321"/>
                </a:lnTo>
                <a:lnTo>
                  <a:pt x="58" y="320"/>
                </a:lnTo>
                <a:lnTo>
                  <a:pt x="56" y="319"/>
                </a:lnTo>
                <a:lnTo>
                  <a:pt x="56" y="318"/>
                </a:lnTo>
                <a:lnTo>
                  <a:pt x="55" y="317"/>
                </a:lnTo>
                <a:lnTo>
                  <a:pt x="54" y="317"/>
                </a:lnTo>
                <a:lnTo>
                  <a:pt x="51" y="317"/>
                </a:lnTo>
                <a:lnTo>
                  <a:pt x="50" y="317"/>
                </a:lnTo>
                <a:lnTo>
                  <a:pt x="49" y="315"/>
                </a:lnTo>
                <a:lnTo>
                  <a:pt x="47" y="314"/>
                </a:lnTo>
                <a:lnTo>
                  <a:pt x="46" y="313"/>
                </a:lnTo>
                <a:lnTo>
                  <a:pt x="46" y="312"/>
                </a:lnTo>
                <a:lnTo>
                  <a:pt x="46" y="311"/>
                </a:lnTo>
                <a:lnTo>
                  <a:pt x="46" y="310"/>
                </a:lnTo>
                <a:lnTo>
                  <a:pt x="46" y="309"/>
                </a:lnTo>
                <a:lnTo>
                  <a:pt x="47" y="309"/>
                </a:lnTo>
                <a:lnTo>
                  <a:pt x="49" y="309"/>
                </a:lnTo>
                <a:lnTo>
                  <a:pt x="50" y="309"/>
                </a:lnTo>
                <a:lnTo>
                  <a:pt x="51" y="309"/>
                </a:lnTo>
                <a:lnTo>
                  <a:pt x="51" y="307"/>
                </a:lnTo>
                <a:lnTo>
                  <a:pt x="52" y="307"/>
                </a:lnTo>
                <a:lnTo>
                  <a:pt x="53" y="306"/>
                </a:lnTo>
                <a:lnTo>
                  <a:pt x="53" y="305"/>
                </a:lnTo>
                <a:lnTo>
                  <a:pt x="54" y="305"/>
                </a:lnTo>
                <a:lnTo>
                  <a:pt x="54" y="304"/>
                </a:lnTo>
                <a:lnTo>
                  <a:pt x="54" y="303"/>
                </a:lnTo>
                <a:lnTo>
                  <a:pt x="54" y="301"/>
                </a:lnTo>
                <a:lnTo>
                  <a:pt x="54" y="299"/>
                </a:lnTo>
                <a:lnTo>
                  <a:pt x="54" y="298"/>
                </a:lnTo>
                <a:lnTo>
                  <a:pt x="54" y="297"/>
                </a:lnTo>
                <a:lnTo>
                  <a:pt x="54" y="296"/>
                </a:lnTo>
                <a:lnTo>
                  <a:pt x="53" y="293"/>
                </a:lnTo>
                <a:lnTo>
                  <a:pt x="53" y="292"/>
                </a:lnTo>
                <a:lnTo>
                  <a:pt x="52" y="292"/>
                </a:lnTo>
                <a:lnTo>
                  <a:pt x="52" y="290"/>
                </a:lnTo>
                <a:lnTo>
                  <a:pt x="51" y="290"/>
                </a:lnTo>
                <a:lnTo>
                  <a:pt x="50" y="289"/>
                </a:lnTo>
                <a:lnTo>
                  <a:pt x="49" y="288"/>
                </a:lnTo>
                <a:lnTo>
                  <a:pt x="47" y="287"/>
                </a:lnTo>
                <a:lnTo>
                  <a:pt x="46" y="286"/>
                </a:lnTo>
                <a:lnTo>
                  <a:pt x="45" y="285"/>
                </a:lnTo>
                <a:lnTo>
                  <a:pt x="44" y="284"/>
                </a:lnTo>
                <a:lnTo>
                  <a:pt x="44" y="282"/>
                </a:lnTo>
                <a:lnTo>
                  <a:pt x="43" y="281"/>
                </a:lnTo>
                <a:lnTo>
                  <a:pt x="42" y="279"/>
                </a:lnTo>
                <a:lnTo>
                  <a:pt x="42" y="278"/>
                </a:lnTo>
                <a:lnTo>
                  <a:pt x="42" y="277"/>
                </a:lnTo>
                <a:lnTo>
                  <a:pt x="43" y="276"/>
                </a:lnTo>
                <a:lnTo>
                  <a:pt x="45" y="273"/>
                </a:lnTo>
                <a:lnTo>
                  <a:pt x="47" y="271"/>
                </a:lnTo>
                <a:lnTo>
                  <a:pt x="49" y="270"/>
                </a:lnTo>
                <a:lnTo>
                  <a:pt x="49" y="269"/>
                </a:lnTo>
                <a:lnTo>
                  <a:pt x="49" y="267"/>
                </a:lnTo>
                <a:lnTo>
                  <a:pt x="47" y="265"/>
                </a:lnTo>
                <a:lnTo>
                  <a:pt x="47" y="264"/>
                </a:lnTo>
                <a:lnTo>
                  <a:pt x="47" y="263"/>
                </a:lnTo>
                <a:lnTo>
                  <a:pt x="47" y="262"/>
                </a:lnTo>
                <a:lnTo>
                  <a:pt x="47" y="261"/>
                </a:lnTo>
                <a:lnTo>
                  <a:pt x="46" y="259"/>
                </a:lnTo>
                <a:lnTo>
                  <a:pt x="46" y="255"/>
                </a:lnTo>
                <a:lnTo>
                  <a:pt x="45" y="254"/>
                </a:lnTo>
                <a:lnTo>
                  <a:pt x="45" y="252"/>
                </a:lnTo>
                <a:lnTo>
                  <a:pt x="45" y="251"/>
                </a:lnTo>
                <a:lnTo>
                  <a:pt x="45" y="250"/>
                </a:lnTo>
                <a:lnTo>
                  <a:pt x="46" y="248"/>
                </a:lnTo>
                <a:lnTo>
                  <a:pt x="47" y="248"/>
                </a:lnTo>
                <a:lnTo>
                  <a:pt x="49" y="248"/>
                </a:lnTo>
                <a:lnTo>
                  <a:pt x="50" y="248"/>
                </a:lnTo>
                <a:lnTo>
                  <a:pt x="52" y="247"/>
                </a:lnTo>
                <a:lnTo>
                  <a:pt x="53" y="246"/>
                </a:lnTo>
                <a:lnTo>
                  <a:pt x="54" y="245"/>
                </a:lnTo>
                <a:lnTo>
                  <a:pt x="54" y="244"/>
                </a:lnTo>
                <a:lnTo>
                  <a:pt x="55" y="242"/>
                </a:lnTo>
                <a:lnTo>
                  <a:pt x="55" y="240"/>
                </a:lnTo>
                <a:lnTo>
                  <a:pt x="56" y="240"/>
                </a:lnTo>
                <a:lnTo>
                  <a:pt x="59" y="240"/>
                </a:lnTo>
                <a:lnTo>
                  <a:pt x="60" y="239"/>
                </a:lnTo>
                <a:lnTo>
                  <a:pt x="62" y="239"/>
                </a:lnTo>
                <a:lnTo>
                  <a:pt x="64" y="239"/>
                </a:lnTo>
                <a:lnTo>
                  <a:pt x="64" y="238"/>
                </a:lnTo>
                <a:lnTo>
                  <a:pt x="66" y="238"/>
                </a:lnTo>
                <a:lnTo>
                  <a:pt x="67" y="237"/>
                </a:lnTo>
                <a:lnTo>
                  <a:pt x="68" y="237"/>
                </a:lnTo>
                <a:lnTo>
                  <a:pt x="70" y="232"/>
                </a:lnTo>
                <a:lnTo>
                  <a:pt x="70" y="231"/>
                </a:lnTo>
                <a:lnTo>
                  <a:pt x="71" y="231"/>
                </a:lnTo>
                <a:lnTo>
                  <a:pt x="71" y="229"/>
                </a:lnTo>
                <a:lnTo>
                  <a:pt x="71" y="228"/>
                </a:lnTo>
                <a:lnTo>
                  <a:pt x="72" y="228"/>
                </a:lnTo>
                <a:lnTo>
                  <a:pt x="72" y="227"/>
                </a:lnTo>
                <a:lnTo>
                  <a:pt x="72" y="226"/>
                </a:lnTo>
                <a:lnTo>
                  <a:pt x="71" y="226"/>
                </a:lnTo>
                <a:lnTo>
                  <a:pt x="71" y="225"/>
                </a:lnTo>
                <a:lnTo>
                  <a:pt x="71" y="223"/>
                </a:lnTo>
                <a:lnTo>
                  <a:pt x="72" y="222"/>
                </a:lnTo>
                <a:lnTo>
                  <a:pt x="73" y="220"/>
                </a:lnTo>
                <a:lnTo>
                  <a:pt x="73" y="219"/>
                </a:lnTo>
                <a:lnTo>
                  <a:pt x="73" y="217"/>
                </a:lnTo>
                <a:lnTo>
                  <a:pt x="75" y="213"/>
                </a:lnTo>
                <a:lnTo>
                  <a:pt x="76" y="212"/>
                </a:lnTo>
                <a:lnTo>
                  <a:pt x="77" y="211"/>
                </a:lnTo>
                <a:lnTo>
                  <a:pt x="78" y="211"/>
                </a:lnTo>
                <a:lnTo>
                  <a:pt x="79" y="212"/>
                </a:lnTo>
                <a:lnTo>
                  <a:pt x="80" y="212"/>
                </a:lnTo>
                <a:lnTo>
                  <a:pt x="80" y="213"/>
                </a:lnTo>
                <a:lnTo>
                  <a:pt x="81" y="213"/>
                </a:lnTo>
                <a:lnTo>
                  <a:pt x="84" y="212"/>
                </a:lnTo>
                <a:lnTo>
                  <a:pt x="85" y="212"/>
                </a:lnTo>
                <a:lnTo>
                  <a:pt x="85" y="211"/>
                </a:lnTo>
                <a:lnTo>
                  <a:pt x="86" y="211"/>
                </a:lnTo>
                <a:lnTo>
                  <a:pt x="86" y="210"/>
                </a:lnTo>
                <a:lnTo>
                  <a:pt x="86" y="209"/>
                </a:lnTo>
                <a:lnTo>
                  <a:pt x="86" y="207"/>
                </a:lnTo>
                <a:lnTo>
                  <a:pt x="86" y="206"/>
                </a:lnTo>
                <a:lnTo>
                  <a:pt x="85" y="205"/>
                </a:lnTo>
                <a:lnTo>
                  <a:pt x="85" y="204"/>
                </a:lnTo>
                <a:lnTo>
                  <a:pt x="86" y="204"/>
                </a:lnTo>
                <a:lnTo>
                  <a:pt x="87" y="204"/>
                </a:lnTo>
                <a:lnTo>
                  <a:pt x="88" y="204"/>
                </a:lnTo>
                <a:lnTo>
                  <a:pt x="90" y="204"/>
                </a:lnTo>
                <a:lnTo>
                  <a:pt x="92" y="204"/>
                </a:lnTo>
                <a:lnTo>
                  <a:pt x="94" y="204"/>
                </a:lnTo>
                <a:lnTo>
                  <a:pt x="95" y="203"/>
                </a:lnTo>
                <a:lnTo>
                  <a:pt x="96" y="203"/>
                </a:lnTo>
                <a:lnTo>
                  <a:pt x="96" y="201"/>
                </a:lnTo>
                <a:lnTo>
                  <a:pt x="97" y="201"/>
                </a:lnTo>
                <a:lnTo>
                  <a:pt x="98" y="201"/>
                </a:lnTo>
                <a:lnTo>
                  <a:pt x="99" y="201"/>
                </a:lnTo>
                <a:lnTo>
                  <a:pt x="101" y="201"/>
                </a:lnTo>
                <a:lnTo>
                  <a:pt x="101" y="200"/>
                </a:lnTo>
                <a:lnTo>
                  <a:pt x="101" y="198"/>
                </a:lnTo>
                <a:lnTo>
                  <a:pt x="101" y="197"/>
                </a:lnTo>
                <a:lnTo>
                  <a:pt x="101" y="196"/>
                </a:lnTo>
                <a:lnTo>
                  <a:pt x="102" y="196"/>
                </a:lnTo>
                <a:lnTo>
                  <a:pt x="102" y="195"/>
                </a:lnTo>
                <a:lnTo>
                  <a:pt x="103" y="195"/>
                </a:lnTo>
                <a:lnTo>
                  <a:pt x="103" y="194"/>
                </a:lnTo>
                <a:lnTo>
                  <a:pt x="104" y="193"/>
                </a:lnTo>
                <a:lnTo>
                  <a:pt x="104" y="192"/>
                </a:lnTo>
                <a:lnTo>
                  <a:pt x="103" y="192"/>
                </a:lnTo>
                <a:lnTo>
                  <a:pt x="104" y="189"/>
                </a:lnTo>
                <a:lnTo>
                  <a:pt x="104" y="188"/>
                </a:lnTo>
                <a:lnTo>
                  <a:pt x="106" y="187"/>
                </a:lnTo>
                <a:lnTo>
                  <a:pt x="109" y="185"/>
                </a:lnTo>
                <a:lnTo>
                  <a:pt x="110" y="184"/>
                </a:lnTo>
                <a:lnTo>
                  <a:pt x="112" y="181"/>
                </a:lnTo>
                <a:lnTo>
                  <a:pt x="113" y="180"/>
                </a:lnTo>
                <a:lnTo>
                  <a:pt x="114" y="178"/>
                </a:lnTo>
                <a:lnTo>
                  <a:pt x="115" y="178"/>
                </a:lnTo>
                <a:lnTo>
                  <a:pt x="115" y="177"/>
                </a:lnTo>
                <a:lnTo>
                  <a:pt x="116" y="177"/>
                </a:lnTo>
                <a:lnTo>
                  <a:pt x="118" y="177"/>
                </a:lnTo>
                <a:lnTo>
                  <a:pt x="119" y="177"/>
                </a:lnTo>
                <a:lnTo>
                  <a:pt x="120" y="176"/>
                </a:lnTo>
                <a:lnTo>
                  <a:pt x="121" y="175"/>
                </a:lnTo>
                <a:lnTo>
                  <a:pt x="123" y="172"/>
                </a:lnTo>
                <a:lnTo>
                  <a:pt x="124" y="172"/>
                </a:lnTo>
                <a:lnTo>
                  <a:pt x="125" y="173"/>
                </a:lnTo>
                <a:lnTo>
                  <a:pt x="125" y="175"/>
                </a:lnTo>
                <a:lnTo>
                  <a:pt x="125" y="173"/>
                </a:lnTo>
                <a:lnTo>
                  <a:pt x="125" y="175"/>
                </a:lnTo>
                <a:lnTo>
                  <a:pt x="127" y="172"/>
                </a:lnTo>
                <a:lnTo>
                  <a:pt x="129" y="170"/>
                </a:lnTo>
                <a:lnTo>
                  <a:pt x="129" y="169"/>
                </a:lnTo>
                <a:lnTo>
                  <a:pt x="130" y="168"/>
                </a:lnTo>
                <a:lnTo>
                  <a:pt x="130" y="167"/>
                </a:lnTo>
                <a:lnTo>
                  <a:pt x="130" y="165"/>
                </a:lnTo>
                <a:lnTo>
                  <a:pt x="129" y="164"/>
                </a:lnTo>
                <a:lnTo>
                  <a:pt x="129" y="162"/>
                </a:lnTo>
                <a:lnTo>
                  <a:pt x="130" y="160"/>
                </a:lnTo>
                <a:lnTo>
                  <a:pt x="130" y="159"/>
                </a:lnTo>
                <a:lnTo>
                  <a:pt x="131" y="158"/>
                </a:lnTo>
                <a:lnTo>
                  <a:pt x="132" y="158"/>
                </a:lnTo>
                <a:lnTo>
                  <a:pt x="133" y="158"/>
                </a:lnTo>
                <a:lnTo>
                  <a:pt x="133" y="159"/>
                </a:lnTo>
                <a:lnTo>
                  <a:pt x="135" y="159"/>
                </a:lnTo>
                <a:lnTo>
                  <a:pt x="136" y="159"/>
                </a:lnTo>
                <a:lnTo>
                  <a:pt x="137" y="159"/>
                </a:lnTo>
                <a:lnTo>
                  <a:pt x="137" y="158"/>
                </a:lnTo>
                <a:lnTo>
                  <a:pt x="137" y="156"/>
                </a:lnTo>
                <a:lnTo>
                  <a:pt x="138" y="154"/>
                </a:lnTo>
                <a:lnTo>
                  <a:pt x="138" y="153"/>
                </a:lnTo>
                <a:lnTo>
                  <a:pt x="138" y="152"/>
                </a:lnTo>
                <a:lnTo>
                  <a:pt x="139" y="148"/>
                </a:lnTo>
                <a:lnTo>
                  <a:pt x="140" y="148"/>
                </a:lnTo>
                <a:lnTo>
                  <a:pt x="141" y="148"/>
                </a:lnTo>
                <a:lnTo>
                  <a:pt x="141" y="150"/>
                </a:lnTo>
                <a:lnTo>
                  <a:pt x="142" y="151"/>
                </a:lnTo>
                <a:lnTo>
                  <a:pt x="144" y="151"/>
                </a:lnTo>
                <a:lnTo>
                  <a:pt x="144" y="150"/>
                </a:lnTo>
                <a:lnTo>
                  <a:pt x="145" y="148"/>
                </a:lnTo>
                <a:lnTo>
                  <a:pt x="146" y="147"/>
                </a:lnTo>
                <a:lnTo>
                  <a:pt x="147" y="147"/>
                </a:lnTo>
                <a:lnTo>
                  <a:pt x="148" y="146"/>
                </a:lnTo>
                <a:lnTo>
                  <a:pt x="148" y="144"/>
                </a:lnTo>
                <a:lnTo>
                  <a:pt x="149" y="144"/>
                </a:lnTo>
                <a:lnTo>
                  <a:pt x="153" y="145"/>
                </a:lnTo>
                <a:lnTo>
                  <a:pt x="154" y="145"/>
                </a:lnTo>
                <a:lnTo>
                  <a:pt x="155" y="144"/>
                </a:lnTo>
                <a:lnTo>
                  <a:pt x="156" y="144"/>
                </a:lnTo>
                <a:lnTo>
                  <a:pt x="156" y="143"/>
                </a:lnTo>
                <a:lnTo>
                  <a:pt x="156" y="142"/>
                </a:lnTo>
                <a:lnTo>
                  <a:pt x="156" y="140"/>
                </a:lnTo>
                <a:lnTo>
                  <a:pt x="157" y="140"/>
                </a:lnTo>
                <a:lnTo>
                  <a:pt x="161" y="140"/>
                </a:lnTo>
                <a:lnTo>
                  <a:pt x="162" y="140"/>
                </a:lnTo>
                <a:lnTo>
                  <a:pt x="162" y="142"/>
                </a:lnTo>
                <a:lnTo>
                  <a:pt x="163" y="143"/>
                </a:lnTo>
                <a:lnTo>
                  <a:pt x="163" y="145"/>
                </a:lnTo>
                <a:lnTo>
                  <a:pt x="164" y="145"/>
                </a:lnTo>
                <a:lnTo>
                  <a:pt x="167" y="146"/>
                </a:lnTo>
                <a:lnTo>
                  <a:pt x="168" y="145"/>
                </a:lnTo>
                <a:lnTo>
                  <a:pt x="168" y="144"/>
                </a:lnTo>
                <a:lnTo>
                  <a:pt x="170" y="144"/>
                </a:lnTo>
                <a:lnTo>
                  <a:pt x="170" y="143"/>
                </a:lnTo>
                <a:lnTo>
                  <a:pt x="171" y="143"/>
                </a:lnTo>
                <a:lnTo>
                  <a:pt x="172" y="143"/>
                </a:lnTo>
                <a:lnTo>
                  <a:pt x="173" y="143"/>
                </a:lnTo>
                <a:lnTo>
                  <a:pt x="174" y="143"/>
                </a:lnTo>
                <a:lnTo>
                  <a:pt x="175" y="142"/>
                </a:lnTo>
                <a:lnTo>
                  <a:pt x="174" y="140"/>
                </a:lnTo>
                <a:lnTo>
                  <a:pt x="174" y="139"/>
                </a:lnTo>
                <a:lnTo>
                  <a:pt x="174" y="138"/>
                </a:lnTo>
                <a:lnTo>
                  <a:pt x="174" y="137"/>
                </a:lnTo>
                <a:lnTo>
                  <a:pt x="173" y="137"/>
                </a:lnTo>
                <a:lnTo>
                  <a:pt x="174" y="136"/>
                </a:lnTo>
                <a:lnTo>
                  <a:pt x="175" y="136"/>
                </a:lnTo>
                <a:lnTo>
                  <a:pt x="175" y="135"/>
                </a:lnTo>
                <a:lnTo>
                  <a:pt x="176" y="135"/>
                </a:lnTo>
                <a:lnTo>
                  <a:pt x="177" y="135"/>
                </a:lnTo>
                <a:lnTo>
                  <a:pt x="179" y="135"/>
                </a:lnTo>
                <a:lnTo>
                  <a:pt x="181" y="134"/>
                </a:lnTo>
                <a:lnTo>
                  <a:pt x="181" y="133"/>
                </a:lnTo>
                <a:lnTo>
                  <a:pt x="182" y="131"/>
                </a:lnTo>
                <a:lnTo>
                  <a:pt x="183" y="130"/>
                </a:lnTo>
                <a:lnTo>
                  <a:pt x="184" y="129"/>
                </a:lnTo>
                <a:lnTo>
                  <a:pt x="184" y="128"/>
                </a:lnTo>
                <a:lnTo>
                  <a:pt x="185" y="127"/>
                </a:lnTo>
                <a:lnTo>
                  <a:pt x="187" y="126"/>
                </a:lnTo>
                <a:lnTo>
                  <a:pt x="188" y="127"/>
                </a:lnTo>
                <a:lnTo>
                  <a:pt x="188" y="128"/>
                </a:lnTo>
                <a:lnTo>
                  <a:pt x="189" y="129"/>
                </a:lnTo>
                <a:lnTo>
                  <a:pt x="191" y="128"/>
                </a:lnTo>
                <a:lnTo>
                  <a:pt x="192" y="128"/>
                </a:lnTo>
                <a:lnTo>
                  <a:pt x="194" y="129"/>
                </a:lnTo>
                <a:lnTo>
                  <a:pt x="196" y="129"/>
                </a:lnTo>
                <a:lnTo>
                  <a:pt x="198" y="129"/>
                </a:lnTo>
                <a:lnTo>
                  <a:pt x="199" y="129"/>
                </a:lnTo>
                <a:lnTo>
                  <a:pt x="200" y="129"/>
                </a:lnTo>
                <a:lnTo>
                  <a:pt x="201" y="129"/>
                </a:lnTo>
                <a:lnTo>
                  <a:pt x="202" y="130"/>
                </a:lnTo>
                <a:lnTo>
                  <a:pt x="204" y="131"/>
                </a:lnTo>
                <a:lnTo>
                  <a:pt x="205" y="131"/>
                </a:lnTo>
                <a:lnTo>
                  <a:pt x="206" y="131"/>
                </a:lnTo>
                <a:lnTo>
                  <a:pt x="207" y="131"/>
                </a:lnTo>
                <a:lnTo>
                  <a:pt x="208" y="131"/>
                </a:lnTo>
                <a:lnTo>
                  <a:pt x="209" y="131"/>
                </a:lnTo>
                <a:lnTo>
                  <a:pt x="209" y="130"/>
                </a:lnTo>
                <a:lnTo>
                  <a:pt x="210" y="129"/>
                </a:lnTo>
                <a:lnTo>
                  <a:pt x="210" y="128"/>
                </a:lnTo>
                <a:lnTo>
                  <a:pt x="210" y="127"/>
                </a:lnTo>
                <a:lnTo>
                  <a:pt x="210" y="126"/>
                </a:lnTo>
                <a:lnTo>
                  <a:pt x="211" y="125"/>
                </a:lnTo>
                <a:lnTo>
                  <a:pt x="213" y="125"/>
                </a:lnTo>
                <a:lnTo>
                  <a:pt x="214" y="123"/>
                </a:lnTo>
                <a:lnTo>
                  <a:pt x="215" y="123"/>
                </a:lnTo>
                <a:lnTo>
                  <a:pt x="216" y="123"/>
                </a:lnTo>
                <a:lnTo>
                  <a:pt x="217" y="123"/>
                </a:lnTo>
                <a:lnTo>
                  <a:pt x="218" y="123"/>
                </a:lnTo>
                <a:lnTo>
                  <a:pt x="218" y="125"/>
                </a:lnTo>
                <a:lnTo>
                  <a:pt x="219" y="125"/>
                </a:lnTo>
                <a:lnTo>
                  <a:pt x="220" y="125"/>
                </a:lnTo>
                <a:lnTo>
                  <a:pt x="222" y="125"/>
                </a:lnTo>
                <a:lnTo>
                  <a:pt x="223" y="125"/>
                </a:lnTo>
                <a:lnTo>
                  <a:pt x="224" y="125"/>
                </a:lnTo>
                <a:lnTo>
                  <a:pt x="225" y="126"/>
                </a:lnTo>
                <a:lnTo>
                  <a:pt x="226" y="126"/>
                </a:lnTo>
                <a:lnTo>
                  <a:pt x="227" y="126"/>
                </a:lnTo>
                <a:lnTo>
                  <a:pt x="227" y="127"/>
                </a:lnTo>
                <a:lnTo>
                  <a:pt x="230" y="128"/>
                </a:lnTo>
                <a:lnTo>
                  <a:pt x="231" y="128"/>
                </a:lnTo>
                <a:lnTo>
                  <a:pt x="230" y="128"/>
                </a:lnTo>
                <a:lnTo>
                  <a:pt x="228" y="129"/>
                </a:lnTo>
                <a:lnTo>
                  <a:pt x="230" y="129"/>
                </a:lnTo>
                <a:lnTo>
                  <a:pt x="230" y="130"/>
                </a:lnTo>
                <a:lnTo>
                  <a:pt x="231" y="130"/>
                </a:lnTo>
                <a:lnTo>
                  <a:pt x="231" y="131"/>
                </a:lnTo>
                <a:lnTo>
                  <a:pt x="232" y="133"/>
                </a:lnTo>
                <a:lnTo>
                  <a:pt x="232" y="134"/>
                </a:lnTo>
                <a:lnTo>
                  <a:pt x="233" y="135"/>
                </a:lnTo>
                <a:lnTo>
                  <a:pt x="233" y="136"/>
                </a:lnTo>
                <a:lnTo>
                  <a:pt x="234" y="136"/>
                </a:lnTo>
                <a:lnTo>
                  <a:pt x="235" y="137"/>
                </a:lnTo>
                <a:lnTo>
                  <a:pt x="236" y="139"/>
                </a:lnTo>
                <a:lnTo>
                  <a:pt x="237" y="139"/>
                </a:lnTo>
                <a:lnTo>
                  <a:pt x="239" y="140"/>
                </a:lnTo>
                <a:lnTo>
                  <a:pt x="240" y="140"/>
                </a:lnTo>
                <a:lnTo>
                  <a:pt x="244" y="142"/>
                </a:lnTo>
                <a:lnTo>
                  <a:pt x="245" y="142"/>
                </a:lnTo>
                <a:lnTo>
                  <a:pt x="248" y="143"/>
                </a:lnTo>
                <a:lnTo>
                  <a:pt x="250" y="143"/>
                </a:lnTo>
                <a:lnTo>
                  <a:pt x="251" y="143"/>
                </a:lnTo>
                <a:lnTo>
                  <a:pt x="254" y="142"/>
                </a:lnTo>
                <a:lnTo>
                  <a:pt x="256" y="142"/>
                </a:lnTo>
                <a:lnTo>
                  <a:pt x="257" y="142"/>
                </a:lnTo>
                <a:lnTo>
                  <a:pt x="258" y="142"/>
                </a:lnTo>
                <a:lnTo>
                  <a:pt x="259" y="143"/>
                </a:lnTo>
                <a:lnTo>
                  <a:pt x="261" y="143"/>
                </a:lnTo>
                <a:lnTo>
                  <a:pt x="262" y="144"/>
                </a:lnTo>
                <a:lnTo>
                  <a:pt x="263" y="145"/>
                </a:lnTo>
                <a:lnTo>
                  <a:pt x="263" y="146"/>
                </a:lnTo>
                <a:lnTo>
                  <a:pt x="265" y="146"/>
                </a:lnTo>
                <a:lnTo>
                  <a:pt x="267" y="147"/>
                </a:lnTo>
                <a:lnTo>
                  <a:pt x="269" y="147"/>
                </a:lnTo>
                <a:lnTo>
                  <a:pt x="270" y="147"/>
                </a:lnTo>
                <a:lnTo>
                  <a:pt x="273" y="151"/>
                </a:lnTo>
                <a:lnTo>
                  <a:pt x="274" y="152"/>
                </a:lnTo>
                <a:lnTo>
                  <a:pt x="275" y="153"/>
                </a:lnTo>
                <a:lnTo>
                  <a:pt x="276" y="154"/>
                </a:lnTo>
                <a:lnTo>
                  <a:pt x="276" y="153"/>
                </a:lnTo>
                <a:lnTo>
                  <a:pt x="277" y="153"/>
                </a:lnTo>
                <a:lnTo>
                  <a:pt x="277" y="151"/>
                </a:lnTo>
                <a:lnTo>
                  <a:pt x="278" y="150"/>
                </a:lnTo>
                <a:lnTo>
                  <a:pt x="278" y="148"/>
                </a:lnTo>
                <a:lnTo>
                  <a:pt x="279" y="148"/>
                </a:lnTo>
                <a:lnTo>
                  <a:pt x="279" y="147"/>
                </a:lnTo>
                <a:lnTo>
                  <a:pt x="280" y="146"/>
                </a:lnTo>
                <a:lnTo>
                  <a:pt x="282" y="146"/>
                </a:lnTo>
                <a:lnTo>
                  <a:pt x="282" y="145"/>
                </a:lnTo>
                <a:lnTo>
                  <a:pt x="283" y="145"/>
                </a:lnTo>
                <a:lnTo>
                  <a:pt x="284" y="145"/>
                </a:lnTo>
                <a:lnTo>
                  <a:pt x="285" y="145"/>
                </a:lnTo>
                <a:lnTo>
                  <a:pt x="286" y="146"/>
                </a:lnTo>
                <a:lnTo>
                  <a:pt x="287" y="146"/>
                </a:lnTo>
                <a:lnTo>
                  <a:pt x="287" y="147"/>
                </a:lnTo>
                <a:lnTo>
                  <a:pt x="288" y="148"/>
                </a:lnTo>
                <a:lnTo>
                  <a:pt x="289" y="148"/>
                </a:lnTo>
                <a:lnTo>
                  <a:pt x="291" y="150"/>
                </a:lnTo>
                <a:lnTo>
                  <a:pt x="292" y="150"/>
                </a:lnTo>
                <a:lnTo>
                  <a:pt x="294" y="148"/>
                </a:lnTo>
                <a:lnTo>
                  <a:pt x="295" y="147"/>
                </a:lnTo>
                <a:lnTo>
                  <a:pt x="296" y="147"/>
                </a:lnTo>
                <a:lnTo>
                  <a:pt x="297" y="147"/>
                </a:lnTo>
                <a:lnTo>
                  <a:pt x="299" y="146"/>
                </a:lnTo>
                <a:lnTo>
                  <a:pt x="300" y="145"/>
                </a:lnTo>
                <a:lnTo>
                  <a:pt x="300" y="144"/>
                </a:lnTo>
                <a:lnTo>
                  <a:pt x="301" y="143"/>
                </a:lnTo>
                <a:lnTo>
                  <a:pt x="301" y="142"/>
                </a:lnTo>
                <a:lnTo>
                  <a:pt x="300" y="139"/>
                </a:lnTo>
                <a:lnTo>
                  <a:pt x="299" y="137"/>
                </a:lnTo>
                <a:lnTo>
                  <a:pt x="297" y="136"/>
                </a:lnTo>
                <a:lnTo>
                  <a:pt x="296" y="134"/>
                </a:lnTo>
                <a:lnTo>
                  <a:pt x="296" y="131"/>
                </a:lnTo>
                <a:lnTo>
                  <a:pt x="296" y="129"/>
                </a:lnTo>
                <a:lnTo>
                  <a:pt x="296" y="128"/>
                </a:lnTo>
                <a:lnTo>
                  <a:pt x="296" y="127"/>
                </a:lnTo>
                <a:lnTo>
                  <a:pt x="296" y="123"/>
                </a:lnTo>
                <a:lnTo>
                  <a:pt x="294" y="118"/>
                </a:lnTo>
                <a:lnTo>
                  <a:pt x="294" y="113"/>
                </a:lnTo>
                <a:lnTo>
                  <a:pt x="293" y="111"/>
                </a:lnTo>
                <a:lnTo>
                  <a:pt x="293" y="110"/>
                </a:lnTo>
                <a:lnTo>
                  <a:pt x="293" y="109"/>
                </a:lnTo>
                <a:lnTo>
                  <a:pt x="294" y="108"/>
                </a:lnTo>
                <a:lnTo>
                  <a:pt x="309" y="97"/>
                </a:lnTo>
                <a:lnTo>
                  <a:pt x="315" y="91"/>
                </a:lnTo>
                <a:lnTo>
                  <a:pt x="318" y="89"/>
                </a:lnTo>
                <a:lnTo>
                  <a:pt x="320" y="89"/>
                </a:lnTo>
                <a:lnTo>
                  <a:pt x="321" y="8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2051" name="Freeform 145">
            <a:extLst>
              <a:ext uri="{FF2B5EF4-FFF2-40B4-BE49-F238E27FC236}">
                <a16:creationId xmlns:a16="http://schemas.microsoft.com/office/drawing/2014/main" id="{933A1A95-E5FB-AE78-1469-B7D37DBD3C87}"/>
              </a:ext>
            </a:extLst>
          </p:cNvPr>
          <p:cNvSpPr>
            <a:spLocks noEditPoints="1"/>
          </p:cNvSpPr>
          <p:nvPr/>
        </p:nvSpPr>
        <p:spPr bwMode="auto">
          <a:xfrm>
            <a:off x="2989878" y="1336678"/>
            <a:ext cx="2138274" cy="2031923"/>
          </a:xfrm>
          <a:custGeom>
            <a:avLst/>
            <a:gdLst>
              <a:gd name="T0" fmla="*/ 833 w 1709"/>
              <a:gd name="T1" fmla="*/ 484 h 1624"/>
              <a:gd name="T2" fmla="*/ 808 w 1709"/>
              <a:gd name="T3" fmla="*/ 1255 h 1624"/>
              <a:gd name="T4" fmla="*/ 597 w 1709"/>
              <a:gd name="T5" fmla="*/ 1181 h 1624"/>
              <a:gd name="T6" fmla="*/ 509 w 1709"/>
              <a:gd name="T7" fmla="*/ 1168 h 1624"/>
              <a:gd name="T8" fmla="*/ 438 w 1709"/>
              <a:gd name="T9" fmla="*/ 1060 h 1624"/>
              <a:gd name="T10" fmla="*/ 356 w 1709"/>
              <a:gd name="T11" fmla="*/ 1000 h 1624"/>
              <a:gd name="T12" fmla="*/ 414 w 1709"/>
              <a:gd name="T13" fmla="*/ 888 h 1624"/>
              <a:gd name="T14" fmla="*/ 416 w 1709"/>
              <a:gd name="T15" fmla="*/ 812 h 1624"/>
              <a:gd name="T16" fmla="*/ 312 w 1709"/>
              <a:gd name="T17" fmla="*/ 815 h 1624"/>
              <a:gd name="T18" fmla="*/ 287 w 1709"/>
              <a:gd name="T19" fmla="*/ 901 h 1624"/>
              <a:gd name="T20" fmla="*/ 208 w 1709"/>
              <a:gd name="T21" fmla="*/ 896 h 1624"/>
              <a:gd name="T22" fmla="*/ 86 w 1709"/>
              <a:gd name="T23" fmla="*/ 824 h 1624"/>
              <a:gd name="T24" fmla="*/ 131 w 1709"/>
              <a:gd name="T25" fmla="*/ 745 h 1624"/>
              <a:gd name="T26" fmla="*/ 269 w 1709"/>
              <a:gd name="T27" fmla="*/ 686 h 1624"/>
              <a:gd name="T28" fmla="*/ 407 w 1709"/>
              <a:gd name="T29" fmla="*/ 617 h 1624"/>
              <a:gd name="T30" fmla="*/ 411 w 1709"/>
              <a:gd name="T31" fmla="*/ 456 h 1624"/>
              <a:gd name="T32" fmla="*/ 364 w 1709"/>
              <a:gd name="T33" fmla="*/ 317 h 1624"/>
              <a:gd name="T34" fmla="*/ 105 w 1709"/>
              <a:gd name="T35" fmla="*/ 191 h 1624"/>
              <a:gd name="T36" fmla="*/ 366 w 1709"/>
              <a:gd name="T37" fmla="*/ 13 h 1624"/>
              <a:gd name="T38" fmla="*/ 444 w 1709"/>
              <a:gd name="T39" fmla="*/ 68 h 1624"/>
              <a:gd name="T40" fmla="*/ 447 w 1709"/>
              <a:gd name="T41" fmla="*/ 213 h 1624"/>
              <a:gd name="T42" fmla="*/ 486 w 1709"/>
              <a:gd name="T43" fmla="*/ 342 h 1624"/>
              <a:gd name="T44" fmla="*/ 667 w 1709"/>
              <a:gd name="T45" fmla="*/ 232 h 1624"/>
              <a:gd name="T46" fmla="*/ 953 w 1709"/>
              <a:gd name="T47" fmla="*/ 299 h 1624"/>
              <a:gd name="T48" fmla="*/ 847 w 1709"/>
              <a:gd name="T49" fmla="*/ 363 h 1624"/>
              <a:gd name="T50" fmla="*/ 809 w 1709"/>
              <a:gd name="T51" fmla="*/ 418 h 1624"/>
              <a:gd name="T52" fmla="*/ 789 w 1709"/>
              <a:gd name="T53" fmla="*/ 435 h 1624"/>
              <a:gd name="T54" fmla="*/ 797 w 1709"/>
              <a:gd name="T55" fmla="*/ 465 h 1624"/>
              <a:gd name="T56" fmla="*/ 849 w 1709"/>
              <a:gd name="T57" fmla="*/ 516 h 1624"/>
              <a:gd name="T58" fmla="*/ 856 w 1709"/>
              <a:gd name="T59" fmla="*/ 457 h 1624"/>
              <a:gd name="T60" fmla="*/ 935 w 1709"/>
              <a:gd name="T61" fmla="*/ 493 h 1624"/>
              <a:gd name="T62" fmla="*/ 981 w 1709"/>
              <a:gd name="T63" fmla="*/ 610 h 1624"/>
              <a:gd name="T64" fmla="*/ 1056 w 1709"/>
              <a:gd name="T65" fmla="*/ 674 h 1624"/>
              <a:gd name="T66" fmla="*/ 1140 w 1709"/>
              <a:gd name="T67" fmla="*/ 831 h 1624"/>
              <a:gd name="T68" fmla="*/ 1125 w 1709"/>
              <a:gd name="T69" fmla="*/ 925 h 1624"/>
              <a:gd name="T70" fmla="*/ 1019 w 1709"/>
              <a:gd name="T71" fmla="*/ 1007 h 1624"/>
              <a:gd name="T72" fmla="*/ 1169 w 1709"/>
              <a:gd name="T73" fmla="*/ 1100 h 1624"/>
              <a:gd name="T74" fmla="*/ 1206 w 1709"/>
              <a:gd name="T75" fmla="*/ 1243 h 1624"/>
              <a:gd name="T76" fmla="*/ 1426 w 1709"/>
              <a:gd name="T77" fmla="*/ 1211 h 1624"/>
              <a:gd name="T78" fmla="*/ 1418 w 1709"/>
              <a:gd name="T79" fmla="*/ 1402 h 1624"/>
              <a:gd name="T80" fmla="*/ 1268 w 1709"/>
              <a:gd name="T81" fmla="*/ 1352 h 1624"/>
              <a:gd name="T82" fmla="*/ 1057 w 1709"/>
              <a:gd name="T83" fmla="*/ 1500 h 1624"/>
              <a:gd name="T84" fmla="*/ 1058 w 1709"/>
              <a:gd name="T85" fmla="*/ 1372 h 1624"/>
              <a:gd name="T86" fmla="*/ 979 w 1709"/>
              <a:gd name="T87" fmla="*/ 1364 h 1624"/>
              <a:gd name="T88" fmla="*/ 835 w 1709"/>
              <a:gd name="T89" fmla="*/ 1396 h 1624"/>
              <a:gd name="T90" fmla="*/ 887 w 1709"/>
              <a:gd name="T91" fmla="*/ 1313 h 1624"/>
              <a:gd name="T92" fmla="*/ 995 w 1709"/>
              <a:gd name="T93" fmla="*/ 1319 h 1624"/>
              <a:gd name="T94" fmla="*/ 990 w 1709"/>
              <a:gd name="T95" fmla="*/ 1149 h 1624"/>
              <a:gd name="T96" fmla="*/ 876 w 1709"/>
              <a:gd name="T97" fmla="*/ 1139 h 1624"/>
              <a:gd name="T98" fmla="*/ 783 w 1709"/>
              <a:gd name="T99" fmla="*/ 1134 h 1624"/>
              <a:gd name="T100" fmla="*/ 783 w 1709"/>
              <a:gd name="T101" fmla="*/ 1183 h 1624"/>
              <a:gd name="T102" fmla="*/ 1146 w 1709"/>
              <a:gd name="T103" fmla="*/ 1191 h 1624"/>
              <a:gd name="T104" fmla="*/ 1255 w 1709"/>
              <a:gd name="T105" fmla="*/ 1301 h 1624"/>
              <a:gd name="T106" fmla="*/ 904 w 1709"/>
              <a:gd name="T107" fmla="*/ 895 h 1624"/>
              <a:gd name="T108" fmla="*/ 864 w 1709"/>
              <a:gd name="T109" fmla="*/ 887 h 1624"/>
              <a:gd name="T110" fmla="*/ 440 w 1709"/>
              <a:gd name="T111" fmla="*/ 979 h 1624"/>
              <a:gd name="T112" fmla="*/ 394 w 1709"/>
              <a:gd name="T113" fmla="*/ 982 h 1624"/>
              <a:gd name="T114" fmla="*/ 743 w 1709"/>
              <a:gd name="T115" fmla="*/ 799 h 1624"/>
              <a:gd name="T116" fmla="*/ 454 w 1709"/>
              <a:gd name="T117" fmla="*/ 687 h 1624"/>
              <a:gd name="T118" fmla="*/ 411 w 1709"/>
              <a:gd name="T119" fmla="*/ 716 h 1624"/>
              <a:gd name="T120" fmla="*/ 442 w 1709"/>
              <a:gd name="T121" fmla="*/ 672 h 1624"/>
              <a:gd name="T122" fmla="*/ 785 w 1709"/>
              <a:gd name="T123" fmla="*/ 301 h 1624"/>
              <a:gd name="T124" fmla="*/ 744 w 1709"/>
              <a:gd name="T125" fmla="*/ 233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709" h="1624">
                <a:moveTo>
                  <a:pt x="825" y="1230"/>
                </a:moveTo>
                <a:lnTo>
                  <a:pt x="825" y="1229"/>
                </a:lnTo>
                <a:lnTo>
                  <a:pt x="826" y="1228"/>
                </a:lnTo>
                <a:lnTo>
                  <a:pt x="826" y="1227"/>
                </a:lnTo>
                <a:lnTo>
                  <a:pt x="826" y="1226"/>
                </a:lnTo>
                <a:lnTo>
                  <a:pt x="828" y="1226"/>
                </a:lnTo>
                <a:lnTo>
                  <a:pt x="828" y="1225"/>
                </a:lnTo>
                <a:lnTo>
                  <a:pt x="828" y="1224"/>
                </a:lnTo>
                <a:lnTo>
                  <a:pt x="829" y="1224"/>
                </a:lnTo>
                <a:lnTo>
                  <a:pt x="829" y="1225"/>
                </a:lnTo>
                <a:lnTo>
                  <a:pt x="829" y="1224"/>
                </a:lnTo>
                <a:lnTo>
                  <a:pt x="829" y="1222"/>
                </a:lnTo>
                <a:lnTo>
                  <a:pt x="831" y="1222"/>
                </a:lnTo>
                <a:lnTo>
                  <a:pt x="834" y="1224"/>
                </a:lnTo>
                <a:lnTo>
                  <a:pt x="830" y="1220"/>
                </a:lnTo>
                <a:lnTo>
                  <a:pt x="829" y="1220"/>
                </a:lnTo>
                <a:lnTo>
                  <a:pt x="835" y="1204"/>
                </a:lnTo>
                <a:lnTo>
                  <a:pt x="837" y="1200"/>
                </a:lnTo>
                <a:lnTo>
                  <a:pt x="838" y="1196"/>
                </a:lnTo>
                <a:lnTo>
                  <a:pt x="839" y="1195"/>
                </a:lnTo>
                <a:lnTo>
                  <a:pt x="841" y="1188"/>
                </a:lnTo>
                <a:lnTo>
                  <a:pt x="844" y="1180"/>
                </a:lnTo>
                <a:lnTo>
                  <a:pt x="848" y="1172"/>
                </a:lnTo>
                <a:lnTo>
                  <a:pt x="849" y="1169"/>
                </a:lnTo>
                <a:lnTo>
                  <a:pt x="854" y="1169"/>
                </a:lnTo>
                <a:lnTo>
                  <a:pt x="858" y="1170"/>
                </a:lnTo>
                <a:lnTo>
                  <a:pt x="864" y="1174"/>
                </a:lnTo>
                <a:lnTo>
                  <a:pt x="866" y="1174"/>
                </a:lnTo>
                <a:lnTo>
                  <a:pt x="866" y="1176"/>
                </a:lnTo>
                <a:lnTo>
                  <a:pt x="871" y="1181"/>
                </a:lnTo>
                <a:lnTo>
                  <a:pt x="872" y="1183"/>
                </a:lnTo>
                <a:lnTo>
                  <a:pt x="886" y="1187"/>
                </a:lnTo>
                <a:lnTo>
                  <a:pt x="889" y="1187"/>
                </a:lnTo>
                <a:lnTo>
                  <a:pt x="893" y="1188"/>
                </a:lnTo>
                <a:lnTo>
                  <a:pt x="893" y="1189"/>
                </a:lnTo>
                <a:lnTo>
                  <a:pt x="895" y="1199"/>
                </a:lnTo>
                <a:lnTo>
                  <a:pt x="901" y="1204"/>
                </a:lnTo>
                <a:lnTo>
                  <a:pt x="907" y="1210"/>
                </a:lnTo>
                <a:lnTo>
                  <a:pt x="909" y="1211"/>
                </a:lnTo>
                <a:lnTo>
                  <a:pt x="912" y="1213"/>
                </a:lnTo>
                <a:lnTo>
                  <a:pt x="899" y="1238"/>
                </a:lnTo>
                <a:lnTo>
                  <a:pt x="892" y="1249"/>
                </a:lnTo>
                <a:lnTo>
                  <a:pt x="889" y="1249"/>
                </a:lnTo>
                <a:lnTo>
                  <a:pt x="887" y="1249"/>
                </a:lnTo>
                <a:lnTo>
                  <a:pt x="885" y="1249"/>
                </a:lnTo>
                <a:lnTo>
                  <a:pt x="884" y="1249"/>
                </a:lnTo>
                <a:lnTo>
                  <a:pt x="883" y="1249"/>
                </a:lnTo>
                <a:lnTo>
                  <a:pt x="882" y="1249"/>
                </a:lnTo>
                <a:lnTo>
                  <a:pt x="876" y="1247"/>
                </a:lnTo>
                <a:lnTo>
                  <a:pt x="874" y="1247"/>
                </a:lnTo>
                <a:lnTo>
                  <a:pt x="871" y="1247"/>
                </a:lnTo>
                <a:lnTo>
                  <a:pt x="855" y="1241"/>
                </a:lnTo>
                <a:lnTo>
                  <a:pt x="852" y="1244"/>
                </a:lnTo>
                <a:lnTo>
                  <a:pt x="851" y="1249"/>
                </a:lnTo>
                <a:lnTo>
                  <a:pt x="850" y="1249"/>
                </a:lnTo>
                <a:lnTo>
                  <a:pt x="849" y="1246"/>
                </a:lnTo>
                <a:lnTo>
                  <a:pt x="848" y="1246"/>
                </a:lnTo>
                <a:lnTo>
                  <a:pt x="848" y="1245"/>
                </a:lnTo>
                <a:lnTo>
                  <a:pt x="847" y="1244"/>
                </a:lnTo>
                <a:lnTo>
                  <a:pt x="846" y="1243"/>
                </a:lnTo>
                <a:lnTo>
                  <a:pt x="844" y="1242"/>
                </a:lnTo>
                <a:lnTo>
                  <a:pt x="842" y="1241"/>
                </a:lnTo>
                <a:lnTo>
                  <a:pt x="841" y="1239"/>
                </a:lnTo>
                <a:lnTo>
                  <a:pt x="840" y="1238"/>
                </a:lnTo>
                <a:lnTo>
                  <a:pt x="838" y="1238"/>
                </a:lnTo>
                <a:lnTo>
                  <a:pt x="837" y="1237"/>
                </a:lnTo>
                <a:lnTo>
                  <a:pt x="835" y="1237"/>
                </a:lnTo>
                <a:lnTo>
                  <a:pt x="834" y="1236"/>
                </a:lnTo>
                <a:lnTo>
                  <a:pt x="833" y="1235"/>
                </a:lnTo>
                <a:lnTo>
                  <a:pt x="832" y="1235"/>
                </a:lnTo>
                <a:lnTo>
                  <a:pt x="831" y="1235"/>
                </a:lnTo>
                <a:lnTo>
                  <a:pt x="830" y="1234"/>
                </a:lnTo>
                <a:lnTo>
                  <a:pt x="829" y="1234"/>
                </a:lnTo>
                <a:lnTo>
                  <a:pt x="828" y="1233"/>
                </a:lnTo>
                <a:lnTo>
                  <a:pt x="826" y="1231"/>
                </a:lnTo>
                <a:lnTo>
                  <a:pt x="825" y="1231"/>
                </a:lnTo>
                <a:lnTo>
                  <a:pt x="825" y="1230"/>
                </a:lnTo>
                <a:close/>
                <a:moveTo>
                  <a:pt x="980" y="958"/>
                </a:moveTo>
                <a:lnTo>
                  <a:pt x="979" y="959"/>
                </a:lnTo>
                <a:lnTo>
                  <a:pt x="978" y="959"/>
                </a:lnTo>
                <a:lnTo>
                  <a:pt x="978" y="958"/>
                </a:lnTo>
                <a:lnTo>
                  <a:pt x="978" y="957"/>
                </a:lnTo>
                <a:lnTo>
                  <a:pt x="979" y="957"/>
                </a:lnTo>
                <a:lnTo>
                  <a:pt x="980" y="957"/>
                </a:lnTo>
                <a:lnTo>
                  <a:pt x="980" y="958"/>
                </a:lnTo>
                <a:close/>
                <a:moveTo>
                  <a:pt x="837" y="474"/>
                </a:moveTo>
                <a:lnTo>
                  <a:pt x="842" y="481"/>
                </a:lnTo>
                <a:lnTo>
                  <a:pt x="841" y="482"/>
                </a:lnTo>
                <a:lnTo>
                  <a:pt x="842" y="484"/>
                </a:lnTo>
                <a:lnTo>
                  <a:pt x="841" y="485"/>
                </a:lnTo>
                <a:lnTo>
                  <a:pt x="841" y="484"/>
                </a:lnTo>
                <a:lnTo>
                  <a:pt x="840" y="484"/>
                </a:lnTo>
                <a:lnTo>
                  <a:pt x="840" y="483"/>
                </a:lnTo>
                <a:lnTo>
                  <a:pt x="839" y="484"/>
                </a:lnTo>
                <a:lnTo>
                  <a:pt x="841" y="485"/>
                </a:lnTo>
                <a:lnTo>
                  <a:pt x="840" y="485"/>
                </a:lnTo>
                <a:lnTo>
                  <a:pt x="839" y="484"/>
                </a:lnTo>
                <a:lnTo>
                  <a:pt x="838" y="485"/>
                </a:lnTo>
                <a:lnTo>
                  <a:pt x="839" y="486"/>
                </a:lnTo>
                <a:lnTo>
                  <a:pt x="839" y="488"/>
                </a:lnTo>
                <a:lnTo>
                  <a:pt x="838" y="488"/>
                </a:lnTo>
                <a:lnTo>
                  <a:pt x="837" y="486"/>
                </a:lnTo>
                <a:lnTo>
                  <a:pt x="835" y="486"/>
                </a:lnTo>
                <a:lnTo>
                  <a:pt x="835" y="488"/>
                </a:lnTo>
                <a:lnTo>
                  <a:pt x="835" y="486"/>
                </a:lnTo>
                <a:lnTo>
                  <a:pt x="834" y="486"/>
                </a:lnTo>
                <a:lnTo>
                  <a:pt x="834" y="485"/>
                </a:lnTo>
                <a:lnTo>
                  <a:pt x="833" y="485"/>
                </a:lnTo>
                <a:lnTo>
                  <a:pt x="833" y="484"/>
                </a:lnTo>
                <a:lnTo>
                  <a:pt x="832" y="484"/>
                </a:lnTo>
                <a:lnTo>
                  <a:pt x="832" y="482"/>
                </a:lnTo>
                <a:lnTo>
                  <a:pt x="833" y="482"/>
                </a:lnTo>
                <a:lnTo>
                  <a:pt x="833" y="481"/>
                </a:lnTo>
                <a:lnTo>
                  <a:pt x="832" y="481"/>
                </a:lnTo>
                <a:lnTo>
                  <a:pt x="833" y="478"/>
                </a:lnTo>
                <a:lnTo>
                  <a:pt x="834" y="478"/>
                </a:lnTo>
                <a:lnTo>
                  <a:pt x="835" y="477"/>
                </a:lnTo>
                <a:lnTo>
                  <a:pt x="837" y="474"/>
                </a:lnTo>
                <a:close/>
                <a:moveTo>
                  <a:pt x="825" y="424"/>
                </a:moveTo>
                <a:lnTo>
                  <a:pt x="826" y="424"/>
                </a:lnTo>
                <a:lnTo>
                  <a:pt x="826" y="425"/>
                </a:lnTo>
                <a:lnTo>
                  <a:pt x="828" y="425"/>
                </a:lnTo>
                <a:lnTo>
                  <a:pt x="829" y="425"/>
                </a:lnTo>
                <a:lnTo>
                  <a:pt x="829" y="426"/>
                </a:lnTo>
                <a:lnTo>
                  <a:pt x="830" y="426"/>
                </a:lnTo>
                <a:lnTo>
                  <a:pt x="829" y="427"/>
                </a:lnTo>
                <a:lnTo>
                  <a:pt x="829" y="429"/>
                </a:lnTo>
                <a:lnTo>
                  <a:pt x="828" y="430"/>
                </a:lnTo>
                <a:lnTo>
                  <a:pt x="826" y="433"/>
                </a:lnTo>
                <a:lnTo>
                  <a:pt x="825" y="434"/>
                </a:lnTo>
                <a:lnTo>
                  <a:pt x="824" y="434"/>
                </a:lnTo>
                <a:lnTo>
                  <a:pt x="820" y="432"/>
                </a:lnTo>
                <a:lnTo>
                  <a:pt x="820" y="431"/>
                </a:lnTo>
                <a:lnTo>
                  <a:pt x="818" y="431"/>
                </a:lnTo>
                <a:lnTo>
                  <a:pt x="817" y="432"/>
                </a:lnTo>
                <a:lnTo>
                  <a:pt x="816" y="432"/>
                </a:lnTo>
                <a:lnTo>
                  <a:pt x="817" y="431"/>
                </a:lnTo>
                <a:lnTo>
                  <a:pt x="818" y="430"/>
                </a:lnTo>
                <a:lnTo>
                  <a:pt x="817" y="430"/>
                </a:lnTo>
                <a:lnTo>
                  <a:pt x="817" y="429"/>
                </a:lnTo>
                <a:lnTo>
                  <a:pt x="816" y="429"/>
                </a:lnTo>
                <a:lnTo>
                  <a:pt x="816" y="427"/>
                </a:lnTo>
                <a:lnTo>
                  <a:pt x="818" y="425"/>
                </a:lnTo>
                <a:lnTo>
                  <a:pt x="818" y="426"/>
                </a:lnTo>
                <a:lnTo>
                  <a:pt x="821" y="424"/>
                </a:lnTo>
                <a:lnTo>
                  <a:pt x="823" y="422"/>
                </a:lnTo>
                <a:lnTo>
                  <a:pt x="824" y="423"/>
                </a:lnTo>
                <a:lnTo>
                  <a:pt x="824" y="424"/>
                </a:lnTo>
                <a:lnTo>
                  <a:pt x="825" y="424"/>
                </a:lnTo>
                <a:close/>
                <a:moveTo>
                  <a:pt x="816" y="418"/>
                </a:moveTo>
                <a:lnTo>
                  <a:pt x="815" y="421"/>
                </a:lnTo>
                <a:lnTo>
                  <a:pt x="814" y="419"/>
                </a:lnTo>
                <a:lnTo>
                  <a:pt x="815" y="419"/>
                </a:lnTo>
                <a:lnTo>
                  <a:pt x="816" y="418"/>
                </a:lnTo>
                <a:close/>
                <a:moveTo>
                  <a:pt x="1091" y="324"/>
                </a:moveTo>
                <a:lnTo>
                  <a:pt x="1094" y="324"/>
                </a:lnTo>
                <a:lnTo>
                  <a:pt x="1096" y="323"/>
                </a:lnTo>
                <a:lnTo>
                  <a:pt x="1098" y="322"/>
                </a:lnTo>
                <a:lnTo>
                  <a:pt x="1100" y="322"/>
                </a:lnTo>
                <a:lnTo>
                  <a:pt x="1101" y="321"/>
                </a:lnTo>
                <a:lnTo>
                  <a:pt x="1102" y="323"/>
                </a:lnTo>
                <a:lnTo>
                  <a:pt x="1104" y="326"/>
                </a:lnTo>
                <a:lnTo>
                  <a:pt x="1101" y="327"/>
                </a:lnTo>
                <a:lnTo>
                  <a:pt x="1097" y="330"/>
                </a:lnTo>
                <a:lnTo>
                  <a:pt x="1096" y="331"/>
                </a:lnTo>
                <a:lnTo>
                  <a:pt x="1091" y="333"/>
                </a:lnTo>
                <a:lnTo>
                  <a:pt x="1090" y="334"/>
                </a:lnTo>
                <a:lnTo>
                  <a:pt x="1085" y="338"/>
                </a:lnTo>
                <a:lnTo>
                  <a:pt x="1082" y="339"/>
                </a:lnTo>
                <a:lnTo>
                  <a:pt x="1078" y="342"/>
                </a:lnTo>
                <a:lnTo>
                  <a:pt x="1075" y="347"/>
                </a:lnTo>
                <a:lnTo>
                  <a:pt x="1072" y="347"/>
                </a:lnTo>
                <a:lnTo>
                  <a:pt x="1071" y="347"/>
                </a:lnTo>
                <a:lnTo>
                  <a:pt x="1068" y="347"/>
                </a:lnTo>
                <a:lnTo>
                  <a:pt x="1067" y="347"/>
                </a:lnTo>
                <a:lnTo>
                  <a:pt x="1067" y="346"/>
                </a:lnTo>
                <a:lnTo>
                  <a:pt x="1063" y="344"/>
                </a:lnTo>
                <a:lnTo>
                  <a:pt x="1064" y="339"/>
                </a:lnTo>
                <a:lnTo>
                  <a:pt x="1065" y="334"/>
                </a:lnTo>
                <a:lnTo>
                  <a:pt x="1071" y="333"/>
                </a:lnTo>
                <a:lnTo>
                  <a:pt x="1075" y="331"/>
                </a:lnTo>
                <a:lnTo>
                  <a:pt x="1078" y="330"/>
                </a:lnTo>
                <a:lnTo>
                  <a:pt x="1079" y="327"/>
                </a:lnTo>
                <a:lnTo>
                  <a:pt x="1075" y="326"/>
                </a:lnTo>
                <a:lnTo>
                  <a:pt x="1073" y="325"/>
                </a:lnTo>
                <a:lnTo>
                  <a:pt x="1072" y="323"/>
                </a:lnTo>
                <a:lnTo>
                  <a:pt x="1075" y="319"/>
                </a:lnTo>
                <a:lnTo>
                  <a:pt x="1080" y="319"/>
                </a:lnTo>
                <a:lnTo>
                  <a:pt x="1081" y="321"/>
                </a:lnTo>
                <a:lnTo>
                  <a:pt x="1084" y="322"/>
                </a:lnTo>
                <a:lnTo>
                  <a:pt x="1084" y="323"/>
                </a:lnTo>
                <a:lnTo>
                  <a:pt x="1085" y="323"/>
                </a:lnTo>
                <a:lnTo>
                  <a:pt x="1091" y="324"/>
                </a:lnTo>
                <a:close/>
                <a:moveTo>
                  <a:pt x="825" y="1230"/>
                </a:moveTo>
                <a:lnTo>
                  <a:pt x="824" y="1230"/>
                </a:lnTo>
                <a:lnTo>
                  <a:pt x="824" y="1231"/>
                </a:lnTo>
                <a:lnTo>
                  <a:pt x="823" y="1231"/>
                </a:lnTo>
                <a:lnTo>
                  <a:pt x="822" y="1233"/>
                </a:lnTo>
                <a:lnTo>
                  <a:pt x="820" y="1235"/>
                </a:lnTo>
                <a:lnTo>
                  <a:pt x="818" y="1236"/>
                </a:lnTo>
                <a:lnTo>
                  <a:pt x="817" y="1236"/>
                </a:lnTo>
                <a:lnTo>
                  <a:pt x="816" y="1237"/>
                </a:lnTo>
                <a:lnTo>
                  <a:pt x="815" y="1237"/>
                </a:lnTo>
                <a:lnTo>
                  <a:pt x="815" y="1238"/>
                </a:lnTo>
                <a:lnTo>
                  <a:pt x="814" y="1238"/>
                </a:lnTo>
                <a:lnTo>
                  <a:pt x="814" y="1239"/>
                </a:lnTo>
                <a:lnTo>
                  <a:pt x="813" y="1239"/>
                </a:lnTo>
                <a:lnTo>
                  <a:pt x="813" y="1241"/>
                </a:lnTo>
                <a:lnTo>
                  <a:pt x="813" y="1242"/>
                </a:lnTo>
                <a:lnTo>
                  <a:pt x="812" y="1243"/>
                </a:lnTo>
                <a:lnTo>
                  <a:pt x="811" y="1247"/>
                </a:lnTo>
                <a:lnTo>
                  <a:pt x="811" y="1249"/>
                </a:lnTo>
                <a:lnTo>
                  <a:pt x="811" y="1250"/>
                </a:lnTo>
                <a:lnTo>
                  <a:pt x="809" y="1251"/>
                </a:lnTo>
                <a:lnTo>
                  <a:pt x="809" y="1252"/>
                </a:lnTo>
                <a:lnTo>
                  <a:pt x="808" y="1253"/>
                </a:lnTo>
                <a:lnTo>
                  <a:pt x="808" y="1254"/>
                </a:lnTo>
                <a:lnTo>
                  <a:pt x="808" y="1255"/>
                </a:lnTo>
                <a:lnTo>
                  <a:pt x="807" y="1255"/>
                </a:lnTo>
                <a:lnTo>
                  <a:pt x="807" y="1256"/>
                </a:lnTo>
                <a:lnTo>
                  <a:pt x="806" y="1256"/>
                </a:lnTo>
                <a:lnTo>
                  <a:pt x="807" y="1256"/>
                </a:lnTo>
                <a:lnTo>
                  <a:pt x="807" y="1258"/>
                </a:lnTo>
                <a:lnTo>
                  <a:pt x="812" y="1261"/>
                </a:lnTo>
                <a:lnTo>
                  <a:pt x="813" y="1261"/>
                </a:lnTo>
                <a:lnTo>
                  <a:pt x="814" y="1262"/>
                </a:lnTo>
                <a:lnTo>
                  <a:pt x="814" y="1261"/>
                </a:lnTo>
                <a:lnTo>
                  <a:pt x="815" y="1255"/>
                </a:lnTo>
                <a:lnTo>
                  <a:pt x="815" y="1254"/>
                </a:lnTo>
                <a:lnTo>
                  <a:pt x="816" y="1253"/>
                </a:lnTo>
                <a:lnTo>
                  <a:pt x="818" y="1253"/>
                </a:lnTo>
                <a:lnTo>
                  <a:pt x="822" y="1255"/>
                </a:lnTo>
                <a:lnTo>
                  <a:pt x="822" y="1262"/>
                </a:lnTo>
                <a:lnTo>
                  <a:pt x="821" y="1263"/>
                </a:lnTo>
                <a:lnTo>
                  <a:pt x="821" y="1264"/>
                </a:lnTo>
                <a:lnTo>
                  <a:pt x="822" y="1264"/>
                </a:lnTo>
                <a:lnTo>
                  <a:pt x="823" y="1266"/>
                </a:lnTo>
                <a:lnTo>
                  <a:pt x="825" y="1266"/>
                </a:lnTo>
                <a:lnTo>
                  <a:pt x="829" y="1267"/>
                </a:lnTo>
                <a:lnTo>
                  <a:pt x="830" y="1268"/>
                </a:lnTo>
                <a:lnTo>
                  <a:pt x="831" y="1268"/>
                </a:lnTo>
                <a:lnTo>
                  <a:pt x="830" y="1269"/>
                </a:lnTo>
                <a:lnTo>
                  <a:pt x="828" y="1276"/>
                </a:lnTo>
                <a:lnTo>
                  <a:pt x="828" y="1277"/>
                </a:lnTo>
                <a:lnTo>
                  <a:pt x="822" y="1271"/>
                </a:lnTo>
                <a:lnTo>
                  <a:pt x="821" y="1271"/>
                </a:lnTo>
                <a:lnTo>
                  <a:pt x="821" y="1272"/>
                </a:lnTo>
                <a:lnTo>
                  <a:pt x="820" y="1272"/>
                </a:lnTo>
                <a:lnTo>
                  <a:pt x="820" y="1270"/>
                </a:lnTo>
                <a:lnTo>
                  <a:pt x="820" y="1269"/>
                </a:lnTo>
                <a:lnTo>
                  <a:pt x="813" y="1267"/>
                </a:lnTo>
                <a:lnTo>
                  <a:pt x="800" y="1280"/>
                </a:lnTo>
                <a:lnTo>
                  <a:pt x="799" y="1281"/>
                </a:lnTo>
                <a:lnTo>
                  <a:pt x="798" y="1279"/>
                </a:lnTo>
                <a:lnTo>
                  <a:pt x="797" y="1279"/>
                </a:lnTo>
                <a:lnTo>
                  <a:pt x="795" y="1278"/>
                </a:lnTo>
                <a:lnTo>
                  <a:pt x="789" y="1273"/>
                </a:lnTo>
                <a:lnTo>
                  <a:pt x="787" y="1277"/>
                </a:lnTo>
                <a:lnTo>
                  <a:pt x="783" y="1280"/>
                </a:lnTo>
                <a:lnTo>
                  <a:pt x="781" y="1283"/>
                </a:lnTo>
                <a:lnTo>
                  <a:pt x="779" y="1286"/>
                </a:lnTo>
                <a:lnTo>
                  <a:pt x="778" y="1287"/>
                </a:lnTo>
                <a:lnTo>
                  <a:pt x="778" y="1288"/>
                </a:lnTo>
                <a:lnTo>
                  <a:pt x="777" y="1288"/>
                </a:lnTo>
                <a:lnTo>
                  <a:pt x="765" y="1287"/>
                </a:lnTo>
                <a:lnTo>
                  <a:pt x="765" y="1294"/>
                </a:lnTo>
                <a:lnTo>
                  <a:pt x="765" y="1296"/>
                </a:lnTo>
                <a:lnTo>
                  <a:pt x="753" y="1296"/>
                </a:lnTo>
                <a:lnTo>
                  <a:pt x="748" y="1296"/>
                </a:lnTo>
                <a:lnTo>
                  <a:pt x="746" y="1296"/>
                </a:lnTo>
                <a:lnTo>
                  <a:pt x="733" y="1296"/>
                </a:lnTo>
                <a:lnTo>
                  <a:pt x="731" y="1280"/>
                </a:lnTo>
                <a:lnTo>
                  <a:pt x="727" y="1280"/>
                </a:lnTo>
                <a:lnTo>
                  <a:pt x="704" y="1280"/>
                </a:lnTo>
                <a:lnTo>
                  <a:pt x="700" y="1280"/>
                </a:lnTo>
                <a:lnTo>
                  <a:pt x="697" y="1280"/>
                </a:lnTo>
                <a:lnTo>
                  <a:pt x="697" y="1279"/>
                </a:lnTo>
                <a:lnTo>
                  <a:pt x="697" y="1262"/>
                </a:lnTo>
                <a:lnTo>
                  <a:pt x="695" y="1262"/>
                </a:lnTo>
                <a:lnTo>
                  <a:pt x="694" y="1262"/>
                </a:lnTo>
                <a:lnTo>
                  <a:pt x="680" y="1262"/>
                </a:lnTo>
                <a:lnTo>
                  <a:pt x="680" y="1261"/>
                </a:lnTo>
                <a:lnTo>
                  <a:pt x="680" y="1251"/>
                </a:lnTo>
                <a:lnTo>
                  <a:pt x="680" y="1246"/>
                </a:lnTo>
                <a:lnTo>
                  <a:pt x="680" y="1245"/>
                </a:lnTo>
                <a:lnTo>
                  <a:pt x="678" y="1245"/>
                </a:lnTo>
                <a:lnTo>
                  <a:pt x="676" y="1246"/>
                </a:lnTo>
                <a:lnTo>
                  <a:pt x="675" y="1246"/>
                </a:lnTo>
                <a:lnTo>
                  <a:pt x="673" y="1245"/>
                </a:lnTo>
                <a:lnTo>
                  <a:pt x="661" y="1245"/>
                </a:lnTo>
                <a:lnTo>
                  <a:pt x="643" y="1246"/>
                </a:lnTo>
                <a:lnTo>
                  <a:pt x="630" y="1246"/>
                </a:lnTo>
                <a:lnTo>
                  <a:pt x="630" y="1233"/>
                </a:lnTo>
                <a:lnTo>
                  <a:pt x="630" y="1230"/>
                </a:lnTo>
                <a:lnTo>
                  <a:pt x="630" y="1224"/>
                </a:lnTo>
                <a:lnTo>
                  <a:pt x="630" y="1221"/>
                </a:lnTo>
                <a:lnTo>
                  <a:pt x="630" y="1220"/>
                </a:lnTo>
                <a:lnTo>
                  <a:pt x="630" y="1219"/>
                </a:lnTo>
                <a:lnTo>
                  <a:pt x="630" y="1218"/>
                </a:lnTo>
                <a:lnTo>
                  <a:pt x="630" y="1213"/>
                </a:lnTo>
                <a:lnTo>
                  <a:pt x="630" y="1212"/>
                </a:lnTo>
                <a:lnTo>
                  <a:pt x="630" y="1208"/>
                </a:lnTo>
                <a:lnTo>
                  <a:pt x="630" y="1206"/>
                </a:lnTo>
                <a:lnTo>
                  <a:pt x="628" y="1204"/>
                </a:lnTo>
                <a:lnTo>
                  <a:pt x="624" y="1203"/>
                </a:lnTo>
                <a:lnTo>
                  <a:pt x="623" y="1203"/>
                </a:lnTo>
                <a:lnTo>
                  <a:pt x="622" y="1202"/>
                </a:lnTo>
                <a:lnTo>
                  <a:pt x="621" y="1202"/>
                </a:lnTo>
                <a:lnTo>
                  <a:pt x="619" y="1201"/>
                </a:lnTo>
                <a:lnTo>
                  <a:pt x="618" y="1200"/>
                </a:lnTo>
                <a:lnTo>
                  <a:pt x="617" y="1200"/>
                </a:lnTo>
                <a:lnTo>
                  <a:pt x="617" y="1199"/>
                </a:lnTo>
                <a:lnTo>
                  <a:pt x="617" y="1197"/>
                </a:lnTo>
                <a:lnTo>
                  <a:pt x="616" y="1197"/>
                </a:lnTo>
                <a:lnTo>
                  <a:pt x="615" y="1197"/>
                </a:lnTo>
                <a:lnTo>
                  <a:pt x="611" y="1195"/>
                </a:lnTo>
                <a:lnTo>
                  <a:pt x="610" y="1195"/>
                </a:lnTo>
                <a:lnTo>
                  <a:pt x="610" y="1194"/>
                </a:lnTo>
                <a:lnTo>
                  <a:pt x="604" y="1197"/>
                </a:lnTo>
                <a:lnTo>
                  <a:pt x="601" y="1194"/>
                </a:lnTo>
                <a:lnTo>
                  <a:pt x="601" y="1193"/>
                </a:lnTo>
                <a:lnTo>
                  <a:pt x="601" y="1191"/>
                </a:lnTo>
                <a:lnTo>
                  <a:pt x="604" y="1188"/>
                </a:lnTo>
                <a:lnTo>
                  <a:pt x="601" y="1185"/>
                </a:lnTo>
                <a:lnTo>
                  <a:pt x="599" y="1183"/>
                </a:lnTo>
                <a:lnTo>
                  <a:pt x="598" y="1181"/>
                </a:lnTo>
                <a:lnTo>
                  <a:pt x="597" y="1181"/>
                </a:lnTo>
                <a:lnTo>
                  <a:pt x="595" y="1180"/>
                </a:lnTo>
                <a:lnTo>
                  <a:pt x="591" y="1181"/>
                </a:lnTo>
                <a:lnTo>
                  <a:pt x="590" y="1177"/>
                </a:lnTo>
                <a:lnTo>
                  <a:pt x="590" y="1175"/>
                </a:lnTo>
                <a:lnTo>
                  <a:pt x="589" y="1172"/>
                </a:lnTo>
                <a:lnTo>
                  <a:pt x="585" y="1171"/>
                </a:lnTo>
                <a:lnTo>
                  <a:pt x="584" y="1171"/>
                </a:lnTo>
                <a:lnTo>
                  <a:pt x="583" y="1171"/>
                </a:lnTo>
                <a:lnTo>
                  <a:pt x="582" y="1171"/>
                </a:lnTo>
                <a:lnTo>
                  <a:pt x="579" y="1174"/>
                </a:lnTo>
                <a:lnTo>
                  <a:pt x="575" y="1174"/>
                </a:lnTo>
                <a:lnTo>
                  <a:pt x="574" y="1175"/>
                </a:lnTo>
                <a:lnTo>
                  <a:pt x="573" y="1176"/>
                </a:lnTo>
                <a:lnTo>
                  <a:pt x="572" y="1176"/>
                </a:lnTo>
                <a:lnTo>
                  <a:pt x="571" y="1178"/>
                </a:lnTo>
                <a:lnTo>
                  <a:pt x="567" y="1183"/>
                </a:lnTo>
                <a:lnTo>
                  <a:pt x="567" y="1186"/>
                </a:lnTo>
                <a:lnTo>
                  <a:pt x="566" y="1186"/>
                </a:lnTo>
                <a:lnTo>
                  <a:pt x="564" y="1187"/>
                </a:lnTo>
                <a:lnTo>
                  <a:pt x="566" y="1189"/>
                </a:lnTo>
                <a:lnTo>
                  <a:pt x="567" y="1189"/>
                </a:lnTo>
                <a:lnTo>
                  <a:pt x="570" y="1200"/>
                </a:lnTo>
                <a:lnTo>
                  <a:pt x="576" y="1200"/>
                </a:lnTo>
                <a:lnTo>
                  <a:pt x="566" y="1210"/>
                </a:lnTo>
                <a:lnTo>
                  <a:pt x="545" y="1233"/>
                </a:lnTo>
                <a:lnTo>
                  <a:pt x="542" y="1234"/>
                </a:lnTo>
                <a:lnTo>
                  <a:pt x="541" y="1233"/>
                </a:lnTo>
                <a:lnTo>
                  <a:pt x="541" y="1231"/>
                </a:lnTo>
                <a:lnTo>
                  <a:pt x="540" y="1231"/>
                </a:lnTo>
                <a:lnTo>
                  <a:pt x="540" y="1230"/>
                </a:lnTo>
                <a:lnTo>
                  <a:pt x="539" y="1230"/>
                </a:lnTo>
                <a:lnTo>
                  <a:pt x="539" y="1229"/>
                </a:lnTo>
                <a:lnTo>
                  <a:pt x="538" y="1229"/>
                </a:lnTo>
                <a:lnTo>
                  <a:pt x="537" y="1229"/>
                </a:lnTo>
                <a:lnTo>
                  <a:pt x="536" y="1228"/>
                </a:lnTo>
                <a:lnTo>
                  <a:pt x="535" y="1228"/>
                </a:lnTo>
                <a:lnTo>
                  <a:pt x="535" y="1227"/>
                </a:lnTo>
                <a:lnTo>
                  <a:pt x="533" y="1226"/>
                </a:lnTo>
                <a:lnTo>
                  <a:pt x="533" y="1225"/>
                </a:lnTo>
                <a:lnTo>
                  <a:pt x="533" y="1224"/>
                </a:lnTo>
                <a:lnTo>
                  <a:pt x="533" y="1222"/>
                </a:lnTo>
                <a:lnTo>
                  <a:pt x="532" y="1221"/>
                </a:lnTo>
                <a:lnTo>
                  <a:pt x="528" y="1219"/>
                </a:lnTo>
                <a:lnTo>
                  <a:pt x="527" y="1218"/>
                </a:lnTo>
                <a:lnTo>
                  <a:pt x="527" y="1217"/>
                </a:lnTo>
                <a:lnTo>
                  <a:pt x="527" y="1216"/>
                </a:lnTo>
                <a:lnTo>
                  <a:pt x="526" y="1214"/>
                </a:lnTo>
                <a:lnTo>
                  <a:pt x="524" y="1213"/>
                </a:lnTo>
                <a:lnTo>
                  <a:pt x="523" y="1213"/>
                </a:lnTo>
                <a:lnTo>
                  <a:pt x="523" y="1212"/>
                </a:lnTo>
                <a:lnTo>
                  <a:pt x="522" y="1212"/>
                </a:lnTo>
                <a:lnTo>
                  <a:pt x="521" y="1212"/>
                </a:lnTo>
                <a:lnTo>
                  <a:pt x="520" y="1212"/>
                </a:lnTo>
                <a:lnTo>
                  <a:pt x="519" y="1213"/>
                </a:lnTo>
                <a:lnTo>
                  <a:pt x="518" y="1213"/>
                </a:lnTo>
                <a:lnTo>
                  <a:pt x="518" y="1214"/>
                </a:lnTo>
                <a:lnTo>
                  <a:pt x="516" y="1214"/>
                </a:lnTo>
                <a:lnTo>
                  <a:pt x="515" y="1214"/>
                </a:lnTo>
                <a:lnTo>
                  <a:pt x="513" y="1212"/>
                </a:lnTo>
                <a:lnTo>
                  <a:pt x="512" y="1211"/>
                </a:lnTo>
                <a:lnTo>
                  <a:pt x="511" y="1210"/>
                </a:lnTo>
                <a:lnTo>
                  <a:pt x="510" y="1209"/>
                </a:lnTo>
                <a:lnTo>
                  <a:pt x="509" y="1209"/>
                </a:lnTo>
                <a:lnTo>
                  <a:pt x="507" y="1208"/>
                </a:lnTo>
                <a:lnTo>
                  <a:pt x="506" y="1208"/>
                </a:lnTo>
                <a:lnTo>
                  <a:pt x="506" y="1206"/>
                </a:lnTo>
                <a:lnTo>
                  <a:pt x="506" y="1205"/>
                </a:lnTo>
                <a:lnTo>
                  <a:pt x="506" y="1204"/>
                </a:lnTo>
                <a:lnTo>
                  <a:pt x="505" y="1203"/>
                </a:lnTo>
                <a:lnTo>
                  <a:pt x="504" y="1202"/>
                </a:lnTo>
                <a:lnTo>
                  <a:pt x="503" y="1202"/>
                </a:lnTo>
                <a:lnTo>
                  <a:pt x="502" y="1202"/>
                </a:lnTo>
                <a:lnTo>
                  <a:pt x="500" y="1203"/>
                </a:lnTo>
                <a:lnTo>
                  <a:pt x="500" y="1202"/>
                </a:lnTo>
                <a:lnTo>
                  <a:pt x="498" y="1202"/>
                </a:lnTo>
                <a:lnTo>
                  <a:pt x="497" y="1202"/>
                </a:lnTo>
                <a:lnTo>
                  <a:pt x="496" y="1202"/>
                </a:lnTo>
                <a:lnTo>
                  <a:pt x="496" y="1201"/>
                </a:lnTo>
                <a:lnTo>
                  <a:pt x="495" y="1201"/>
                </a:lnTo>
                <a:lnTo>
                  <a:pt x="495" y="1200"/>
                </a:lnTo>
                <a:lnTo>
                  <a:pt x="494" y="1200"/>
                </a:lnTo>
                <a:lnTo>
                  <a:pt x="494" y="1199"/>
                </a:lnTo>
                <a:lnTo>
                  <a:pt x="493" y="1195"/>
                </a:lnTo>
                <a:lnTo>
                  <a:pt x="493" y="1194"/>
                </a:lnTo>
                <a:lnTo>
                  <a:pt x="492" y="1193"/>
                </a:lnTo>
                <a:lnTo>
                  <a:pt x="492" y="1192"/>
                </a:lnTo>
                <a:lnTo>
                  <a:pt x="492" y="1191"/>
                </a:lnTo>
                <a:lnTo>
                  <a:pt x="492" y="1189"/>
                </a:lnTo>
                <a:lnTo>
                  <a:pt x="492" y="1188"/>
                </a:lnTo>
                <a:lnTo>
                  <a:pt x="493" y="1186"/>
                </a:lnTo>
                <a:lnTo>
                  <a:pt x="494" y="1185"/>
                </a:lnTo>
                <a:lnTo>
                  <a:pt x="494" y="1184"/>
                </a:lnTo>
                <a:lnTo>
                  <a:pt x="495" y="1185"/>
                </a:lnTo>
                <a:lnTo>
                  <a:pt x="496" y="1185"/>
                </a:lnTo>
                <a:lnTo>
                  <a:pt x="497" y="1184"/>
                </a:lnTo>
                <a:lnTo>
                  <a:pt x="501" y="1183"/>
                </a:lnTo>
                <a:lnTo>
                  <a:pt x="503" y="1183"/>
                </a:lnTo>
                <a:lnTo>
                  <a:pt x="505" y="1181"/>
                </a:lnTo>
                <a:lnTo>
                  <a:pt x="506" y="1180"/>
                </a:lnTo>
                <a:lnTo>
                  <a:pt x="507" y="1179"/>
                </a:lnTo>
                <a:lnTo>
                  <a:pt x="509" y="1178"/>
                </a:lnTo>
                <a:lnTo>
                  <a:pt x="509" y="1177"/>
                </a:lnTo>
                <a:lnTo>
                  <a:pt x="509" y="1176"/>
                </a:lnTo>
                <a:lnTo>
                  <a:pt x="507" y="1175"/>
                </a:lnTo>
                <a:lnTo>
                  <a:pt x="507" y="1174"/>
                </a:lnTo>
                <a:lnTo>
                  <a:pt x="506" y="1172"/>
                </a:lnTo>
                <a:lnTo>
                  <a:pt x="506" y="1170"/>
                </a:lnTo>
                <a:lnTo>
                  <a:pt x="507" y="1169"/>
                </a:lnTo>
                <a:lnTo>
                  <a:pt x="509" y="1168"/>
                </a:lnTo>
                <a:lnTo>
                  <a:pt x="510" y="1167"/>
                </a:lnTo>
                <a:lnTo>
                  <a:pt x="510" y="1166"/>
                </a:lnTo>
                <a:lnTo>
                  <a:pt x="511" y="1164"/>
                </a:lnTo>
                <a:lnTo>
                  <a:pt x="512" y="1163"/>
                </a:lnTo>
                <a:lnTo>
                  <a:pt x="513" y="1162"/>
                </a:lnTo>
                <a:lnTo>
                  <a:pt x="514" y="1162"/>
                </a:lnTo>
                <a:lnTo>
                  <a:pt x="515" y="1161"/>
                </a:lnTo>
                <a:lnTo>
                  <a:pt x="516" y="1160"/>
                </a:lnTo>
                <a:lnTo>
                  <a:pt x="516" y="1159"/>
                </a:lnTo>
                <a:lnTo>
                  <a:pt x="518" y="1158"/>
                </a:lnTo>
                <a:lnTo>
                  <a:pt x="518" y="1157"/>
                </a:lnTo>
                <a:lnTo>
                  <a:pt x="518" y="1155"/>
                </a:lnTo>
                <a:lnTo>
                  <a:pt x="519" y="1155"/>
                </a:lnTo>
                <a:lnTo>
                  <a:pt x="519" y="1154"/>
                </a:lnTo>
                <a:lnTo>
                  <a:pt x="519" y="1153"/>
                </a:lnTo>
                <a:lnTo>
                  <a:pt x="520" y="1152"/>
                </a:lnTo>
                <a:lnTo>
                  <a:pt x="521" y="1150"/>
                </a:lnTo>
                <a:lnTo>
                  <a:pt x="518" y="1144"/>
                </a:lnTo>
                <a:lnTo>
                  <a:pt x="515" y="1139"/>
                </a:lnTo>
                <a:lnTo>
                  <a:pt x="510" y="1142"/>
                </a:lnTo>
                <a:lnTo>
                  <a:pt x="509" y="1143"/>
                </a:lnTo>
                <a:lnTo>
                  <a:pt x="507" y="1144"/>
                </a:lnTo>
                <a:lnTo>
                  <a:pt x="506" y="1145"/>
                </a:lnTo>
                <a:lnTo>
                  <a:pt x="505" y="1145"/>
                </a:lnTo>
                <a:lnTo>
                  <a:pt x="504" y="1145"/>
                </a:lnTo>
                <a:lnTo>
                  <a:pt x="503" y="1146"/>
                </a:lnTo>
                <a:lnTo>
                  <a:pt x="502" y="1146"/>
                </a:lnTo>
                <a:lnTo>
                  <a:pt x="501" y="1146"/>
                </a:lnTo>
                <a:lnTo>
                  <a:pt x="500" y="1146"/>
                </a:lnTo>
                <a:lnTo>
                  <a:pt x="494" y="1145"/>
                </a:lnTo>
                <a:lnTo>
                  <a:pt x="493" y="1138"/>
                </a:lnTo>
                <a:lnTo>
                  <a:pt x="494" y="1138"/>
                </a:lnTo>
                <a:lnTo>
                  <a:pt x="495" y="1138"/>
                </a:lnTo>
                <a:lnTo>
                  <a:pt x="498" y="1138"/>
                </a:lnTo>
                <a:lnTo>
                  <a:pt x="500" y="1138"/>
                </a:lnTo>
                <a:lnTo>
                  <a:pt x="500" y="1136"/>
                </a:lnTo>
                <a:lnTo>
                  <a:pt x="500" y="1135"/>
                </a:lnTo>
                <a:lnTo>
                  <a:pt x="501" y="1135"/>
                </a:lnTo>
                <a:lnTo>
                  <a:pt x="502" y="1135"/>
                </a:lnTo>
                <a:lnTo>
                  <a:pt x="505" y="1135"/>
                </a:lnTo>
                <a:lnTo>
                  <a:pt x="505" y="1132"/>
                </a:lnTo>
                <a:lnTo>
                  <a:pt x="505" y="1128"/>
                </a:lnTo>
                <a:lnTo>
                  <a:pt x="505" y="1127"/>
                </a:lnTo>
                <a:lnTo>
                  <a:pt x="505" y="1120"/>
                </a:lnTo>
                <a:lnTo>
                  <a:pt x="503" y="1120"/>
                </a:lnTo>
                <a:lnTo>
                  <a:pt x="502" y="1120"/>
                </a:lnTo>
                <a:lnTo>
                  <a:pt x="501" y="1121"/>
                </a:lnTo>
                <a:lnTo>
                  <a:pt x="500" y="1121"/>
                </a:lnTo>
                <a:lnTo>
                  <a:pt x="500" y="1108"/>
                </a:lnTo>
                <a:lnTo>
                  <a:pt x="500" y="1094"/>
                </a:lnTo>
                <a:lnTo>
                  <a:pt x="498" y="1094"/>
                </a:lnTo>
                <a:lnTo>
                  <a:pt x="497" y="1094"/>
                </a:lnTo>
                <a:lnTo>
                  <a:pt x="495" y="1094"/>
                </a:lnTo>
                <a:lnTo>
                  <a:pt x="494" y="1094"/>
                </a:lnTo>
                <a:lnTo>
                  <a:pt x="493" y="1094"/>
                </a:lnTo>
                <a:lnTo>
                  <a:pt x="492" y="1094"/>
                </a:lnTo>
                <a:lnTo>
                  <a:pt x="489" y="1094"/>
                </a:lnTo>
                <a:lnTo>
                  <a:pt x="486" y="1094"/>
                </a:lnTo>
                <a:lnTo>
                  <a:pt x="485" y="1094"/>
                </a:lnTo>
                <a:lnTo>
                  <a:pt x="483" y="1094"/>
                </a:lnTo>
                <a:lnTo>
                  <a:pt x="479" y="1094"/>
                </a:lnTo>
                <a:lnTo>
                  <a:pt x="478" y="1094"/>
                </a:lnTo>
                <a:lnTo>
                  <a:pt x="477" y="1094"/>
                </a:lnTo>
                <a:lnTo>
                  <a:pt x="476" y="1094"/>
                </a:lnTo>
                <a:lnTo>
                  <a:pt x="472" y="1094"/>
                </a:lnTo>
                <a:lnTo>
                  <a:pt x="471" y="1094"/>
                </a:lnTo>
                <a:lnTo>
                  <a:pt x="470" y="1094"/>
                </a:lnTo>
                <a:lnTo>
                  <a:pt x="469" y="1094"/>
                </a:lnTo>
                <a:lnTo>
                  <a:pt x="464" y="1094"/>
                </a:lnTo>
                <a:lnTo>
                  <a:pt x="460" y="1094"/>
                </a:lnTo>
                <a:lnTo>
                  <a:pt x="457" y="1094"/>
                </a:lnTo>
                <a:lnTo>
                  <a:pt x="453" y="1094"/>
                </a:lnTo>
                <a:lnTo>
                  <a:pt x="451" y="1094"/>
                </a:lnTo>
                <a:lnTo>
                  <a:pt x="450" y="1094"/>
                </a:lnTo>
                <a:lnTo>
                  <a:pt x="447" y="1094"/>
                </a:lnTo>
                <a:lnTo>
                  <a:pt x="447" y="1080"/>
                </a:lnTo>
                <a:lnTo>
                  <a:pt x="447" y="1079"/>
                </a:lnTo>
                <a:lnTo>
                  <a:pt x="447" y="1076"/>
                </a:lnTo>
                <a:lnTo>
                  <a:pt x="451" y="1076"/>
                </a:lnTo>
                <a:lnTo>
                  <a:pt x="451" y="1077"/>
                </a:lnTo>
                <a:lnTo>
                  <a:pt x="454" y="1077"/>
                </a:lnTo>
                <a:lnTo>
                  <a:pt x="454" y="1076"/>
                </a:lnTo>
                <a:lnTo>
                  <a:pt x="455" y="1076"/>
                </a:lnTo>
                <a:lnTo>
                  <a:pt x="455" y="1075"/>
                </a:lnTo>
                <a:lnTo>
                  <a:pt x="455" y="1074"/>
                </a:lnTo>
                <a:lnTo>
                  <a:pt x="454" y="1065"/>
                </a:lnTo>
                <a:lnTo>
                  <a:pt x="457" y="1065"/>
                </a:lnTo>
                <a:lnTo>
                  <a:pt x="457" y="1063"/>
                </a:lnTo>
                <a:lnTo>
                  <a:pt x="457" y="1062"/>
                </a:lnTo>
                <a:lnTo>
                  <a:pt x="457" y="1061"/>
                </a:lnTo>
                <a:lnTo>
                  <a:pt x="457" y="1060"/>
                </a:lnTo>
                <a:lnTo>
                  <a:pt x="454" y="1060"/>
                </a:lnTo>
                <a:lnTo>
                  <a:pt x="453" y="1060"/>
                </a:lnTo>
                <a:lnTo>
                  <a:pt x="452" y="1060"/>
                </a:lnTo>
                <a:lnTo>
                  <a:pt x="450" y="1060"/>
                </a:lnTo>
                <a:lnTo>
                  <a:pt x="449" y="1060"/>
                </a:lnTo>
                <a:lnTo>
                  <a:pt x="447" y="1060"/>
                </a:lnTo>
                <a:lnTo>
                  <a:pt x="447" y="1063"/>
                </a:lnTo>
                <a:lnTo>
                  <a:pt x="447" y="1071"/>
                </a:lnTo>
                <a:lnTo>
                  <a:pt x="446" y="1071"/>
                </a:lnTo>
                <a:lnTo>
                  <a:pt x="445" y="1071"/>
                </a:lnTo>
                <a:lnTo>
                  <a:pt x="444" y="1071"/>
                </a:lnTo>
                <a:lnTo>
                  <a:pt x="443" y="1071"/>
                </a:lnTo>
                <a:lnTo>
                  <a:pt x="442" y="1071"/>
                </a:lnTo>
                <a:lnTo>
                  <a:pt x="438" y="1071"/>
                </a:lnTo>
                <a:lnTo>
                  <a:pt x="438" y="1068"/>
                </a:lnTo>
                <a:lnTo>
                  <a:pt x="438" y="1066"/>
                </a:lnTo>
                <a:lnTo>
                  <a:pt x="438" y="1065"/>
                </a:lnTo>
                <a:lnTo>
                  <a:pt x="438" y="1060"/>
                </a:lnTo>
                <a:lnTo>
                  <a:pt x="437" y="1060"/>
                </a:lnTo>
                <a:lnTo>
                  <a:pt x="436" y="1060"/>
                </a:lnTo>
                <a:lnTo>
                  <a:pt x="435" y="1060"/>
                </a:lnTo>
                <a:lnTo>
                  <a:pt x="433" y="1060"/>
                </a:lnTo>
                <a:lnTo>
                  <a:pt x="432" y="1060"/>
                </a:lnTo>
                <a:lnTo>
                  <a:pt x="431" y="1060"/>
                </a:lnTo>
                <a:lnTo>
                  <a:pt x="429" y="1060"/>
                </a:lnTo>
                <a:lnTo>
                  <a:pt x="428" y="1060"/>
                </a:lnTo>
                <a:lnTo>
                  <a:pt x="427" y="1060"/>
                </a:lnTo>
                <a:lnTo>
                  <a:pt x="427" y="1062"/>
                </a:lnTo>
                <a:lnTo>
                  <a:pt x="427" y="1065"/>
                </a:lnTo>
                <a:lnTo>
                  <a:pt x="427" y="1066"/>
                </a:lnTo>
                <a:lnTo>
                  <a:pt x="426" y="1066"/>
                </a:lnTo>
                <a:lnTo>
                  <a:pt x="425" y="1066"/>
                </a:lnTo>
                <a:lnTo>
                  <a:pt x="425" y="1063"/>
                </a:lnTo>
                <a:lnTo>
                  <a:pt x="425" y="1061"/>
                </a:lnTo>
                <a:lnTo>
                  <a:pt x="425" y="1060"/>
                </a:lnTo>
                <a:lnTo>
                  <a:pt x="424" y="1060"/>
                </a:lnTo>
                <a:lnTo>
                  <a:pt x="421" y="1060"/>
                </a:lnTo>
                <a:lnTo>
                  <a:pt x="420" y="1060"/>
                </a:lnTo>
                <a:lnTo>
                  <a:pt x="419" y="1060"/>
                </a:lnTo>
                <a:lnTo>
                  <a:pt x="417" y="1060"/>
                </a:lnTo>
                <a:lnTo>
                  <a:pt x="416" y="1060"/>
                </a:lnTo>
                <a:lnTo>
                  <a:pt x="416" y="1068"/>
                </a:lnTo>
                <a:lnTo>
                  <a:pt x="416" y="1076"/>
                </a:lnTo>
                <a:lnTo>
                  <a:pt x="415" y="1076"/>
                </a:lnTo>
                <a:lnTo>
                  <a:pt x="414" y="1076"/>
                </a:lnTo>
                <a:lnTo>
                  <a:pt x="412" y="1076"/>
                </a:lnTo>
                <a:lnTo>
                  <a:pt x="412" y="1080"/>
                </a:lnTo>
                <a:lnTo>
                  <a:pt x="412" y="1086"/>
                </a:lnTo>
                <a:lnTo>
                  <a:pt x="412" y="1091"/>
                </a:lnTo>
                <a:lnTo>
                  <a:pt x="412" y="1094"/>
                </a:lnTo>
                <a:lnTo>
                  <a:pt x="399" y="1095"/>
                </a:lnTo>
                <a:lnTo>
                  <a:pt x="398" y="1095"/>
                </a:lnTo>
                <a:lnTo>
                  <a:pt x="393" y="1095"/>
                </a:lnTo>
                <a:lnTo>
                  <a:pt x="392" y="1095"/>
                </a:lnTo>
                <a:lnTo>
                  <a:pt x="391" y="1095"/>
                </a:lnTo>
                <a:lnTo>
                  <a:pt x="391" y="1092"/>
                </a:lnTo>
                <a:lnTo>
                  <a:pt x="391" y="1086"/>
                </a:lnTo>
                <a:lnTo>
                  <a:pt x="391" y="1078"/>
                </a:lnTo>
                <a:lnTo>
                  <a:pt x="391" y="1072"/>
                </a:lnTo>
                <a:lnTo>
                  <a:pt x="391" y="1066"/>
                </a:lnTo>
                <a:lnTo>
                  <a:pt x="391" y="1063"/>
                </a:lnTo>
                <a:lnTo>
                  <a:pt x="391" y="1061"/>
                </a:lnTo>
                <a:lnTo>
                  <a:pt x="390" y="1061"/>
                </a:lnTo>
                <a:lnTo>
                  <a:pt x="389" y="1061"/>
                </a:lnTo>
                <a:lnTo>
                  <a:pt x="388" y="1061"/>
                </a:lnTo>
                <a:lnTo>
                  <a:pt x="385" y="1061"/>
                </a:lnTo>
                <a:lnTo>
                  <a:pt x="384" y="1061"/>
                </a:lnTo>
                <a:lnTo>
                  <a:pt x="382" y="1061"/>
                </a:lnTo>
                <a:lnTo>
                  <a:pt x="381" y="1061"/>
                </a:lnTo>
                <a:lnTo>
                  <a:pt x="380" y="1061"/>
                </a:lnTo>
                <a:lnTo>
                  <a:pt x="378" y="1061"/>
                </a:lnTo>
                <a:lnTo>
                  <a:pt x="376" y="1061"/>
                </a:lnTo>
                <a:lnTo>
                  <a:pt x="375" y="1061"/>
                </a:lnTo>
                <a:lnTo>
                  <a:pt x="374" y="1061"/>
                </a:lnTo>
                <a:lnTo>
                  <a:pt x="373" y="1061"/>
                </a:lnTo>
                <a:lnTo>
                  <a:pt x="372" y="1061"/>
                </a:lnTo>
                <a:lnTo>
                  <a:pt x="371" y="1060"/>
                </a:lnTo>
                <a:lnTo>
                  <a:pt x="369" y="1060"/>
                </a:lnTo>
                <a:lnTo>
                  <a:pt x="369" y="1059"/>
                </a:lnTo>
                <a:lnTo>
                  <a:pt x="368" y="1055"/>
                </a:lnTo>
                <a:lnTo>
                  <a:pt x="368" y="1054"/>
                </a:lnTo>
                <a:lnTo>
                  <a:pt x="368" y="1053"/>
                </a:lnTo>
                <a:lnTo>
                  <a:pt x="367" y="1052"/>
                </a:lnTo>
                <a:lnTo>
                  <a:pt x="367" y="1051"/>
                </a:lnTo>
                <a:lnTo>
                  <a:pt x="367" y="1049"/>
                </a:lnTo>
                <a:lnTo>
                  <a:pt x="366" y="1045"/>
                </a:lnTo>
                <a:lnTo>
                  <a:pt x="364" y="1045"/>
                </a:lnTo>
                <a:lnTo>
                  <a:pt x="363" y="1040"/>
                </a:lnTo>
                <a:lnTo>
                  <a:pt x="362" y="1040"/>
                </a:lnTo>
                <a:lnTo>
                  <a:pt x="360" y="1040"/>
                </a:lnTo>
                <a:lnTo>
                  <a:pt x="359" y="1041"/>
                </a:lnTo>
                <a:lnTo>
                  <a:pt x="360" y="1045"/>
                </a:lnTo>
                <a:lnTo>
                  <a:pt x="359" y="1045"/>
                </a:lnTo>
                <a:lnTo>
                  <a:pt x="355" y="1046"/>
                </a:lnTo>
                <a:lnTo>
                  <a:pt x="354" y="1042"/>
                </a:lnTo>
                <a:lnTo>
                  <a:pt x="354" y="1041"/>
                </a:lnTo>
                <a:lnTo>
                  <a:pt x="354" y="1038"/>
                </a:lnTo>
                <a:lnTo>
                  <a:pt x="354" y="1037"/>
                </a:lnTo>
                <a:lnTo>
                  <a:pt x="352" y="1036"/>
                </a:lnTo>
                <a:lnTo>
                  <a:pt x="352" y="1035"/>
                </a:lnTo>
                <a:lnTo>
                  <a:pt x="352" y="1034"/>
                </a:lnTo>
                <a:lnTo>
                  <a:pt x="352" y="1033"/>
                </a:lnTo>
                <a:lnTo>
                  <a:pt x="351" y="1032"/>
                </a:lnTo>
                <a:lnTo>
                  <a:pt x="351" y="1030"/>
                </a:lnTo>
                <a:lnTo>
                  <a:pt x="351" y="1029"/>
                </a:lnTo>
                <a:lnTo>
                  <a:pt x="351" y="1028"/>
                </a:lnTo>
                <a:lnTo>
                  <a:pt x="351" y="1027"/>
                </a:lnTo>
                <a:lnTo>
                  <a:pt x="350" y="1026"/>
                </a:lnTo>
                <a:lnTo>
                  <a:pt x="350" y="1022"/>
                </a:lnTo>
                <a:lnTo>
                  <a:pt x="349" y="1020"/>
                </a:lnTo>
                <a:lnTo>
                  <a:pt x="349" y="1018"/>
                </a:lnTo>
                <a:lnTo>
                  <a:pt x="349" y="1017"/>
                </a:lnTo>
                <a:lnTo>
                  <a:pt x="348" y="1016"/>
                </a:lnTo>
                <a:lnTo>
                  <a:pt x="347" y="1015"/>
                </a:lnTo>
                <a:lnTo>
                  <a:pt x="348" y="1013"/>
                </a:lnTo>
                <a:lnTo>
                  <a:pt x="348" y="1012"/>
                </a:lnTo>
                <a:lnTo>
                  <a:pt x="348" y="1011"/>
                </a:lnTo>
                <a:lnTo>
                  <a:pt x="349" y="1010"/>
                </a:lnTo>
                <a:lnTo>
                  <a:pt x="349" y="1009"/>
                </a:lnTo>
                <a:lnTo>
                  <a:pt x="350" y="1009"/>
                </a:lnTo>
                <a:lnTo>
                  <a:pt x="350" y="1008"/>
                </a:lnTo>
                <a:lnTo>
                  <a:pt x="351" y="1007"/>
                </a:lnTo>
                <a:lnTo>
                  <a:pt x="352" y="1005"/>
                </a:lnTo>
                <a:lnTo>
                  <a:pt x="352" y="1004"/>
                </a:lnTo>
                <a:lnTo>
                  <a:pt x="355" y="1002"/>
                </a:lnTo>
                <a:lnTo>
                  <a:pt x="355" y="1001"/>
                </a:lnTo>
                <a:lnTo>
                  <a:pt x="356" y="1000"/>
                </a:lnTo>
                <a:lnTo>
                  <a:pt x="357" y="998"/>
                </a:lnTo>
                <a:lnTo>
                  <a:pt x="358" y="996"/>
                </a:lnTo>
                <a:lnTo>
                  <a:pt x="359" y="994"/>
                </a:lnTo>
                <a:lnTo>
                  <a:pt x="360" y="993"/>
                </a:lnTo>
                <a:lnTo>
                  <a:pt x="362" y="991"/>
                </a:lnTo>
                <a:lnTo>
                  <a:pt x="363" y="990"/>
                </a:lnTo>
                <a:lnTo>
                  <a:pt x="365" y="987"/>
                </a:lnTo>
                <a:lnTo>
                  <a:pt x="365" y="985"/>
                </a:lnTo>
                <a:lnTo>
                  <a:pt x="366" y="985"/>
                </a:lnTo>
                <a:lnTo>
                  <a:pt x="366" y="984"/>
                </a:lnTo>
                <a:lnTo>
                  <a:pt x="367" y="982"/>
                </a:lnTo>
                <a:lnTo>
                  <a:pt x="368" y="982"/>
                </a:lnTo>
                <a:lnTo>
                  <a:pt x="369" y="980"/>
                </a:lnTo>
                <a:lnTo>
                  <a:pt x="372" y="976"/>
                </a:lnTo>
                <a:lnTo>
                  <a:pt x="373" y="975"/>
                </a:lnTo>
                <a:lnTo>
                  <a:pt x="374" y="974"/>
                </a:lnTo>
                <a:lnTo>
                  <a:pt x="375" y="973"/>
                </a:lnTo>
                <a:lnTo>
                  <a:pt x="375" y="971"/>
                </a:lnTo>
                <a:lnTo>
                  <a:pt x="376" y="971"/>
                </a:lnTo>
                <a:lnTo>
                  <a:pt x="377" y="970"/>
                </a:lnTo>
                <a:lnTo>
                  <a:pt x="377" y="969"/>
                </a:lnTo>
                <a:lnTo>
                  <a:pt x="376" y="969"/>
                </a:lnTo>
                <a:lnTo>
                  <a:pt x="374" y="969"/>
                </a:lnTo>
                <a:lnTo>
                  <a:pt x="374" y="966"/>
                </a:lnTo>
                <a:lnTo>
                  <a:pt x="375" y="966"/>
                </a:lnTo>
                <a:lnTo>
                  <a:pt x="376" y="966"/>
                </a:lnTo>
                <a:lnTo>
                  <a:pt x="377" y="966"/>
                </a:lnTo>
                <a:lnTo>
                  <a:pt x="377" y="962"/>
                </a:lnTo>
                <a:lnTo>
                  <a:pt x="378" y="962"/>
                </a:lnTo>
                <a:lnTo>
                  <a:pt x="381" y="959"/>
                </a:lnTo>
                <a:lnTo>
                  <a:pt x="382" y="960"/>
                </a:lnTo>
                <a:lnTo>
                  <a:pt x="382" y="959"/>
                </a:lnTo>
                <a:lnTo>
                  <a:pt x="383" y="959"/>
                </a:lnTo>
                <a:lnTo>
                  <a:pt x="382" y="957"/>
                </a:lnTo>
                <a:lnTo>
                  <a:pt x="382" y="955"/>
                </a:lnTo>
                <a:lnTo>
                  <a:pt x="384" y="955"/>
                </a:lnTo>
                <a:lnTo>
                  <a:pt x="385" y="954"/>
                </a:lnTo>
                <a:lnTo>
                  <a:pt x="384" y="953"/>
                </a:lnTo>
                <a:lnTo>
                  <a:pt x="384" y="952"/>
                </a:lnTo>
                <a:lnTo>
                  <a:pt x="383" y="952"/>
                </a:lnTo>
                <a:lnTo>
                  <a:pt x="382" y="952"/>
                </a:lnTo>
                <a:lnTo>
                  <a:pt x="382" y="951"/>
                </a:lnTo>
                <a:lnTo>
                  <a:pt x="382" y="950"/>
                </a:lnTo>
                <a:lnTo>
                  <a:pt x="383" y="950"/>
                </a:lnTo>
                <a:lnTo>
                  <a:pt x="384" y="951"/>
                </a:lnTo>
                <a:lnTo>
                  <a:pt x="384" y="950"/>
                </a:lnTo>
                <a:lnTo>
                  <a:pt x="385" y="950"/>
                </a:lnTo>
                <a:lnTo>
                  <a:pt x="386" y="950"/>
                </a:lnTo>
                <a:lnTo>
                  <a:pt x="388" y="949"/>
                </a:lnTo>
                <a:lnTo>
                  <a:pt x="388" y="948"/>
                </a:lnTo>
                <a:lnTo>
                  <a:pt x="389" y="945"/>
                </a:lnTo>
                <a:lnTo>
                  <a:pt x="389" y="941"/>
                </a:lnTo>
                <a:lnTo>
                  <a:pt x="390" y="941"/>
                </a:lnTo>
                <a:lnTo>
                  <a:pt x="390" y="940"/>
                </a:lnTo>
                <a:lnTo>
                  <a:pt x="390" y="938"/>
                </a:lnTo>
                <a:lnTo>
                  <a:pt x="390" y="937"/>
                </a:lnTo>
                <a:lnTo>
                  <a:pt x="390" y="933"/>
                </a:lnTo>
                <a:lnTo>
                  <a:pt x="390" y="929"/>
                </a:lnTo>
                <a:lnTo>
                  <a:pt x="390" y="925"/>
                </a:lnTo>
                <a:lnTo>
                  <a:pt x="389" y="925"/>
                </a:lnTo>
                <a:lnTo>
                  <a:pt x="388" y="925"/>
                </a:lnTo>
                <a:lnTo>
                  <a:pt x="388" y="924"/>
                </a:lnTo>
                <a:lnTo>
                  <a:pt x="389" y="924"/>
                </a:lnTo>
                <a:lnTo>
                  <a:pt x="390" y="924"/>
                </a:lnTo>
                <a:lnTo>
                  <a:pt x="390" y="920"/>
                </a:lnTo>
                <a:lnTo>
                  <a:pt x="392" y="920"/>
                </a:lnTo>
                <a:lnTo>
                  <a:pt x="392" y="921"/>
                </a:lnTo>
                <a:lnTo>
                  <a:pt x="395" y="921"/>
                </a:lnTo>
                <a:lnTo>
                  <a:pt x="397" y="921"/>
                </a:lnTo>
                <a:lnTo>
                  <a:pt x="397" y="919"/>
                </a:lnTo>
                <a:lnTo>
                  <a:pt x="399" y="919"/>
                </a:lnTo>
                <a:lnTo>
                  <a:pt x="399" y="920"/>
                </a:lnTo>
                <a:lnTo>
                  <a:pt x="400" y="920"/>
                </a:lnTo>
                <a:lnTo>
                  <a:pt x="400" y="919"/>
                </a:lnTo>
                <a:lnTo>
                  <a:pt x="400" y="915"/>
                </a:lnTo>
                <a:lnTo>
                  <a:pt x="403" y="915"/>
                </a:lnTo>
                <a:lnTo>
                  <a:pt x="406" y="915"/>
                </a:lnTo>
                <a:lnTo>
                  <a:pt x="407" y="915"/>
                </a:lnTo>
                <a:lnTo>
                  <a:pt x="407" y="916"/>
                </a:lnTo>
                <a:lnTo>
                  <a:pt x="408" y="916"/>
                </a:lnTo>
                <a:lnTo>
                  <a:pt x="410" y="916"/>
                </a:lnTo>
                <a:lnTo>
                  <a:pt x="409" y="916"/>
                </a:lnTo>
                <a:lnTo>
                  <a:pt x="409" y="913"/>
                </a:lnTo>
                <a:lnTo>
                  <a:pt x="410" y="913"/>
                </a:lnTo>
                <a:lnTo>
                  <a:pt x="414" y="917"/>
                </a:lnTo>
                <a:lnTo>
                  <a:pt x="415" y="915"/>
                </a:lnTo>
                <a:lnTo>
                  <a:pt x="416" y="913"/>
                </a:lnTo>
                <a:lnTo>
                  <a:pt x="415" y="913"/>
                </a:lnTo>
                <a:lnTo>
                  <a:pt x="415" y="911"/>
                </a:lnTo>
                <a:lnTo>
                  <a:pt x="414" y="910"/>
                </a:lnTo>
                <a:lnTo>
                  <a:pt x="414" y="909"/>
                </a:lnTo>
                <a:lnTo>
                  <a:pt x="416" y="909"/>
                </a:lnTo>
                <a:lnTo>
                  <a:pt x="414" y="903"/>
                </a:lnTo>
                <a:lnTo>
                  <a:pt x="411" y="903"/>
                </a:lnTo>
                <a:lnTo>
                  <a:pt x="411" y="901"/>
                </a:lnTo>
                <a:lnTo>
                  <a:pt x="410" y="900"/>
                </a:lnTo>
                <a:lnTo>
                  <a:pt x="410" y="899"/>
                </a:lnTo>
                <a:lnTo>
                  <a:pt x="410" y="896"/>
                </a:lnTo>
                <a:lnTo>
                  <a:pt x="409" y="893"/>
                </a:lnTo>
                <a:lnTo>
                  <a:pt x="408" y="893"/>
                </a:lnTo>
                <a:lnTo>
                  <a:pt x="408" y="892"/>
                </a:lnTo>
                <a:lnTo>
                  <a:pt x="408" y="891"/>
                </a:lnTo>
                <a:lnTo>
                  <a:pt x="408" y="890"/>
                </a:lnTo>
                <a:lnTo>
                  <a:pt x="411" y="890"/>
                </a:lnTo>
                <a:lnTo>
                  <a:pt x="412" y="890"/>
                </a:lnTo>
                <a:lnTo>
                  <a:pt x="414" y="890"/>
                </a:lnTo>
                <a:lnTo>
                  <a:pt x="415" y="891"/>
                </a:lnTo>
                <a:lnTo>
                  <a:pt x="415" y="890"/>
                </a:lnTo>
                <a:lnTo>
                  <a:pt x="414" y="888"/>
                </a:lnTo>
                <a:lnTo>
                  <a:pt x="414" y="886"/>
                </a:lnTo>
                <a:lnTo>
                  <a:pt x="414" y="884"/>
                </a:lnTo>
                <a:lnTo>
                  <a:pt x="414" y="883"/>
                </a:lnTo>
                <a:lnTo>
                  <a:pt x="415" y="883"/>
                </a:lnTo>
                <a:lnTo>
                  <a:pt x="415" y="882"/>
                </a:lnTo>
                <a:lnTo>
                  <a:pt x="415" y="881"/>
                </a:lnTo>
                <a:lnTo>
                  <a:pt x="415" y="879"/>
                </a:lnTo>
                <a:lnTo>
                  <a:pt x="414" y="879"/>
                </a:lnTo>
                <a:lnTo>
                  <a:pt x="414" y="878"/>
                </a:lnTo>
                <a:lnTo>
                  <a:pt x="414" y="877"/>
                </a:lnTo>
                <a:lnTo>
                  <a:pt x="418" y="877"/>
                </a:lnTo>
                <a:lnTo>
                  <a:pt x="419" y="877"/>
                </a:lnTo>
                <a:lnTo>
                  <a:pt x="424" y="877"/>
                </a:lnTo>
                <a:lnTo>
                  <a:pt x="424" y="879"/>
                </a:lnTo>
                <a:lnTo>
                  <a:pt x="426" y="879"/>
                </a:lnTo>
                <a:lnTo>
                  <a:pt x="426" y="883"/>
                </a:lnTo>
                <a:lnTo>
                  <a:pt x="432" y="882"/>
                </a:lnTo>
                <a:lnTo>
                  <a:pt x="434" y="882"/>
                </a:lnTo>
                <a:lnTo>
                  <a:pt x="435" y="882"/>
                </a:lnTo>
                <a:lnTo>
                  <a:pt x="437" y="882"/>
                </a:lnTo>
                <a:lnTo>
                  <a:pt x="437" y="881"/>
                </a:lnTo>
                <a:lnTo>
                  <a:pt x="437" y="879"/>
                </a:lnTo>
                <a:lnTo>
                  <a:pt x="441" y="879"/>
                </a:lnTo>
                <a:lnTo>
                  <a:pt x="443" y="879"/>
                </a:lnTo>
                <a:lnTo>
                  <a:pt x="443" y="882"/>
                </a:lnTo>
                <a:lnTo>
                  <a:pt x="444" y="883"/>
                </a:lnTo>
                <a:lnTo>
                  <a:pt x="445" y="883"/>
                </a:lnTo>
                <a:lnTo>
                  <a:pt x="447" y="883"/>
                </a:lnTo>
                <a:lnTo>
                  <a:pt x="449" y="883"/>
                </a:lnTo>
                <a:lnTo>
                  <a:pt x="451" y="883"/>
                </a:lnTo>
                <a:lnTo>
                  <a:pt x="453" y="882"/>
                </a:lnTo>
                <a:lnTo>
                  <a:pt x="453" y="881"/>
                </a:lnTo>
                <a:lnTo>
                  <a:pt x="454" y="881"/>
                </a:lnTo>
                <a:lnTo>
                  <a:pt x="454" y="879"/>
                </a:lnTo>
                <a:lnTo>
                  <a:pt x="455" y="878"/>
                </a:lnTo>
                <a:lnTo>
                  <a:pt x="458" y="877"/>
                </a:lnTo>
                <a:lnTo>
                  <a:pt x="458" y="876"/>
                </a:lnTo>
                <a:lnTo>
                  <a:pt x="458" y="875"/>
                </a:lnTo>
                <a:lnTo>
                  <a:pt x="458" y="874"/>
                </a:lnTo>
                <a:lnTo>
                  <a:pt x="458" y="873"/>
                </a:lnTo>
                <a:lnTo>
                  <a:pt x="458" y="870"/>
                </a:lnTo>
                <a:lnTo>
                  <a:pt x="458" y="867"/>
                </a:lnTo>
                <a:lnTo>
                  <a:pt x="458" y="866"/>
                </a:lnTo>
                <a:lnTo>
                  <a:pt x="458" y="865"/>
                </a:lnTo>
                <a:lnTo>
                  <a:pt x="458" y="863"/>
                </a:lnTo>
                <a:lnTo>
                  <a:pt x="458" y="861"/>
                </a:lnTo>
                <a:lnTo>
                  <a:pt x="458" y="860"/>
                </a:lnTo>
                <a:lnTo>
                  <a:pt x="458" y="859"/>
                </a:lnTo>
                <a:lnTo>
                  <a:pt x="458" y="857"/>
                </a:lnTo>
                <a:lnTo>
                  <a:pt x="458" y="853"/>
                </a:lnTo>
                <a:lnTo>
                  <a:pt x="458" y="852"/>
                </a:lnTo>
                <a:lnTo>
                  <a:pt x="458" y="850"/>
                </a:lnTo>
                <a:lnTo>
                  <a:pt x="458" y="849"/>
                </a:lnTo>
                <a:lnTo>
                  <a:pt x="458" y="846"/>
                </a:lnTo>
                <a:lnTo>
                  <a:pt x="458" y="844"/>
                </a:lnTo>
                <a:lnTo>
                  <a:pt x="458" y="843"/>
                </a:lnTo>
                <a:lnTo>
                  <a:pt x="470" y="843"/>
                </a:lnTo>
                <a:lnTo>
                  <a:pt x="473" y="843"/>
                </a:lnTo>
                <a:lnTo>
                  <a:pt x="473" y="842"/>
                </a:lnTo>
                <a:lnTo>
                  <a:pt x="473" y="840"/>
                </a:lnTo>
                <a:lnTo>
                  <a:pt x="473" y="839"/>
                </a:lnTo>
                <a:lnTo>
                  <a:pt x="473" y="836"/>
                </a:lnTo>
                <a:lnTo>
                  <a:pt x="473" y="835"/>
                </a:lnTo>
                <a:lnTo>
                  <a:pt x="473" y="834"/>
                </a:lnTo>
                <a:lnTo>
                  <a:pt x="473" y="833"/>
                </a:lnTo>
                <a:lnTo>
                  <a:pt x="473" y="832"/>
                </a:lnTo>
                <a:lnTo>
                  <a:pt x="473" y="831"/>
                </a:lnTo>
                <a:lnTo>
                  <a:pt x="473" y="829"/>
                </a:lnTo>
                <a:lnTo>
                  <a:pt x="473" y="828"/>
                </a:lnTo>
                <a:lnTo>
                  <a:pt x="473" y="826"/>
                </a:lnTo>
                <a:lnTo>
                  <a:pt x="473" y="825"/>
                </a:lnTo>
                <a:lnTo>
                  <a:pt x="473" y="824"/>
                </a:lnTo>
                <a:lnTo>
                  <a:pt x="473" y="821"/>
                </a:lnTo>
                <a:lnTo>
                  <a:pt x="472" y="821"/>
                </a:lnTo>
                <a:lnTo>
                  <a:pt x="471" y="821"/>
                </a:lnTo>
                <a:lnTo>
                  <a:pt x="470" y="821"/>
                </a:lnTo>
                <a:lnTo>
                  <a:pt x="469" y="821"/>
                </a:lnTo>
                <a:lnTo>
                  <a:pt x="468" y="821"/>
                </a:lnTo>
                <a:lnTo>
                  <a:pt x="467" y="821"/>
                </a:lnTo>
                <a:lnTo>
                  <a:pt x="466" y="821"/>
                </a:lnTo>
                <a:lnTo>
                  <a:pt x="464" y="821"/>
                </a:lnTo>
                <a:lnTo>
                  <a:pt x="463" y="821"/>
                </a:lnTo>
                <a:lnTo>
                  <a:pt x="462" y="821"/>
                </a:lnTo>
                <a:lnTo>
                  <a:pt x="461" y="821"/>
                </a:lnTo>
                <a:lnTo>
                  <a:pt x="460" y="821"/>
                </a:lnTo>
                <a:lnTo>
                  <a:pt x="459" y="821"/>
                </a:lnTo>
                <a:lnTo>
                  <a:pt x="458" y="821"/>
                </a:lnTo>
                <a:lnTo>
                  <a:pt x="457" y="821"/>
                </a:lnTo>
                <a:lnTo>
                  <a:pt x="454" y="821"/>
                </a:lnTo>
                <a:lnTo>
                  <a:pt x="451" y="821"/>
                </a:lnTo>
                <a:lnTo>
                  <a:pt x="446" y="821"/>
                </a:lnTo>
                <a:lnTo>
                  <a:pt x="444" y="821"/>
                </a:lnTo>
                <a:lnTo>
                  <a:pt x="443" y="821"/>
                </a:lnTo>
                <a:lnTo>
                  <a:pt x="442" y="821"/>
                </a:lnTo>
                <a:lnTo>
                  <a:pt x="440" y="821"/>
                </a:lnTo>
                <a:lnTo>
                  <a:pt x="438" y="821"/>
                </a:lnTo>
                <a:lnTo>
                  <a:pt x="424" y="821"/>
                </a:lnTo>
                <a:lnTo>
                  <a:pt x="424" y="819"/>
                </a:lnTo>
                <a:lnTo>
                  <a:pt x="424" y="816"/>
                </a:lnTo>
                <a:lnTo>
                  <a:pt x="424" y="812"/>
                </a:lnTo>
                <a:lnTo>
                  <a:pt x="424" y="810"/>
                </a:lnTo>
                <a:lnTo>
                  <a:pt x="424" y="809"/>
                </a:lnTo>
                <a:lnTo>
                  <a:pt x="424" y="808"/>
                </a:lnTo>
                <a:lnTo>
                  <a:pt x="424" y="807"/>
                </a:lnTo>
                <a:lnTo>
                  <a:pt x="424" y="806"/>
                </a:lnTo>
                <a:lnTo>
                  <a:pt x="424" y="804"/>
                </a:lnTo>
                <a:lnTo>
                  <a:pt x="423" y="804"/>
                </a:lnTo>
                <a:lnTo>
                  <a:pt x="421" y="807"/>
                </a:lnTo>
                <a:lnTo>
                  <a:pt x="416" y="812"/>
                </a:lnTo>
                <a:lnTo>
                  <a:pt x="415" y="814"/>
                </a:lnTo>
                <a:lnTo>
                  <a:pt x="412" y="816"/>
                </a:lnTo>
                <a:lnTo>
                  <a:pt x="412" y="817"/>
                </a:lnTo>
                <a:lnTo>
                  <a:pt x="410" y="819"/>
                </a:lnTo>
                <a:lnTo>
                  <a:pt x="409" y="820"/>
                </a:lnTo>
                <a:lnTo>
                  <a:pt x="408" y="821"/>
                </a:lnTo>
                <a:lnTo>
                  <a:pt x="408" y="823"/>
                </a:lnTo>
                <a:lnTo>
                  <a:pt x="407" y="823"/>
                </a:lnTo>
                <a:lnTo>
                  <a:pt x="403" y="823"/>
                </a:lnTo>
                <a:lnTo>
                  <a:pt x="402" y="821"/>
                </a:lnTo>
                <a:lnTo>
                  <a:pt x="401" y="821"/>
                </a:lnTo>
                <a:lnTo>
                  <a:pt x="400" y="820"/>
                </a:lnTo>
                <a:lnTo>
                  <a:pt x="397" y="815"/>
                </a:lnTo>
                <a:lnTo>
                  <a:pt x="394" y="811"/>
                </a:lnTo>
                <a:lnTo>
                  <a:pt x="393" y="809"/>
                </a:lnTo>
                <a:lnTo>
                  <a:pt x="393" y="808"/>
                </a:lnTo>
                <a:lnTo>
                  <a:pt x="392" y="807"/>
                </a:lnTo>
                <a:lnTo>
                  <a:pt x="392" y="804"/>
                </a:lnTo>
                <a:lnTo>
                  <a:pt x="392" y="803"/>
                </a:lnTo>
                <a:lnTo>
                  <a:pt x="391" y="803"/>
                </a:lnTo>
                <a:lnTo>
                  <a:pt x="391" y="800"/>
                </a:lnTo>
                <a:lnTo>
                  <a:pt x="391" y="799"/>
                </a:lnTo>
                <a:lnTo>
                  <a:pt x="391" y="798"/>
                </a:lnTo>
                <a:lnTo>
                  <a:pt x="391" y="796"/>
                </a:lnTo>
                <a:lnTo>
                  <a:pt x="400" y="796"/>
                </a:lnTo>
                <a:lnTo>
                  <a:pt x="400" y="793"/>
                </a:lnTo>
                <a:lnTo>
                  <a:pt x="399" y="790"/>
                </a:lnTo>
                <a:lnTo>
                  <a:pt x="399" y="785"/>
                </a:lnTo>
                <a:lnTo>
                  <a:pt x="400" y="784"/>
                </a:lnTo>
                <a:lnTo>
                  <a:pt x="398" y="784"/>
                </a:lnTo>
                <a:lnTo>
                  <a:pt x="395" y="784"/>
                </a:lnTo>
                <a:lnTo>
                  <a:pt x="394" y="784"/>
                </a:lnTo>
                <a:lnTo>
                  <a:pt x="393" y="784"/>
                </a:lnTo>
                <a:lnTo>
                  <a:pt x="393" y="779"/>
                </a:lnTo>
                <a:lnTo>
                  <a:pt x="393" y="774"/>
                </a:lnTo>
                <a:lnTo>
                  <a:pt x="393" y="771"/>
                </a:lnTo>
                <a:lnTo>
                  <a:pt x="393" y="770"/>
                </a:lnTo>
                <a:lnTo>
                  <a:pt x="392" y="770"/>
                </a:lnTo>
                <a:lnTo>
                  <a:pt x="391" y="770"/>
                </a:lnTo>
                <a:lnTo>
                  <a:pt x="390" y="771"/>
                </a:lnTo>
                <a:lnTo>
                  <a:pt x="390" y="770"/>
                </a:lnTo>
                <a:lnTo>
                  <a:pt x="390" y="771"/>
                </a:lnTo>
                <a:lnTo>
                  <a:pt x="390" y="774"/>
                </a:lnTo>
                <a:lnTo>
                  <a:pt x="390" y="779"/>
                </a:lnTo>
                <a:lnTo>
                  <a:pt x="389" y="779"/>
                </a:lnTo>
                <a:lnTo>
                  <a:pt x="388" y="779"/>
                </a:lnTo>
                <a:lnTo>
                  <a:pt x="385" y="779"/>
                </a:lnTo>
                <a:lnTo>
                  <a:pt x="384" y="779"/>
                </a:lnTo>
                <a:lnTo>
                  <a:pt x="381" y="779"/>
                </a:lnTo>
                <a:lnTo>
                  <a:pt x="381" y="778"/>
                </a:lnTo>
                <a:lnTo>
                  <a:pt x="381" y="775"/>
                </a:lnTo>
                <a:lnTo>
                  <a:pt x="381" y="773"/>
                </a:lnTo>
                <a:lnTo>
                  <a:pt x="381" y="770"/>
                </a:lnTo>
                <a:lnTo>
                  <a:pt x="380" y="770"/>
                </a:lnTo>
                <a:lnTo>
                  <a:pt x="378" y="770"/>
                </a:lnTo>
                <a:lnTo>
                  <a:pt x="377" y="770"/>
                </a:lnTo>
                <a:lnTo>
                  <a:pt x="377" y="769"/>
                </a:lnTo>
                <a:lnTo>
                  <a:pt x="377" y="764"/>
                </a:lnTo>
                <a:lnTo>
                  <a:pt x="377" y="762"/>
                </a:lnTo>
                <a:lnTo>
                  <a:pt x="376" y="762"/>
                </a:lnTo>
                <a:lnTo>
                  <a:pt x="375" y="762"/>
                </a:lnTo>
                <a:lnTo>
                  <a:pt x="373" y="762"/>
                </a:lnTo>
                <a:lnTo>
                  <a:pt x="372" y="762"/>
                </a:lnTo>
                <a:lnTo>
                  <a:pt x="372" y="768"/>
                </a:lnTo>
                <a:lnTo>
                  <a:pt x="372" y="770"/>
                </a:lnTo>
                <a:lnTo>
                  <a:pt x="373" y="770"/>
                </a:lnTo>
                <a:lnTo>
                  <a:pt x="373" y="771"/>
                </a:lnTo>
                <a:lnTo>
                  <a:pt x="373" y="776"/>
                </a:lnTo>
                <a:lnTo>
                  <a:pt x="373" y="787"/>
                </a:lnTo>
                <a:lnTo>
                  <a:pt x="373" y="804"/>
                </a:lnTo>
                <a:lnTo>
                  <a:pt x="375" y="804"/>
                </a:lnTo>
                <a:lnTo>
                  <a:pt x="375" y="807"/>
                </a:lnTo>
                <a:lnTo>
                  <a:pt x="375" y="808"/>
                </a:lnTo>
                <a:lnTo>
                  <a:pt x="375" y="812"/>
                </a:lnTo>
                <a:lnTo>
                  <a:pt x="376" y="816"/>
                </a:lnTo>
                <a:lnTo>
                  <a:pt x="375" y="816"/>
                </a:lnTo>
                <a:lnTo>
                  <a:pt x="375" y="817"/>
                </a:lnTo>
                <a:lnTo>
                  <a:pt x="375" y="818"/>
                </a:lnTo>
                <a:lnTo>
                  <a:pt x="373" y="818"/>
                </a:lnTo>
                <a:lnTo>
                  <a:pt x="373" y="819"/>
                </a:lnTo>
                <a:lnTo>
                  <a:pt x="364" y="819"/>
                </a:lnTo>
                <a:lnTo>
                  <a:pt x="364" y="817"/>
                </a:lnTo>
                <a:lnTo>
                  <a:pt x="364" y="815"/>
                </a:lnTo>
                <a:lnTo>
                  <a:pt x="356" y="815"/>
                </a:lnTo>
                <a:lnTo>
                  <a:pt x="356" y="816"/>
                </a:lnTo>
                <a:lnTo>
                  <a:pt x="339" y="816"/>
                </a:lnTo>
                <a:lnTo>
                  <a:pt x="322" y="816"/>
                </a:lnTo>
                <a:lnTo>
                  <a:pt x="322" y="815"/>
                </a:lnTo>
                <a:lnTo>
                  <a:pt x="322" y="808"/>
                </a:lnTo>
                <a:lnTo>
                  <a:pt x="322" y="807"/>
                </a:lnTo>
                <a:lnTo>
                  <a:pt x="322" y="806"/>
                </a:lnTo>
                <a:lnTo>
                  <a:pt x="321" y="804"/>
                </a:lnTo>
                <a:lnTo>
                  <a:pt x="320" y="806"/>
                </a:lnTo>
                <a:lnTo>
                  <a:pt x="314" y="806"/>
                </a:lnTo>
                <a:lnTo>
                  <a:pt x="313" y="804"/>
                </a:lnTo>
                <a:lnTo>
                  <a:pt x="312" y="804"/>
                </a:lnTo>
                <a:lnTo>
                  <a:pt x="311" y="804"/>
                </a:lnTo>
                <a:lnTo>
                  <a:pt x="309" y="804"/>
                </a:lnTo>
                <a:lnTo>
                  <a:pt x="308" y="804"/>
                </a:lnTo>
                <a:lnTo>
                  <a:pt x="308" y="806"/>
                </a:lnTo>
                <a:lnTo>
                  <a:pt x="307" y="806"/>
                </a:lnTo>
                <a:lnTo>
                  <a:pt x="306" y="807"/>
                </a:lnTo>
                <a:lnTo>
                  <a:pt x="307" y="807"/>
                </a:lnTo>
                <a:lnTo>
                  <a:pt x="307" y="808"/>
                </a:lnTo>
                <a:lnTo>
                  <a:pt x="309" y="812"/>
                </a:lnTo>
                <a:lnTo>
                  <a:pt x="309" y="814"/>
                </a:lnTo>
                <a:lnTo>
                  <a:pt x="311" y="814"/>
                </a:lnTo>
                <a:lnTo>
                  <a:pt x="312" y="814"/>
                </a:lnTo>
                <a:lnTo>
                  <a:pt x="312" y="815"/>
                </a:lnTo>
                <a:lnTo>
                  <a:pt x="313" y="815"/>
                </a:lnTo>
                <a:lnTo>
                  <a:pt x="313" y="816"/>
                </a:lnTo>
                <a:lnTo>
                  <a:pt x="311" y="816"/>
                </a:lnTo>
                <a:lnTo>
                  <a:pt x="307" y="816"/>
                </a:lnTo>
                <a:lnTo>
                  <a:pt x="295" y="816"/>
                </a:lnTo>
                <a:lnTo>
                  <a:pt x="295" y="817"/>
                </a:lnTo>
                <a:lnTo>
                  <a:pt x="290" y="817"/>
                </a:lnTo>
                <a:lnTo>
                  <a:pt x="287" y="817"/>
                </a:lnTo>
                <a:lnTo>
                  <a:pt x="278" y="817"/>
                </a:lnTo>
                <a:lnTo>
                  <a:pt x="278" y="818"/>
                </a:lnTo>
                <a:lnTo>
                  <a:pt x="278" y="823"/>
                </a:lnTo>
                <a:lnTo>
                  <a:pt x="278" y="824"/>
                </a:lnTo>
                <a:lnTo>
                  <a:pt x="278" y="827"/>
                </a:lnTo>
                <a:lnTo>
                  <a:pt x="278" y="831"/>
                </a:lnTo>
                <a:lnTo>
                  <a:pt x="279" y="834"/>
                </a:lnTo>
                <a:lnTo>
                  <a:pt x="278" y="834"/>
                </a:lnTo>
                <a:lnTo>
                  <a:pt x="278" y="839"/>
                </a:lnTo>
                <a:lnTo>
                  <a:pt x="273" y="839"/>
                </a:lnTo>
                <a:lnTo>
                  <a:pt x="271" y="839"/>
                </a:lnTo>
                <a:lnTo>
                  <a:pt x="270" y="839"/>
                </a:lnTo>
                <a:lnTo>
                  <a:pt x="269" y="839"/>
                </a:lnTo>
                <a:lnTo>
                  <a:pt x="268" y="839"/>
                </a:lnTo>
                <a:lnTo>
                  <a:pt x="267" y="839"/>
                </a:lnTo>
                <a:lnTo>
                  <a:pt x="263" y="839"/>
                </a:lnTo>
                <a:lnTo>
                  <a:pt x="262" y="839"/>
                </a:lnTo>
                <a:lnTo>
                  <a:pt x="261" y="839"/>
                </a:lnTo>
                <a:lnTo>
                  <a:pt x="260" y="839"/>
                </a:lnTo>
                <a:lnTo>
                  <a:pt x="257" y="839"/>
                </a:lnTo>
                <a:lnTo>
                  <a:pt x="256" y="839"/>
                </a:lnTo>
                <a:lnTo>
                  <a:pt x="256" y="840"/>
                </a:lnTo>
                <a:lnTo>
                  <a:pt x="256" y="843"/>
                </a:lnTo>
                <a:lnTo>
                  <a:pt x="243" y="831"/>
                </a:lnTo>
                <a:lnTo>
                  <a:pt x="242" y="831"/>
                </a:lnTo>
                <a:lnTo>
                  <a:pt x="242" y="832"/>
                </a:lnTo>
                <a:lnTo>
                  <a:pt x="237" y="836"/>
                </a:lnTo>
                <a:lnTo>
                  <a:pt x="238" y="836"/>
                </a:lnTo>
                <a:lnTo>
                  <a:pt x="239" y="837"/>
                </a:lnTo>
                <a:lnTo>
                  <a:pt x="243" y="840"/>
                </a:lnTo>
                <a:lnTo>
                  <a:pt x="243" y="841"/>
                </a:lnTo>
                <a:lnTo>
                  <a:pt x="244" y="842"/>
                </a:lnTo>
                <a:lnTo>
                  <a:pt x="244" y="843"/>
                </a:lnTo>
                <a:lnTo>
                  <a:pt x="240" y="846"/>
                </a:lnTo>
                <a:lnTo>
                  <a:pt x="230" y="857"/>
                </a:lnTo>
                <a:lnTo>
                  <a:pt x="229" y="859"/>
                </a:lnTo>
                <a:lnTo>
                  <a:pt x="228" y="860"/>
                </a:lnTo>
                <a:lnTo>
                  <a:pt x="229" y="860"/>
                </a:lnTo>
                <a:lnTo>
                  <a:pt x="230" y="860"/>
                </a:lnTo>
                <a:lnTo>
                  <a:pt x="233" y="860"/>
                </a:lnTo>
                <a:lnTo>
                  <a:pt x="233" y="861"/>
                </a:lnTo>
                <a:lnTo>
                  <a:pt x="233" y="865"/>
                </a:lnTo>
                <a:lnTo>
                  <a:pt x="233" y="873"/>
                </a:lnTo>
                <a:lnTo>
                  <a:pt x="234" y="873"/>
                </a:lnTo>
                <a:lnTo>
                  <a:pt x="235" y="873"/>
                </a:lnTo>
                <a:lnTo>
                  <a:pt x="236" y="873"/>
                </a:lnTo>
                <a:lnTo>
                  <a:pt x="243" y="873"/>
                </a:lnTo>
                <a:lnTo>
                  <a:pt x="244" y="873"/>
                </a:lnTo>
                <a:lnTo>
                  <a:pt x="245" y="873"/>
                </a:lnTo>
                <a:lnTo>
                  <a:pt x="248" y="873"/>
                </a:lnTo>
                <a:lnTo>
                  <a:pt x="252" y="873"/>
                </a:lnTo>
                <a:lnTo>
                  <a:pt x="254" y="873"/>
                </a:lnTo>
                <a:lnTo>
                  <a:pt x="256" y="871"/>
                </a:lnTo>
                <a:lnTo>
                  <a:pt x="256" y="869"/>
                </a:lnTo>
                <a:lnTo>
                  <a:pt x="256" y="868"/>
                </a:lnTo>
                <a:lnTo>
                  <a:pt x="260" y="868"/>
                </a:lnTo>
                <a:lnTo>
                  <a:pt x="264" y="868"/>
                </a:lnTo>
                <a:lnTo>
                  <a:pt x="265" y="868"/>
                </a:lnTo>
                <a:lnTo>
                  <a:pt x="265" y="860"/>
                </a:lnTo>
                <a:lnTo>
                  <a:pt x="268" y="860"/>
                </a:lnTo>
                <a:lnTo>
                  <a:pt x="271" y="860"/>
                </a:lnTo>
                <a:lnTo>
                  <a:pt x="272" y="860"/>
                </a:lnTo>
                <a:lnTo>
                  <a:pt x="276" y="860"/>
                </a:lnTo>
                <a:lnTo>
                  <a:pt x="278" y="860"/>
                </a:lnTo>
                <a:lnTo>
                  <a:pt x="279" y="860"/>
                </a:lnTo>
                <a:lnTo>
                  <a:pt x="282" y="859"/>
                </a:lnTo>
                <a:lnTo>
                  <a:pt x="286" y="859"/>
                </a:lnTo>
                <a:lnTo>
                  <a:pt x="288" y="859"/>
                </a:lnTo>
                <a:lnTo>
                  <a:pt x="289" y="859"/>
                </a:lnTo>
                <a:lnTo>
                  <a:pt x="290" y="859"/>
                </a:lnTo>
                <a:lnTo>
                  <a:pt x="290" y="858"/>
                </a:lnTo>
                <a:lnTo>
                  <a:pt x="291" y="858"/>
                </a:lnTo>
                <a:lnTo>
                  <a:pt x="293" y="858"/>
                </a:lnTo>
                <a:lnTo>
                  <a:pt x="295" y="858"/>
                </a:lnTo>
                <a:lnTo>
                  <a:pt x="296" y="858"/>
                </a:lnTo>
                <a:lnTo>
                  <a:pt x="297" y="869"/>
                </a:lnTo>
                <a:lnTo>
                  <a:pt x="296" y="869"/>
                </a:lnTo>
                <a:lnTo>
                  <a:pt x="295" y="869"/>
                </a:lnTo>
                <a:lnTo>
                  <a:pt x="294" y="869"/>
                </a:lnTo>
                <a:lnTo>
                  <a:pt x="294" y="871"/>
                </a:lnTo>
                <a:lnTo>
                  <a:pt x="294" y="877"/>
                </a:lnTo>
                <a:lnTo>
                  <a:pt x="294" y="879"/>
                </a:lnTo>
                <a:lnTo>
                  <a:pt x="295" y="879"/>
                </a:lnTo>
                <a:lnTo>
                  <a:pt x="296" y="879"/>
                </a:lnTo>
                <a:lnTo>
                  <a:pt x="299" y="879"/>
                </a:lnTo>
                <a:lnTo>
                  <a:pt x="300" y="879"/>
                </a:lnTo>
                <a:lnTo>
                  <a:pt x="300" y="882"/>
                </a:lnTo>
                <a:lnTo>
                  <a:pt x="300" y="890"/>
                </a:lnTo>
                <a:lnTo>
                  <a:pt x="300" y="892"/>
                </a:lnTo>
                <a:lnTo>
                  <a:pt x="300" y="893"/>
                </a:lnTo>
                <a:lnTo>
                  <a:pt x="300" y="894"/>
                </a:lnTo>
                <a:lnTo>
                  <a:pt x="299" y="894"/>
                </a:lnTo>
                <a:lnTo>
                  <a:pt x="299" y="895"/>
                </a:lnTo>
                <a:lnTo>
                  <a:pt x="298" y="895"/>
                </a:lnTo>
                <a:lnTo>
                  <a:pt x="297" y="896"/>
                </a:lnTo>
                <a:lnTo>
                  <a:pt x="296" y="898"/>
                </a:lnTo>
                <a:lnTo>
                  <a:pt x="295" y="898"/>
                </a:lnTo>
                <a:lnTo>
                  <a:pt x="294" y="898"/>
                </a:lnTo>
                <a:lnTo>
                  <a:pt x="293" y="899"/>
                </a:lnTo>
                <a:lnTo>
                  <a:pt x="288" y="901"/>
                </a:lnTo>
                <a:lnTo>
                  <a:pt x="287" y="901"/>
                </a:lnTo>
                <a:lnTo>
                  <a:pt x="285" y="902"/>
                </a:lnTo>
                <a:lnTo>
                  <a:pt x="283" y="901"/>
                </a:lnTo>
                <a:lnTo>
                  <a:pt x="281" y="901"/>
                </a:lnTo>
                <a:lnTo>
                  <a:pt x="280" y="901"/>
                </a:lnTo>
                <a:lnTo>
                  <a:pt x="279" y="902"/>
                </a:lnTo>
                <a:lnTo>
                  <a:pt x="279" y="901"/>
                </a:lnTo>
                <a:lnTo>
                  <a:pt x="277" y="901"/>
                </a:lnTo>
                <a:lnTo>
                  <a:pt x="276" y="901"/>
                </a:lnTo>
                <a:lnTo>
                  <a:pt x="274" y="901"/>
                </a:lnTo>
                <a:lnTo>
                  <a:pt x="273" y="901"/>
                </a:lnTo>
                <a:lnTo>
                  <a:pt x="272" y="901"/>
                </a:lnTo>
                <a:lnTo>
                  <a:pt x="270" y="901"/>
                </a:lnTo>
                <a:lnTo>
                  <a:pt x="269" y="901"/>
                </a:lnTo>
                <a:lnTo>
                  <a:pt x="268" y="901"/>
                </a:lnTo>
                <a:lnTo>
                  <a:pt x="267" y="901"/>
                </a:lnTo>
                <a:lnTo>
                  <a:pt x="265" y="901"/>
                </a:lnTo>
                <a:lnTo>
                  <a:pt x="264" y="901"/>
                </a:lnTo>
                <a:lnTo>
                  <a:pt x="262" y="901"/>
                </a:lnTo>
                <a:lnTo>
                  <a:pt x="261" y="901"/>
                </a:lnTo>
                <a:lnTo>
                  <a:pt x="257" y="901"/>
                </a:lnTo>
                <a:lnTo>
                  <a:pt x="256" y="902"/>
                </a:lnTo>
                <a:lnTo>
                  <a:pt x="256" y="901"/>
                </a:lnTo>
                <a:lnTo>
                  <a:pt x="256" y="900"/>
                </a:lnTo>
                <a:lnTo>
                  <a:pt x="256" y="899"/>
                </a:lnTo>
                <a:lnTo>
                  <a:pt x="256" y="898"/>
                </a:lnTo>
                <a:lnTo>
                  <a:pt x="256" y="896"/>
                </a:lnTo>
                <a:lnTo>
                  <a:pt x="255" y="896"/>
                </a:lnTo>
                <a:lnTo>
                  <a:pt x="255" y="895"/>
                </a:lnTo>
                <a:lnTo>
                  <a:pt x="254" y="895"/>
                </a:lnTo>
                <a:lnTo>
                  <a:pt x="254" y="894"/>
                </a:lnTo>
                <a:lnTo>
                  <a:pt x="254" y="893"/>
                </a:lnTo>
                <a:lnTo>
                  <a:pt x="253" y="893"/>
                </a:lnTo>
                <a:lnTo>
                  <a:pt x="252" y="893"/>
                </a:lnTo>
                <a:lnTo>
                  <a:pt x="250" y="893"/>
                </a:lnTo>
                <a:lnTo>
                  <a:pt x="248" y="893"/>
                </a:lnTo>
                <a:lnTo>
                  <a:pt x="247" y="893"/>
                </a:lnTo>
                <a:lnTo>
                  <a:pt x="246" y="893"/>
                </a:lnTo>
                <a:lnTo>
                  <a:pt x="245" y="893"/>
                </a:lnTo>
                <a:lnTo>
                  <a:pt x="245" y="894"/>
                </a:lnTo>
                <a:lnTo>
                  <a:pt x="245" y="896"/>
                </a:lnTo>
                <a:lnTo>
                  <a:pt x="245" y="898"/>
                </a:lnTo>
                <a:lnTo>
                  <a:pt x="245" y="906"/>
                </a:lnTo>
                <a:lnTo>
                  <a:pt x="244" y="906"/>
                </a:lnTo>
                <a:lnTo>
                  <a:pt x="243" y="906"/>
                </a:lnTo>
                <a:lnTo>
                  <a:pt x="242" y="906"/>
                </a:lnTo>
                <a:lnTo>
                  <a:pt x="239" y="906"/>
                </a:lnTo>
                <a:lnTo>
                  <a:pt x="238" y="906"/>
                </a:lnTo>
                <a:lnTo>
                  <a:pt x="236" y="906"/>
                </a:lnTo>
                <a:lnTo>
                  <a:pt x="234" y="906"/>
                </a:lnTo>
                <a:lnTo>
                  <a:pt x="233" y="906"/>
                </a:lnTo>
                <a:lnTo>
                  <a:pt x="233" y="916"/>
                </a:lnTo>
                <a:lnTo>
                  <a:pt x="233" y="919"/>
                </a:lnTo>
                <a:lnTo>
                  <a:pt x="234" y="919"/>
                </a:lnTo>
                <a:lnTo>
                  <a:pt x="235" y="919"/>
                </a:lnTo>
                <a:lnTo>
                  <a:pt x="236" y="918"/>
                </a:lnTo>
                <a:lnTo>
                  <a:pt x="236" y="919"/>
                </a:lnTo>
                <a:lnTo>
                  <a:pt x="238" y="927"/>
                </a:lnTo>
                <a:lnTo>
                  <a:pt x="239" y="931"/>
                </a:lnTo>
                <a:lnTo>
                  <a:pt x="238" y="931"/>
                </a:lnTo>
                <a:lnTo>
                  <a:pt x="237" y="931"/>
                </a:lnTo>
                <a:lnTo>
                  <a:pt x="235" y="932"/>
                </a:lnTo>
                <a:lnTo>
                  <a:pt x="236" y="934"/>
                </a:lnTo>
                <a:lnTo>
                  <a:pt x="236" y="935"/>
                </a:lnTo>
                <a:lnTo>
                  <a:pt x="231" y="936"/>
                </a:lnTo>
                <a:lnTo>
                  <a:pt x="233" y="940"/>
                </a:lnTo>
                <a:lnTo>
                  <a:pt x="234" y="946"/>
                </a:lnTo>
                <a:lnTo>
                  <a:pt x="235" y="946"/>
                </a:lnTo>
                <a:lnTo>
                  <a:pt x="236" y="945"/>
                </a:lnTo>
                <a:lnTo>
                  <a:pt x="236" y="946"/>
                </a:lnTo>
                <a:lnTo>
                  <a:pt x="237" y="949"/>
                </a:lnTo>
                <a:lnTo>
                  <a:pt x="237" y="950"/>
                </a:lnTo>
                <a:lnTo>
                  <a:pt x="235" y="950"/>
                </a:lnTo>
                <a:lnTo>
                  <a:pt x="234" y="950"/>
                </a:lnTo>
                <a:lnTo>
                  <a:pt x="229" y="951"/>
                </a:lnTo>
                <a:lnTo>
                  <a:pt x="228" y="951"/>
                </a:lnTo>
                <a:lnTo>
                  <a:pt x="227" y="952"/>
                </a:lnTo>
                <a:lnTo>
                  <a:pt x="226" y="952"/>
                </a:lnTo>
                <a:lnTo>
                  <a:pt x="225" y="952"/>
                </a:lnTo>
                <a:lnTo>
                  <a:pt x="224" y="951"/>
                </a:lnTo>
                <a:lnTo>
                  <a:pt x="219" y="949"/>
                </a:lnTo>
                <a:lnTo>
                  <a:pt x="218" y="949"/>
                </a:lnTo>
                <a:lnTo>
                  <a:pt x="216" y="946"/>
                </a:lnTo>
                <a:lnTo>
                  <a:pt x="210" y="944"/>
                </a:lnTo>
                <a:lnTo>
                  <a:pt x="207" y="942"/>
                </a:lnTo>
                <a:lnTo>
                  <a:pt x="204" y="940"/>
                </a:lnTo>
                <a:lnTo>
                  <a:pt x="198" y="936"/>
                </a:lnTo>
                <a:lnTo>
                  <a:pt x="193" y="934"/>
                </a:lnTo>
                <a:lnTo>
                  <a:pt x="193" y="933"/>
                </a:lnTo>
                <a:lnTo>
                  <a:pt x="193" y="931"/>
                </a:lnTo>
                <a:lnTo>
                  <a:pt x="193" y="929"/>
                </a:lnTo>
                <a:lnTo>
                  <a:pt x="193" y="928"/>
                </a:lnTo>
                <a:lnTo>
                  <a:pt x="192" y="926"/>
                </a:lnTo>
                <a:lnTo>
                  <a:pt x="192" y="924"/>
                </a:lnTo>
                <a:lnTo>
                  <a:pt x="192" y="923"/>
                </a:lnTo>
                <a:lnTo>
                  <a:pt x="192" y="920"/>
                </a:lnTo>
                <a:lnTo>
                  <a:pt x="192" y="919"/>
                </a:lnTo>
                <a:lnTo>
                  <a:pt x="191" y="918"/>
                </a:lnTo>
                <a:lnTo>
                  <a:pt x="191" y="917"/>
                </a:lnTo>
                <a:lnTo>
                  <a:pt x="191" y="910"/>
                </a:lnTo>
                <a:lnTo>
                  <a:pt x="191" y="908"/>
                </a:lnTo>
                <a:lnTo>
                  <a:pt x="192" y="907"/>
                </a:lnTo>
                <a:lnTo>
                  <a:pt x="195" y="907"/>
                </a:lnTo>
                <a:lnTo>
                  <a:pt x="196" y="907"/>
                </a:lnTo>
                <a:lnTo>
                  <a:pt x="198" y="907"/>
                </a:lnTo>
                <a:lnTo>
                  <a:pt x="209" y="907"/>
                </a:lnTo>
                <a:lnTo>
                  <a:pt x="209" y="903"/>
                </a:lnTo>
                <a:lnTo>
                  <a:pt x="208" y="899"/>
                </a:lnTo>
                <a:lnTo>
                  <a:pt x="208" y="898"/>
                </a:lnTo>
                <a:lnTo>
                  <a:pt x="208" y="896"/>
                </a:lnTo>
                <a:lnTo>
                  <a:pt x="208" y="895"/>
                </a:lnTo>
                <a:lnTo>
                  <a:pt x="208" y="892"/>
                </a:lnTo>
                <a:lnTo>
                  <a:pt x="208" y="887"/>
                </a:lnTo>
                <a:lnTo>
                  <a:pt x="208" y="886"/>
                </a:lnTo>
                <a:lnTo>
                  <a:pt x="191" y="886"/>
                </a:lnTo>
                <a:lnTo>
                  <a:pt x="191" y="885"/>
                </a:lnTo>
                <a:lnTo>
                  <a:pt x="191" y="882"/>
                </a:lnTo>
                <a:lnTo>
                  <a:pt x="191" y="881"/>
                </a:lnTo>
                <a:lnTo>
                  <a:pt x="191" y="878"/>
                </a:lnTo>
                <a:lnTo>
                  <a:pt x="191" y="877"/>
                </a:lnTo>
                <a:lnTo>
                  <a:pt x="191" y="876"/>
                </a:lnTo>
                <a:lnTo>
                  <a:pt x="191" y="874"/>
                </a:lnTo>
                <a:lnTo>
                  <a:pt x="190" y="871"/>
                </a:lnTo>
                <a:lnTo>
                  <a:pt x="190" y="870"/>
                </a:lnTo>
                <a:lnTo>
                  <a:pt x="190" y="869"/>
                </a:lnTo>
                <a:lnTo>
                  <a:pt x="190" y="867"/>
                </a:lnTo>
                <a:lnTo>
                  <a:pt x="190" y="866"/>
                </a:lnTo>
                <a:lnTo>
                  <a:pt x="190" y="865"/>
                </a:lnTo>
                <a:lnTo>
                  <a:pt x="190" y="863"/>
                </a:lnTo>
                <a:lnTo>
                  <a:pt x="190" y="862"/>
                </a:lnTo>
                <a:lnTo>
                  <a:pt x="190" y="861"/>
                </a:lnTo>
                <a:lnTo>
                  <a:pt x="190" y="860"/>
                </a:lnTo>
                <a:lnTo>
                  <a:pt x="190" y="859"/>
                </a:lnTo>
                <a:lnTo>
                  <a:pt x="190" y="856"/>
                </a:lnTo>
                <a:lnTo>
                  <a:pt x="190" y="854"/>
                </a:lnTo>
                <a:lnTo>
                  <a:pt x="190" y="853"/>
                </a:lnTo>
                <a:lnTo>
                  <a:pt x="186" y="853"/>
                </a:lnTo>
                <a:lnTo>
                  <a:pt x="185" y="853"/>
                </a:lnTo>
                <a:lnTo>
                  <a:pt x="184" y="852"/>
                </a:lnTo>
                <a:lnTo>
                  <a:pt x="183" y="852"/>
                </a:lnTo>
                <a:lnTo>
                  <a:pt x="184" y="851"/>
                </a:lnTo>
                <a:lnTo>
                  <a:pt x="187" y="848"/>
                </a:lnTo>
                <a:lnTo>
                  <a:pt x="183" y="846"/>
                </a:lnTo>
                <a:lnTo>
                  <a:pt x="184" y="846"/>
                </a:lnTo>
                <a:lnTo>
                  <a:pt x="185" y="844"/>
                </a:lnTo>
                <a:lnTo>
                  <a:pt x="187" y="842"/>
                </a:lnTo>
                <a:lnTo>
                  <a:pt x="186" y="841"/>
                </a:lnTo>
                <a:lnTo>
                  <a:pt x="184" y="839"/>
                </a:lnTo>
                <a:lnTo>
                  <a:pt x="184" y="836"/>
                </a:lnTo>
                <a:lnTo>
                  <a:pt x="192" y="837"/>
                </a:lnTo>
                <a:lnTo>
                  <a:pt x="192" y="833"/>
                </a:lnTo>
                <a:lnTo>
                  <a:pt x="191" y="833"/>
                </a:lnTo>
                <a:lnTo>
                  <a:pt x="188" y="832"/>
                </a:lnTo>
                <a:lnTo>
                  <a:pt x="183" y="832"/>
                </a:lnTo>
                <a:lnTo>
                  <a:pt x="179" y="831"/>
                </a:lnTo>
                <a:lnTo>
                  <a:pt x="178" y="831"/>
                </a:lnTo>
                <a:lnTo>
                  <a:pt x="177" y="831"/>
                </a:lnTo>
                <a:lnTo>
                  <a:pt x="176" y="831"/>
                </a:lnTo>
                <a:lnTo>
                  <a:pt x="175" y="831"/>
                </a:lnTo>
                <a:lnTo>
                  <a:pt x="174" y="831"/>
                </a:lnTo>
                <a:lnTo>
                  <a:pt x="174" y="829"/>
                </a:lnTo>
                <a:lnTo>
                  <a:pt x="168" y="829"/>
                </a:lnTo>
                <a:lnTo>
                  <a:pt x="166" y="829"/>
                </a:lnTo>
                <a:lnTo>
                  <a:pt x="165" y="828"/>
                </a:lnTo>
                <a:lnTo>
                  <a:pt x="161" y="828"/>
                </a:lnTo>
                <a:lnTo>
                  <a:pt x="160" y="828"/>
                </a:lnTo>
                <a:lnTo>
                  <a:pt x="158" y="827"/>
                </a:lnTo>
                <a:lnTo>
                  <a:pt x="157" y="827"/>
                </a:lnTo>
                <a:lnTo>
                  <a:pt x="158" y="826"/>
                </a:lnTo>
                <a:lnTo>
                  <a:pt x="158" y="825"/>
                </a:lnTo>
                <a:lnTo>
                  <a:pt x="158" y="824"/>
                </a:lnTo>
                <a:lnTo>
                  <a:pt x="159" y="824"/>
                </a:lnTo>
                <a:lnTo>
                  <a:pt x="159" y="821"/>
                </a:lnTo>
                <a:lnTo>
                  <a:pt x="159" y="820"/>
                </a:lnTo>
                <a:lnTo>
                  <a:pt x="159" y="819"/>
                </a:lnTo>
                <a:lnTo>
                  <a:pt x="160" y="819"/>
                </a:lnTo>
                <a:lnTo>
                  <a:pt x="160" y="818"/>
                </a:lnTo>
                <a:lnTo>
                  <a:pt x="161" y="818"/>
                </a:lnTo>
                <a:lnTo>
                  <a:pt x="162" y="817"/>
                </a:lnTo>
                <a:lnTo>
                  <a:pt x="162" y="816"/>
                </a:lnTo>
                <a:lnTo>
                  <a:pt x="160" y="815"/>
                </a:lnTo>
                <a:lnTo>
                  <a:pt x="157" y="812"/>
                </a:lnTo>
                <a:lnTo>
                  <a:pt x="155" y="812"/>
                </a:lnTo>
                <a:lnTo>
                  <a:pt x="153" y="812"/>
                </a:lnTo>
                <a:lnTo>
                  <a:pt x="152" y="812"/>
                </a:lnTo>
                <a:lnTo>
                  <a:pt x="151" y="812"/>
                </a:lnTo>
                <a:lnTo>
                  <a:pt x="149" y="812"/>
                </a:lnTo>
                <a:lnTo>
                  <a:pt x="142" y="812"/>
                </a:lnTo>
                <a:lnTo>
                  <a:pt x="142" y="814"/>
                </a:lnTo>
                <a:lnTo>
                  <a:pt x="142" y="816"/>
                </a:lnTo>
                <a:lnTo>
                  <a:pt x="141" y="817"/>
                </a:lnTo>
                <a:lnTo>
                  <a:pt x="141" y="820"/>
                </a:lnTo>
                <a:lnTo>
                  <a:pt x="141" y="821"/>
                </a:lnTo>
                <a:lnTo>
                  <a:pt x="141" y="823"/>
                </a:lnTo>
                <a:lnTo>
                  <a:pt x="141" y="826"/>
                </a:lnTo>
                <a:lnTo>
                  <a:pt x="140" y="826"/>
                </a:lnTo>
                <a:lnTo>
                  <a:pt x="139" y="826"/>
                </a:lnTo>
                <a:lnTo>
                  <a:pt x="138" y="826"/>
                </a:lnTo>
                <a:lnTo>
                  <a:pt x="134" y="826"/>
                </a:lnTo>
                <a:lnTo>
                  <a:pt x="133" y="826"/>
                </a:lnTo>
                <a:lnTo>
                  <a:pt x="130" y="826"/>
                </a:lnTo>
                <a:lnTo>
                  <a:pt x="129" y="826"/>
                </a:lnTo>
                <a:lnTo>
                  <a:pt x="126" y="826"/>
                </a:lnTo>
                <a:lnTo>
                  <a:pt x="121" y="826"/>
                </a:lnTo>
                <a:lnTo>
                  <a:pt x="114" y="825"/>
                </a:lnTo>
                <a:lnTo>
                  <a:pt x="110" y="825"/>
                </a:lnTo>
                <a:lnTo>
                  <a:pt x="109" y="825"/>
                </a:lnTo>
                <a:lnTo>
                  <a:pt x="106" y="825"/>
                </a:lnTo>
                <a:lnTo>
                  <a:pt x="105" y="825"/>
                </a:lnTo>
                <a:lnTo>
                  <a:pt x="104" y="825"/>
                </a:lnTo>
                <a:lnTo>
                  <a:pt x="102" y="825"/>
                </a:lnTo>
                <a:lnTo>
                  <a:pt x="101" y="825"/>
                </a:lnTo>
                <a:lnTo>
                  <a:pt x="100" y="825"/>
                </a:lnTo>
                <a:lnTo>
                  <a:pt x="99" y="825"/>
                </a:lnTo>
                <a:lnTo>
                  <a:pt x="95" y="824"/>
                </a:lnTo>
                <a:lnTo>
                  <a:pt x="93" y="824"/>
                </a:lnTo>
                <a:lnTo>
                  <a:pt x="91" y="824"/>
                </a:lnTo>
                <a:lnTo>
                  <a:pt x="87" y="824"/>
                </a:lnTo>
                <a:lnTo>
                  <a:pt x="86" y="824"/>
                </a:lnTo>
                <a:lnTo>
                  <a:pt x="81" y="824"/>
                </a:lnTo>
                <a:lnTo>
                  <a:pt x="78" y="824"/>
                </a:lnTo>
                <a:lnTo>
                  <a:pt x="74" y="824"/>
                </a:lnTo>
                <a:lnTo>
                  <a:pt x="73" y="824"/>
                </a:lnTo>
                <a:lnTo>
                  <a:pt x="65" y="824"/>
                </a:lnTo>
                <a:lnTo>
                  <a:pt x="63" y="824"/>
                </a:lnTo>
                <a:lnTo>
                  <a:pt x="61" y="823"/>
                </a:lnTo>
                <a:lnTo>
                  <a:pt x="57" y="823"/>
                </a:lnTo>
                <a:lnTo>
                  <a:pt x="56" y="823"/>
                </a:lnTo>
                <a:lnTo>
                  <a:pt x="55" y="823"/>
                </a:lnTo>
                <a:lnTo>
                  <a:pt x="54" y="823"/>
                </a:lnTo>
                <a:lnTo>
                  <a:pt x="53" y="823"/>
                </a:lnTo>
                <a:lnTo>
                  <a:pt x="52" y="823"/>
                </a:lnTo>
                <a:lnTo>
                  <a:pt x="50" y="823"/>
                </a:lnTo>
                <a:lnTo>
                  <a:pt x="49" y="823"/>
                </a:lnTo>
                <a:lnTo>
                  <a:pt x="49" y="824"/>
                </a:lnTo>
                <a:lnTo>
                  <a:pt x="49" y="823"/>
                </a:lnTo>
                <a:lnTo>
                  <a:pt x="49" y="821"/>
                </a:lnTo>
                <a:lnTo>
                  <a:pt x="49" y="819"/>
                </a:lnTo>
                <a:lnTo>
                  <a:pt x="49" y="818"/>
                </a:lnTo>
                <a:lnTo>
                  <a:pt x="49" y="816"/>
                </a:lnTo>
                <a:lnTo>
                  <a:pt x="49" y="814"/>
                </a:lnTo>
                <a:lnTo>
                  <a:pt x="49" y="809"/>
                </a:lnTo>
                <a:lnTo>
                  <a:pt x="49" y="807"/>
                </a:lnTo>
                <a:lnTo>
                  <a:pt x="49" y="806"/>
                </a:lnTo>
                <a:lnTo>
                  <a:pt x="49" y="803"/>
                </a:lnTo>
                <a:lnTo>
                  <a:pt x="49" y="802"/>
                </a:lnTo>
                <a:lnTo>
                  <a:pt x="49" y="796"/>
                </a:lnTo>
                <a:lnTo>
                  <a:pt x="49" y="793"/>
                </a:lnTo>
                <a:lnTo>
                  <a:pt x="49" y="791"/>
                </a:lnTo>
                <a:lnTo>
                  <a:pt x="49" y="790"/>
                </a:lnTo>
                <a:lnTo>
                  <a:pt x="49" y="787"/>
                </a:lnTo>
                <a:lnTo>
                  <a:pt x="49" y="785"/>
                </a:lnTo>
                <a:lnTo>
                  <a:pt x="48" y="785"/>
                </a:lnTo>
                <a:lnTo>
                  <a:pt x="48" y="786"/>
                </a:lnTo>
                <a:lnTo>
                  <a:pt x="48" y="785"/>
                </a:lnTo>
                <a:lnTo>
                  <a:pt x="48" y="786"/>
                </a:lnTo>
                <a:lnTo>
                  <a:pt x="47" y="786"/>
                </a:lnTo>
                <a:lnTo>
                  <a:pt x="46" y="786"/>
                </a:lnTo>
                <a:lnTo>
                  <a:pt x="46" y="785"/>
                </a:lnTo>
                <a:lnTo>
                  <a:pt x="46" y="784"/>
                </a:lnTo>
                <a:lnTo>
                  <a:pt x="45" y="783"/>
                </a:lnTo>
                <a:lnTo>
                  <a:pt x="43" y="782"/>
                </a:lnTo>
                <a:lnTo>
                  <a:pt x="39" y="777"/>
                </a:lnTo>
                <a:lnTo>
                  <a:pt x="41" y="777"/>
                </a:lnTo>
                <a:lnTo>
                  <a:pt x="41" y="775"/>
                </a:lnTo>
                <a:lnTo>
                  <a:pt x="41" y="771"/>
                </a:lnTo>
                <a:lnTo>
                  <a:pt x="45" y="771"/>
                </a:lnTo>
                <a:lnTo>
                  <a:pt x="45" y="767"/>
                </a:lnTo>
                <a:lnTo>
                  <a:pt x="45" y="766"/>
                </a:lnTo>
                <a:lnTo>
                  <a:pt x="47" y="766"/>
                </a:lnTo>
                <a:lnTo>
                  <a:pt x="47" y="759"/>
                </a:lnTo>
                <a:lnTo>
                  <a:pt x="47" y="757"/>
                </a:lnTo>
                <a:lnTo>
                  <a:pt x="46" y="757"/>
                </a:lnTo>
                <a:lnTo>
                  <a:pt x="46" y="756"/>
                </a:lnTo>
                <a:lnTo>
                  <a:pt x="46" y="754"/>
                </a:lnTo>
                <a:lnTo>
                  <a:pt x="46" y="751"/>
                </a:lnTo>
                <a:lnTo>
                  <a:pt x="44" y="751"/>
                </a:lnTo>
                <a:lnTo>
                  <a:pt x="44" y="750"/>
                </a:lnTo>
                <a:lnTo>
                  <a:pt x="43" y="750"/>
                </a:lnTo>
                <a:lnTo>
                  <a:pt x="43" y="749"/>
                </a:lnTo>
                <a:lnTo>
                  <a:pt x="43" y="748"/>
                </a:lnTo>
                <a:lnTo>
                  <a:pt x="41" y="748"/>
                </a:lnTo>
                <a:lnTo>
                  <a:pt x="41" y="745"/>
                </a:lnTo>
                <a:lnTo>
                  <a:pt x="41" y="742"/>
                </a:lnTo>
                <a:lnTo>
                  <a:pt x="41" y="737"/>
                </a:lnTo>
                <a:lnTo>
                  <a:pt x="43" y="737"/>
                </a:lnTo>
                <a:lnTo>
                  <a:pt x="44" y="737"/>
                </a:lnTo>
                <a:lnTo>
                  <a:pt x="45" y="737"/>
                </a:lnTo>
                <a:lnTo>
                  <a:pt x="47" y="737"/>
                </a:lnTo>
                <a:lnTo>
                  <a:pt x="48" y="737"/>
                </a:lnTo>
                <a:lnTo>
                  <a:pt x="49" y="737"/>
                </a:lnTo>
                <a:lnTo>
                  <a:pt x="50" y="737"/>
                </a:lnTo>
                <a:lnTo>
                  <a:pt x="52" y="737"/>
                </a:lnTo>
                <a:lnTo>
                  <a:pt x="53" y="737"/>
                </a:lnTo>
                <a:lnTo>
                  <a:pt x="55" y="739"/>
                </a:lnTo>
                <a:lnTo>
                  <a:pt x="56" y="739"/>
                </a:lnTo>
                <a:lnTo>
                  <a:pt x="57" y="740"/>
                </a:lnTo>
                <a:lnTo>
                  <a:pt x="58" y="740"/>
                </a:lnTo>
                <a:lnTo>
                  <a:pt x="62" y="741"/>
                </a:lnTo>
                <a:lnTo>
                  <a:pt x="65" y="742"/>
                </a:lnTo>
                <a:lnTo>
                  <a:pt x="66" y="743"/>
                </a:lnTo>
                <a:lnTo>
                  <a:pt x="71" y="744"/>
                </a:lnTo>
                <a:lnTo>
                  <a:pt x="72" y="744"/>
                </a:lnTo>
                <a:lnTo>
                  <a:pt x="72" y="745"/>
                </a:lnTo>
                <a:lnTo>
                  <a:pt x="74" y="745"/>
                </a:lnTo>
                <a:lnTo>
                  <a:pt x="75" y="745"/>
                </a:lnTo>
                <a:lnTo>
                  <a:pt x="76" y="747"/>
                </a:lnTo>
                <a:lnTo>
                  <a:pt x="78" y="747"/>
                </a:lnTo>
                <a:lnTo>
                  <a:pt x="80" y="748"/>
                </a:lnTo>
                <a:lnTo>
                  <a:pt x="81" y="748"/>
                </a:lnTo>
                <a:lnTo>
                  <a:pt x="83" y="749"/>
                </a:lnTo>
                <a:lnTo>
                  <a:pt x="88" y="750"/>
                </a:lnTo>
                <a:lnTo>
                  <a:pt x="89" y="750"/>
                </a:lnTo>
                <a:lnTo>
                  <a:pt x="90" y="750"/>
                </a:lnTo>
                <a:lnTo>
                  <a:pt x="91" y="750"/>
                </a:lnTo>
                <a:lnTo>
                  <a:pt x="93" y="749"/>
                </a:lnTo>
                <a:lnTo>
                  <a:pt x="95" y="749"/>
                </a:lnTo>
                <a:lnTo>
                  <a:pt x="96" y="749"/>
                </a:lnTo>
                <a:lnTo>
                  <a:pt x="101" y="748"/>
                </a:lnTo>
                <a:lnTo>
                  <a:pt x="104" y="748"/>
                </a:lnTo>
                <a:lnTo>
                  <a:pt x="106" y="748"/>
                </a:lnTo>
                <a:lnTo>
                  <a:pt x="112" y="747"/>
                </a:lnTo>
                <a:lnTo>
                  <a:pt x="114" y="747"/>
                </a:lnTo>
                <a:lnTo>
                  <a:pt x="118" y="747"/>
                </a:lnTo>
                <a:lnTo>
                  <a:pt x="119" y="747"/>
                </a:lnTo>
                <a:lnTo>
                  <a:pt x="123" y="745"/>
                </a:lnTo>
                <a:lnTo>
                  <a:pt x="125" y="745"/>
                </a:lnTo>
                <a:lnTo>
                  <a:pt x="131" y="745"/>
                </a:lnTo>
                <a:lnTo>
                  <a:pt x="138" y="744"/>
                </a:lnTo>
                <a:lnTo>
                  <a:pt x="139" y="744"/>
                </a:lnTo>
                <a:lnTo>
                  <a:pt x="140" y="744"/>
                </a:lnTo>
                <a:lnTo>
                  <a:pt x="141" y="744"/>
                </a:lnTo>
                <a:lnTo>
                  <a:pt x="148" y="745"/>
                </a:lnTo>
                <a:lnTo>
                  <a:pt x="152" y="745"/>
                </a:lnTo>
                <a:lnTo>
                  <a:pt x="158" y="747"/>
                </a:lnTo>
                <a:lnTo>
                  <a:pt x="169" y="748"/>
                </a:lnTo>
                <a:lnTo>
                  <a:pt x="171" y="748"/>
                </a:lnTo>
                <a:lnTo>
                  <a:pt x="173" y="749"/>
                </a:lnTo>
                <a:lnTo>
                  <a:pt x="176" y="749"/>
                </a:lnTo>
                <a:lnTo>
                  <a:pt x="178" y="749"/>
                </a:lnTo>
                <a:lnTo>
                  <a:pt x="181" y="749"/>
                </a:lnTo>
                <a:lnTo>
                  <a:pt x="182" y="750"/>
                </a:lnTo>
                <a:lnTo>
                  <a:pt x="183" y="750"/>
                </a:lnTo>
                <a:lnTo>
                  <a:pt x="184" y="750"/>
                </a:lnTo>
                <a:lnTo>
                  <a:pt x="183" y="750"/>
                </a:lnTo>
                <a:lnTo>
                  <a:pt x="183" y="749"/>
                </a:lnTo>
                <a:lnTo>
                  <a:pt x="184" y="748"/>
                </a:lnTo>
                <a:lnTo>
                  <a:pt x="184" y="747"/>
                </a:lnTo>
                <a:lnTo>
                  <a:pt x="184" y="745"/>
                </a:lnTo>
                <a:lnTo>
                  <a:pt x="184" y="744"/>
                </a:lnTo>
                <a:lnTo>
                  <a:pt x="184" y="743"/>
                </a:lnTo>
                <a:lnTo>
                  <a:pt x="184" y="742"/>
                </a:lnTo>
                <a:lnTo>
                  <a:pt x="184" y="741"/>
                </a:lnTo>
                <a:lnTo>
                  <a:pt x="184" y="740"/>
                </a:lnTo>
                <a:lnTo>
                  <a:pt x="184" y="739"/>
                </a:lnTo>
                <a:lnTo>
                  <a:pt x="184" y="735"/>
                </a:lnTo>
                <a:lnTo>
                  <a:pt x="184" y="734"/>
                </a:lnTo>
                <a:lnTo>
                  <a:pt x="184" y="728"/>
                </a:lnTo>
                <a:lnTo>
                  <a:pt x="184" y="727"/>
                </a:lnTo>
                <a:lnTo>
                  <a:pt x="185" y="725"/>
                </a:lnTo>
                <a:lnTo>
                  <a:pt x="185" y="724"/>
                </a:lnTo>
                <a:lnTo>
                  <a:pt x="185" y="723"/>
                </a:lnTo>
                <a:lnTo>
                  <a:pt x="185" y="722"/>
                </a:lnTo>
                <a:lnTo>
                  <a:pt x="185" y="720"/>
                </a:lnTo>
                <a:lnTo>
                  <a:pt x="185" y="719"/>
                </a:lnTo>
                <a:lnTo>
                  <a:pt x="185" y="718"/>
                </a:lnTo>
                <a:lnTo>
                  <a:pt x="185" y="714"/>
                </a:lnTo>
                <a:lnTo>
                  <a:pt x="185" y="708"/>
                </a:lnTo>
                <a:lnTo>
                  <a:pt x="185" y="707"/>
                </a:lnTo>
                <a:lnTo>
                  <a:pt x="185" y="706"/>
                </a:lnTo>
                <a:lnTo>
                  <a:pt x="185" y="702"/>
                </a:lnTo>
                <a:lnTo>
                  <a:pt x="185" y="701"/>
                </a:lnTo>
                <a:lnTo>
                  <a:pt x="185" y="699"/>
                </a:lnTo>
                <a:lnTo>
                  <a:pt x="184" y="699"/>
                </a:lnTo>
                <a:lnTo>
                  <a:pt x="183" y="698"/>
                </a:lnTo>
                <a:lnTo>
                  <a:pt x="179" y="698"/>
                </a:lnTo>
                <a:lnTo>
                  <a:pt x="177" y="698"/>
                </a:lnTo>
                <a:lnTo>
                  <a:pt x="175" y="698"/>
                </a:lnTo>
                <a:lnTo>
                  <a:pt x="171" y="698"/>
                </a:lnTo>
                <a:lnTo>
                  <a:pt x="171" y="697"/>
                </a:lnTo>
                <a:lnTo>
                  <a:pt x="170" y="697"/>
                </a:lnTo>
                <a:lnTo>
                  <a:pt x="169" y="697"/>
                </a:lnTo>
                <a:lnTo>
                  <a:pt x="168" y="697"/>
                </a:lnTo>
                <a:lnTo>
                  <a:pt x="166" y="698"/>
                </a:lnTo>
                <a:lnTo>
                  <a:pt x="165" y="698"/>
                </a:lnTo>
                <a:lnTo>
                  <a:pt x="162" y="699"/>
                </a:lnTo>
                <a:lnTo>
                  <a:pt x="161" y="699"/>
                </a:lnTo>
                <a:lnTo>
                  <a:pt x="160" y="700"/>
                </a:lnTo>
                <a:lnTo>
                  <a:pt x="159" y="700"/>
                </a:lnTo>
                <a:lnTo>
                  <a:pt x="159" y="701"/>
                </a:lnTo>
                <a:lnTo>
                  <a:pt x="159" y="698"/>
                </a:lnTo>
                <a:lnTo>
                  <a:pt x="159" y="695"/>
                </a:lnTo>
                <a:lnTo>
                  <a:pt x="159" y="692"/>
                </a:lnTo>
                <a:lnTo>
                  <a:pt x="158" y="692"/>
                </a:lnTo>
                <a:lnTo>
                  <a:pt x="157" y="692"/>
                </a:lnTo>
                <a:lnTo>
                  <a:pt x="157" y="687"/>
                </a:lnTo>
                <a:lnTo>
                  <a:pt x="157" y="686"/>
                </a:lnTo>
                <a:lnTo>
                  <a:pt x="159" y="686"/>
                </a:lnTo>
                <a:lnTo>
                  <a:pt x="161" y="686"/>
                </a:lnTo>
                <a:lnTo>
                  <a:pt x="165" y="686"/>
                </a:lnTo>
                <a:lnTo>
                  <a:pt x="169" y="686"/>
                </a:lnTo>
                <a:lnTo>
                  <a:pt x="170" y="686"/>
                </a:lnTo>
                <a:lnTo>
                  <a:pt x="173" y="686"/>
                </a:lnTo>
                <a:lnTo>
                  <a:pt x="174" y="686"/>
                </a:lnTo>
                <a:lnTo>
                  <a:pt x="175" y="686"/>
                </a:lnTo>
                <a:lnTo>
                  <a:pt x="177" y="686"/>
                </a:lnTo>
                <a:lnTo>
                  <a:pt x="178" y="686"/>
                </a:lnTo>
                <a:lnTo>
                  <a:pt x="183" y="686"/>
                </a:lnTo>
                <a:lnTo>
                  <a:pt x="184" y="686"/>
                </a:lnTo>
                <a:lnTo>
                  <a:pt x="185" y="686"/>
                </a:lnTo>
                <a:lnTo>
                  <a:pt x="186" y="686"/>
                </a:lnTo>
                <a:lnTo>
                  <a:pt x="187" y="686"/>
                </a:lnTo>
                <a:lnTo>
                  <a:pt x="198" y="686"/>
                </a:lnTo>
                <a:lnTo>
                  <a:pt x="199" y="686"/>
                </a:lnTo>
                <a:lnTo>
                  <a:pt x="201" y="686"/>
                </a:lnTo>
                <a:lnTo>
                  <a:pt x="205" y="686"/>
                </a:lnTo>
                <a:lnTo>
                  <a:pt x="211" y="686"/>
                </a:lnTo>
                <a:lnTo>
                  <a:pt x="213" y="686"/>
                </a:lnTo>
                <a:lnTo>
                  <a:pt x="214" y="686"/>
                </a:lnTo>
                <a:lnTo>
                  <a:pt x="217" y="686"/>
                </a:lnTo>
                <a:lnTo>
                  <a:pt x="218" y="686"/>
                </a:lnTo>
                <a:lnTo>
                  <a:pt x="226" y="686"/>
                </a:lnTo>
                <a:lnTo>
                  <a:pt x="233" y="686"/>
                </a:lnTo>
                <a:lnTo>
                  <a:pt x="235" y="686"/>
                </a:lnTo>
                <a:lnTo>
                  <a:pt x="238" y="686"/>
                </a:lnTo>
                <a:lnTo>
                  <a:pt x="242" y="686"/>
                </a:lnTo>
                <a:lnTo>
                  <a:pt x="245" y="686"/>
                </a:lnTo>
                <a:lnTo>
                  <a:pt x="247" y="686"/>
                </a:lnTo>
                <a:lnTo>
                  <a:pt x="250" y="686"/>
                </a:lnTo>
                <a:lnTo>
                  <a:pt x="251" y="686"/>
                </a:lnTo>
                <a:lnTo>
                  <a:pt x="253" y="686"/>
                </a:lnTo>
                <a:lnTo>
                  <a:pt x="257" y="686"/>
                </a:lnTo>
                <a:lnTo>
                  <a:pt x="260" y="686"/>
                </a:lnTo>
                <a:lnTo>
                  <a:pt x="261" y="686"/>
                </a:lnTo>
                <a:lnTo>
                  <a:pt x="264" y="686"/>
                </a:lnTo>
                <a:lnTo>
                  <a:pt x="268" y="686"/>
                </a:lnTo>
                <a:lnTo>
                  <a:pt x="269" y="686"/>
                </a:lnTo>
                <a:lnTo>
                  <a:pt x="270" y="686"/>
                </a:lnTo>
                <a:lnTo>
                  <a:pt x="271" y="686"/>
                </a:lnTo>
                <a:lnTo>
                  <a:pt x="273" y="686"/>
                </a:lnTo>
                <a:lnTo>
                  <a:pt x="274" y="686"/>
                </a:lnTo>
                <a:lnTo>
                  <a:pt x="280" y="686"/>
                </a:lnTo>
                <a:lnTo>
                  <a:pt x="281" y="686"/>
                </a:lnTo>
                <a:lnTo>
                  <a:pt x="282" y="686"/>
                </a:lnTo>
                <a:lnTo>
                  <a:pt x="287" y="685"/>
                </a:lnTo>
                <a:lnTo>
                  <a:pt x="294" y="685"/>
                </a:lnTo>
                <a:lnTo>
                  <a:pt x="298" y="685"/>
                </a:lnTo>
                <a:lnTo>
                  <a:pt x="300" y="685"/>
                </a:lnTo>
                <a:lnTo>
                  <a:pt x="302" y="685"/>
                </a:lnTo>
                <a:lnTo>
                  <a:pt x="303" y="685"/>
                </a:lnTo>
                <a:lnTo>
                  <a:pt x="304" y="685"/>
                </a:lnTo>
                <a:lnTo>
                  <a:pt x="306" y="685"/>
                </a:lnTo>
                <a:lnTo>
                  <a:pt x="307" y="685"/>
                </a:lnTo>
                <a:lnTo>
                  <a:pt x="309" y="685"/>
                </a:lnTo>
                <a:lnTo>
                  <a:pt x="311" y="685"/>
                </a:lnTo>
                <a:lnTo>
                  <a:pt x="319" y="685"/>
                </a:lnTo>
                <a:lnTo>
                  <a:pt x="324" y="685"/>
                </a:lnTo>
                <a:lnTo>
                  <a:pt x="331" y="685"/>
                </a:lnTo>
                <a:lnTo>
                  <a:pt x="336" y="685"/>
                </a:lnTo>
                <a:lnTo>
                  <a:pt x="343" y="685"/>
                </a:lnTo>
                <a:lnTo>
                  <a:pt x="346" y="685"/>
                </a:lnTo>
                <a:lnTo>
                  <a:pt x="347" y="685"/>
                </a:lnTo>
                <a:lnTo>
                  <a:pt x="348" y="685"/>
                </a:lnTo>
                <a:lnTo>
                  <a:pt x="355" y="685"/>
                </a:lnTo>
                <a:lnTo>
                  <a:pt x="358" y="685"/>
                </a:lnTo>
                <a:lnTo>
                  <a:pt x="360" y="685"/>
                </a:lnTo>
                <a:lnTo>
                  <a:pt x="363" y="685"/>
                </a:lnTo>
                <a:lnTo>
                  <a:pt x="364" y="685"/>
                </a:lnTo>
                <a:lnTo>
                  <a:pt x="366" y="685"/>
                </a:lnTo>
                <a:lnTo>
                  <a:pt x="367" y="685"/>
                </a:lnTo>
                <a:lnTo>
                  <a:pt x="367" y="675"/>
                </a:lnTo>
                <a:lnTo>
                  <a:pt x="367" y="674"/>
                </a:lnTo>
                <a:lnTo>
                  <a:pt x="366" y="674"/>
                </a:lnTo>
                <a:lnTo>
                  <a:pt x="365" y="674"/>
                </a:lnTo>
                <a:lnTo>
                  <a:pt x="357" y="674"/>
                </a:lnTo>
                <a:lnTo>
                  <a:pt x="356" y="674"/>
                </a:lnTo>
                <a:lnTo>
                  <a:pt x="355" y="674"/>
                </a:lnTo>
                <a:lnTo>
                  <a:pt x="355" y="673"/>
                </a:lnTo>
                <a:lnTo>
                  <a:pt x="355" y="672"/>
                </a:lnTo>
                <a:lnTo>
                  <a:pt x="355" y="668"/>
                </a:lnTo>
                <a:lnTo>
                  <a:pt x="354" y="668"/>
                </a:lnTo>
                <a:lnTo>
                  <a:pt x="339" y="668"/>
                </a:lnTo>
                <a:lnTo>
                  <a:pt x="338" y="668"/>
                </a:lnTo>
                <a:lnTo>
                  <a:pt x="336" y="668"/>
                </a:lnTo>
                <a:lnTo>
                  <a:pt x="332" y="668"/>
                </a:lnTo>
                <a:lnTo>
                  <a:pt x="331" y="668"/>
                </a:lnTo>
                <a:lnTo>
                  <a:pt x="331" y="667"/>
                </a:lnTo>
                <a:lnTo>
                  <a:pt x="331" y="666"/>
                </a:lnTo>
                <a:lnTo>
                  <a:pt x="331" y="665"/>
                </a:lnTo>
                <a:lnTo>
                  <a:pt x="331" y="657"/>
                </a:lnTo>
                <a:lnTo>
                  <a:pt x="331" y="656"/>
                </a:lnTo>
                <a:lnTo>
                  <a:pt x="331" y="655"/>
                </a:lnTo>
                <a:lnTo>
                  <a:pt x="334" y="655"/>
                </a:lnTo>
                <a:lnTo>
                  <a:pt x="336" y="655"/>
                </a:lnTo>
                <a:lnTo>
                  <a:pt x="339" y="655"/>
                </a:lnTo>
                <a:lnTo>
                  <a:pt x="340" y="655"/>
                </a:lnTo>
                <a:lnTo>
                  <a:pt x="341" y="655"/>
                </a:lnTo>
                <a:lnTo>
                  <a:pt x="342" y="655"/>
                </a:lnTo>
                <a:lnTo>
                  <a:pt x="343" y="655"/>
                </a:lnTo>
                <a:lnTo>
                  <a:pt x="343" y="661"/>
                </a:lnTo>
                <a:lnTo>
                  <a:pt x="346" y="661"/>
                </a:lnTo>
                <a:lnTo>
                  <a:pt x="347" y="661"/>
                </a:lnTo>
                <a:lnTo>
                  <a:pt x="351" y="661"/>
                </a:lnTo>
                <a:lnTo>
                  <a:pt x="354" y="661"/>
                </a:lnTo>
                <a:lnTo>
                  <a:pt x="355" y="661"/>
                </a:lnTo>
                <a:lnTo>
                  <a:pt x="355" y="660"/>
                </a:lnTo>
                <a:lnTo>
                  <a:pt x="355" y="655"/>
                </a:lnTo>
                <a:lnTo>
                  <a:pt x="355" y="653"/>
                </a:lnTo>
                <a:lnTo>
                  <a:pt x="355" y="652"/>
                </a:lnTo>
                <a:lnTo>
                  <a:pt x="355" y="651"/>
                </a:lnTo>
                <a:lnTo>
                  <a:pt x="355" y="650"/>
                </a:lnTo>
                <a:lnTo>
                  <a:pt x="355" y="649"/>
                </a:lnTo>
                <a:lnTo>
                  <a:pt x="355" y="648"/>
                </a:lnTo>
                <a:lnTo>
                  <a:pt x="355" y="647"/>
                </a:lnTo>
                <a:lnTo>
                  <a:pt x="355" y="644"/>
                </a:lnTo>
                <a:lnTo>
                  <a:pt x="355" y="643"/>
                </a:lnTo>
                <a:lnTo>
                  <a:pt x="355" y="642"/>
                </a:lnTo>
                <a:lnTo>
                  <a:pt x="355" y="641"/>
                </a:lnTo>
                <a:lnTo>
                  <a:pt x="355" y="639"/>
                </a:lnTo>
                <a:lnTo>
                  <a:pt x="355" y="636"/>
                </a:lnTo>
                <a:lnTo>
                  <a:pt x="355" y="635"/>
                </a:lnTo>
                <a:lnTo>
                  <a:pt x="355" y="634"/>
                </a:lnTo>
                <a:lnTo>
                  <a:pt x="355" y="632"/>
                </a:lnTo>
                <a:lnTo>
                  <a:pt x="355" y="628"/>
                </a:lnTo>
                <a:lnTo>
                  <a:pt x="355" y="627"/>
                </a:lnTo>
                <a:lnTo>
                  <a:pt x="355" y="625"/>
                </a:lnTo>
                <a:lnTo>
                  <a:pt x="355" y="624"/>
                </a:lnTo>
                <a:lnTo>
                  <a:pt x="355" y="623"/>
                </a:lnTo>
                <a:lnTo>
                  <a:pt x="355" y="620"/>
                </a:lnTo>
                <a:lnTo>
                  <a:pt x="355" y="619"/>
                </a:lnTo>
                <a:lnTo>
                  <a:pt x="355" y="617"/>
                </a:lnTo>
                <a:lnTo>
                  <a:pt x="355" y="616"/>
                </a:lnTo>
                <a:lnTo>
                  <a:pt x="363" y="616"/>
                </a:lnTo>
                <a:lnTo>
                  <a:pt x="378" y="616"/>
                </a:lnTo>
                <a:lnTo>
                  <a:pt x="380" y="616"/>
                </a:lnTo>
                <a:lnTo>
                  <a:pt x="380" y="618"/>
                </a:lnTo>
                <a:lnTo>
                  <a:pt x="384" y="618"/>
                </a:lnTo>
                <a:lnTo>
                  <a:pt x="388" y="618"/>
                </a:lnTo>
                <a:lnTo>
                  <a:pt x="390" y="618"/>
                </a:lnTo>
                <a:lnTo>
                  <a:pt x="391" y="618"/>
                </a:lnTo>
                <a:lnTo>
                  <a:pt x="392" y="617"/>
                </a:lnTo>
                <a:lnTo>
                  <a:pt x="393" y="617"/>
                </a:lnTo>
                <a:lnTo>
                  <a:pt x="394" y="617"/>
                </a:lnTo>
                <a:lnTo>
                  <a:pt x="400" y="617"/>
                </a:lnTo>
                <a:lnTo>
                  <a:pt x="404" y="617"/>
                </a:lnTo>
                <a:lnTo>
                  <a:pt x="407" y="617"/>
                </a:lnTo>
                <a:lnTo>
                  <a:pt x="408" y="617"/>
                </a:lnTo>
                <a:lnTo>
                  <a:pt x="408" y="618"/>
                </a:lnTo>
                <a:lnTo>
                  <a:pt x="409" y="618"/>
                </a:lnTo>
                <a:lnTo>
                  <a:pt x="410" y="618"/>
                </a:lnTo>
                <a:lnTo>
                  <a:pt x="411" y="618"/>
                </a:lnTo>
                <a:lnTo>
                  <a:pt x="411" y="617"/>
                </a:lnTo>
                <a:lnTo>
                  <a:pt x="412" y="617"/>
                </a:lnTo>
                <a:lnTo>
                  <a:pt x="415" y="617"/>
                </a:lnTo>
                <a:lnTo>
                  <a:pt x="416" y="617"/>
                </a:lnTo>
                <a:lnTo>
                  <a:pt x="417" y="617"/>
                </a:lnTo>
                <a:lnTo>
                  <a:pt x="419" y="617"/>
                </a:lnTo>
                <a:lnTo>
                  <a:pt x="420" y="617"/>
                </a:lnTo>
                <a:lnTo>
                  <a:pt x="421" y="617"/>
                </a:lnTo>
                <a:lnTo>
                  <a:pt x="421" y="615"/>
                </a:lnTo>
                <a:lnTo>
                  <a:pt x="421" y="612"/>
                </a:lnTo>
                <a:lnTo>
                  <a:pt x="421" y="610"/>
                </a:lnTo>
                <a:lnTo>
                  <a:pt x="421" y="609"/>
                </a:lnTo>
                <a:lnTo>
                  <a:pt x="421" y="608"/>
                </a:lnTo>
                <a:lnTo>
                  <a:pt x="421" y="607"/>
                </a:lnTo>
                <a:lnTo>
                  <a:pt x="421" y="606"/>
                </a:lnTo>
                <a:lnTo>
                  <a:pt x="421" y="605"/>
                </a:lnTo>
                <a:lnTo>
                  <a:pt x="421" y="603"/>
                </a:lnTo>
                <a:lnTo>
                  <a:pt x="421" y="601"/>
                </a:lnTo>
                <a:lnTo>
                  <a:pt x="421" y="600"/>
                </a:lnTo>
                <a:lnTo>
                  <a:pt x="421" y="599"/>
                </a:lnTo>
                <a:lnTo>
                  <a:pt x="421" y="597"/>
                </a:lnTo>
                <a:lnTo>
                  <a:pt x="421" y="594"/>
                </a:lnTo>
                <a:lnTo>
                  <a:pt x="421" y="593"/>
                </a:lnTo>
                <a:lnTo>
                  <a:pt x="423" y="592"/>
                </a:lnTo>
                <a:lnTo>
                  <a:pt x="424" y="589"/>
                </a:lnTo>
                <a:lnTo>
                  <a:pt x="424" y="588"/>
                </a:lnTo>
                <a:lnTo>
                  <a:pt x="424" y="586"/>
                </a:lnTo>
                <a:lnTo>
                  <a:pt x="423" y="586"/>
                </a:lnTo>
                <a:lnTo>
                  <a:pt x="423" y="585"/>
                </a:lnTo>
                <a:lnTo>
                  <a:pt x="424" y="582"/>
                </a:lnTo>
                <a:lnTo>
                  <a:pt x="424" y="581"/>
                </a:lnTo>
                <a:lnTo>
                  <a:pt x="425" y="580"/>
                </a:lnTo>
                <a:lnTo>
                  <a:pt x="425" y="578"/>
                </a:lnTo>
                <a:lnTo>
                  <a:pt x="426" y="578"/>
                </a:lnTo>
                <a:lnTo>
                  <a:pt x="426" y="577"/>
                </a:lnTo>
                <a:lnTo>
                  <a:pt x="431" y="569"/>
                </a:lnTo>
                <a:lnTo>
                  <a:pt x="427" y="566"/>
                </a:lnTo>
                <a:lnTo>
                  <a:pt x="426" y="566"/>
                </a:lnTo>
                <a:lnTo>
                  <a:pt x="426" y="565"/>
                </a:lnTo>
                <a:lnTo>
                  <a:pt x="423" y="564"/>
                </a:lnTo>
                <a:lnTo>
                  <a:pt x="423" y="563"/>
                </a:lnTo>
                <a:lnTo>
                  <a:pt x="421" y="563"/>
                </a:lnTo>
                <a:lnTo>
                  <a:pt x="421" y="559"/>
                </a:lnTo>
                <a:lnTo>
                  <a:pt x="421" y="555"/>
                </a:lnTo>
                <a:lnTo>
                  <a:pt x="421" y="553"/>
                </a:lnTo>
                <a:lnTo>
                  <a:pt x="421" y="550"/>
                </a:lnTo>
                <a:lnTo>
                  <a:pt x="421" y="547"/>
                </a:lnTo>
                <a:lnTo>
                  <a:pt x="421" y="535"/>
                </a:lnTo>
                <a:lnTo>
                  <a:pt x="421" y="531"/>
                </a:lnTo>
                <a:lnTo>
                  <a:pt x="421" y="530"/>
                </a:lnTo>
                <a:lnTo>
                  <a:pt x="421" y="528"/>
                </a:lnTo>
                <a:lnTo>
                  <a:pt x="421" y="527"/>
                </a:lnTo>
                <a:lnTo>
                  <a:pt x="423" y="526"/>
                </a:lnTo>
                <a:lnTo>
                  <a:pt x="423" y="525"/>
                </a:lnTo>
                <a:lnTo>
                  <a:pt x="421" y="524"/>
                </a:lnTo>
                <a:lnTo>
                  <a:pt x="420" y="523"/>
                </a:lnTo>
                <a:lnTo>
                  <a:pt x="418" y="519"/>
                </a:lnTo>
                <a:lnTo>
                  <a:pt x="417" y="519"/>
                </a:lnTo>
                <a:lnTo>
                  <a:pt x="408" y="508"/>
                </a:lnTo>
                <a:lnTo>
                  <a:pt x="407" y="507"/>
                </a:lnTo>
                <a:lnTo>
                  <a:pt x="406" y="506"/>
                </a:lnTo>
                <a:lnTo>
                  <a:pt x="406" y="505"/>
                </a:lnTo>
                <a:lnTo>
                  <a:pt x="404" y="505"/>
                </a:lnTo>
                <a:lnTo>
                  <a:pt x="403" y="503"/>
                </a:lnTo>
                <a:lnTo>
                  <a:pt x="402" y="502"/>
                </a:lnTo>
                <a:lnTo>
                  <a:pt x="401" y="500"/>
                </a:lnTo>
                <a:lnTo>
                  <a:pt x="394" y="492"/>
                </a:lnTo>
                <a:lnTo>
                  <a:pt x="394" y="491"/>
                </a:lnTo>
                <a:lnTo>
                  <a:pt x="393" y="490"/>
                </a:lnTo>
                <a:lnTo>
                  <a:pt x="393" y="489"/>
                </a:lnTo>
                <a:lnTo>
                  <a:pt x="393" y="488"/>
                </a:lnTo>
                <a:lnTo>
                  <a:pt x="393" y="486"/>
                </a:lnTo>
                <a:lnTo>
                  <a:pt x="393" y="485"/>
                </a:lnTo>
                <a:lnTo>
                  <a:pt x="392" y="484"/>
                </a:lnTo>
                <a:lnTo>
                  <a:pt x="391" y="483"/>
                </a:lnTo>
                <a:lnTo>
                  <a:pt x="390" y="483"/>
                </a:lnTo>
                <a:lnTo>
                  <a:pt x="389" y="483"/>
                </a:lnTo>
                <a:lnTo>
                  <a:pt x="388" y="483"/>
                </a:lnTo>
                <a:lnTo>
                  <a:pt x="386" y="483"/>
                </a:lnTo>
                <a:lnTo>
                  <a:pt x="386" y="481"/>
                </a:lnTo>
                <a:lnTo>
                  <a:pt x="386" y="480"/>
                </a:lnTo>
                <a:lnTo>
                  <a:pt x="388" y="475"/>
                </a:lnTo>
                <a:lnTo>
                  <a:pt x="388" y="474"/>
                </a:lnTo>
                <a:lnTo>
                  <a:pt x="388" y="467"/>
                </a:lnTo>
                <a:lnTo>
                  <a:pt x="388" y="466"/>
                </a:lnTo>
                <a:lnTo>
                  <a:pt x="386" y="465"/>
                </a:lnTo>
                <a:lnTo>
                  <a:pt x="386" y="464"/>
                </a:lnTo>
                <a:lnTo>
                  <a:pt x="386" y="463"/>
                </a:lnTo>
                <a:lnTo>
                  <a:pt x="388" y="464"/>
                </a:lnTo>
                <a:lnTo>
                  <a:pt x="407" y="485"/>
                </a:lnTo>
                <a:lnTo>
                  <a:pt x="408" y="485"/>
                </a:lnTo>
                <a:lnTo>
                  <a:pt x="408" y="484"/>
                </a:lnTo>
                <a:lnTo>
                  <a:pt x="404" y="472"/>
                </a:lnTo>
                <a:lnTo>
                  <a:pt x="404" y="469"/>
                </a:lnTo>
                <a:lnTo>
                  <a:pt x="403" y="466"/>
                </a:lnTo>
                <a:lnTo>
                  <a:pt x="403" y="465"/>
                </a:lnTo>
                <a:lnTo>
                  <a:pt x="401" y="461"/>
                </a:lnTo>
                <a:lnTo>
                  <a:pt x="399" y="453"/>
                </a:lnTo>
                <a:lnTo>
                  <a:pt x="400" y="455"/>
                </a:lnTo>
                <a:lnTo>
                  <a:pt x="402" y="455"/>
                </a:lnTo>
                <a:lnTo>
                  <a:pt x="406" y="455"/>
                </a:lnTo>
                <a:lnTo>
                  <a:pt x="409" y="456"/>
                </a:lnTo>
                <a:lnTo>
                  <a:pt x="410" y="456"/>
                </a:lnTo>
                <a:lnTo>
                  <a:pt x="411" y="456"/>
                </a:lnTo>
                <a:lnTo>
                  <a:pt x="410" y="455"/>
                </a:lnTo>
                <a:lnTo>
                  <a:pt x="409" y="455"/>
                </a:lnTo>
                <a:lnTo>
                  <a:pt x="407" y="455"/>
                </a:lnTo>
                <a:lnTo>
                  <a:pt x="401" y="453"/>
                </a:lnTo>
                <a:lnTo>
                  <a:pt x="400" y="453"/>
                </a:lnTo>
                <a:lnTo>
                  <a:pt x="399" y="453"/>
                </a:lnTo>
                <a:lnTo>
                  <a:pt x="386" y="451"/>
                </a:lnTo>
                <a:lnTo>
                  <a:pt x="382" y="450"/>
                </a:lnTo>
                <a:lnTo>
                  <a:pt x="380" y="450"/>
                </a:lnTo>
                <a:lnTo>
                  <a:pt x="371" y="449"/>
                </a:lnTo>
                <a:lnTo>
                  <a:pt x="371" y="446"/>
                </a:lnTo>
                <a:lnTo>
                  <a:pt x="369" y="443"/>
                </a:lnTo>
                <a:lnTo>
                  <a:pt x="369" y="442"/>
                </a:lnTo>
                <a:lnTo>
                  <a:pt x="369" y="441"/>
                </a:lnTo>
                <a:lnTo>
                  <a:pt x="368" y="440"/>
                </a:lnTo>
                <a:lnTo>
                  <a:pt x="368" y="439"/>
                </a:lnTo>
                <a:lnTo>
                  <a:pt x="368" y="438"/>
                </a:lnTo>
                <a:lnTo>
                  <a:pt x="367" y="436"/>
                </a:lnTo>
                <a:lnTo>
                  <a:pt x="366" y="435"/>
                </a:lnTo>
                <a:lnTo>
                  <a:pt x="366" y="434"/>
                </a:lnTo>
                <a:lnTo>
                  <a:pt x="366" y="433"/>
                </a:lnTo>
                <a:lnTo>
                  <a:pt x="365" y="430"/>
                </a:lnTo>
                <a:lnTo>
                  <a:pt x="364" y="430"/>
                </a:lnTo>
                <a:lnTo>
                  <a:pt x="364" y="429"/>
                </a:lnTo>
                <a:lnTo>
                  <a:pt x="365" y="429"/>
                </a:lnTo>
                <a:lnTo>
                  <a:pt x="369" y="430"/>
                </a:lnTo>
                <a:lnTo>
                  <a:pt x="373" y="431"/>
                </a:lnTo>
                <a:lnTo>
                  <a:pt x="377" y="432"/>
                </a:lnTo>
                <a:lnTo>
                  <a:pt x="378" y="432"/>
                </a:lnTo>
                <a:lnTo>
                  <a:pt x="381" y="432"/>
                </a:lnTo>
                <a:lnTo>
                  <a:pt x="381" y="431"/>
                </a:lnTo>
                <a:lnTo>
                  <a:pt x="382" y="431"/>
                </a:lnTo>
                <a:lnTo>
                  <a:pt x="382" y="430"/>
                </a:lnTo>
                <a:lnTo>
                  <a:pt x="383" y="430"/>
                </a:lnTo>
                <a:lnTo>
                  <a:pt x="383" y="429"/>
                </a:lnTo>
                <a:lnTo>
                  <a:pt x="384" y="429"/>
                </a:lnTo>
                <a:lnTo>
                  <a:pt x="385" y="427"/>
                </a:lnTo>
                <a:lnTo>
                  <a:pt x="386" y="427"/>
                </a:lnTo>
                <a:lnTo>
                  <a:pt x="388" y="427"/>
                </a:lnTo>
                <a:lnTo>
                  <a:pt x="389" y="427"/>
                </a:lnTo>
                <a:lnTo>
                  <a:pt x="389" y="426"/>
                </a:lnTo>
                <a:lnTo>
                  <a:pt x="390" y="426"/>
                </a:lnTo>
                <a:lnTo>
                  <a:pt x="390" y="425"/>
                </a:lnTo>
                <a:lnTo>
                  <a:pt x="394" y="421"/>
                </a:lnTo>
                <a:lnTo>
                  <a:pt x="397" y="418"/>
                </a:lnTo>
                <a:lnTo>
                  <a:pt x="398" y="417"/>
                </a:lnTo>
                <a:lnTo>
                  <a:pt x="399" y="418"/>
                </a:lnTo>
                <a:lnTo>
                  <a:pt x="399" y="417"/>
                </a:lnTo>
                <a:lnTo>
                  <a:pt x="400" y="417"/>
                </a:lnTo>
                <a:lnTo>
                  <a:pt x="399" y="415"/>
                </a:lnTo>
                <a:lnTo>
                  <a:pt x="399" y="414"/>
                </a:lnTo>
                <a:lnTo>
                  <a:pt x="399" y="411"/>
                </a:lnTo>
                <a:lnTo>
                  <a:pt x="400" y="409"/>
                </a:lnTo>
                <a:lnTo>
                  <a:pt x="403" y="406"/>
                </a:lnTo>
                <a:lnTo>
                  <a:pt x="404" y="405"/>
                </a:lnTo>
                <a:lnTo>
                  <a:pt x="406" y="404"/>
                </a:lnTo>
                <a:lnTo>
                  <a:pt x="407" y="401"/>
                </a:lnTo>
                <a:lnTo>
                  <a:pt x="408" y="399"/>
                </a:lnTo>
                <a:lnTo>
                  <a:pt x="409" y="397"/>
                </a:lnTo>
                <a:lnTo>
                  <a:pt x="409" y="393"/>
                </a:lnTo>
                <a:lnTo>
                  <a:pt x="408" y="392"/>
                </a:lnTo>
                <a:lnTo>
                  <a:pt x="408" y="391"/>
                </a:lnTo>
                <a:lnTo>
                  <a:pt x="407" y="386"/>
                </a:lnTo>
                <a:lnTo>
                  <a:pt x="406" y="384"/>
                </a:lnTo>
                <a:lnTo>
                  <a:pt x="402" y="381"/>
                </a:lnTo>
                <a:lnTo>
                  <a:pt x="397" y="375"/>
                </a:lnTo>
                <a:lnTo>
                  <a:pt x="397" y="374"/>
                </a:lnTo>
                <a:lnTo>
                  <a:pt x="395" y="373"/>
                </a:lnTo>
                <a:lnTo>
                  <a:pt x="395" y="372"/>
                </a:lnTo>
                <a:lnTo>
                  <a:pt x="394" y="372"/>
                </a:lnTo>
                <a:lnTo>
                  <a:pt x="394" y="371"/>
                </a:lnTo>
                <a:lnTo>
                  <a:pt x="394" y="369"/>
                </a:lnTo>
                <a:lnTo>
                  <a:pt x="393" y="369"/>
                </a:lnTo>
                <a:lnTo>
                  <a:pt x="393" y="368"/>
                </a:lnTo>
                <a:lnTo>
                  <a:pt x="393" y="367"/>
                </a:lnTo>
                <a:lnTo>
                  <a:pt x="393" y="366"/>
                </a:lnTo>
                <a:lnTo>
                  <a:pt x="393" y="365"/>
                </a:lnTo>
                <a:lnTo>
                  <a:pt x="393" y="364"/>
                </a:lnTo>
                <a:lnTo>
                  <a:pt x="393" y="363"/>
                </a:lnTo>
                <a:lnTo>
                  <a:pt x="393" y="357"/>
                </a:lnTo>
                <a:lnTo>
                  <a:pt x="393" y="355"/>
                </a:lnTo>
                <a:lnTo>
                  <a:pt x="393" y="354"/>
                </a:lnTo>
                <a:lnTo>
                  <a:pt x="392" y="352"/>
                </a:lnTo>
                <a:lnTo>
                  <a:pt x="392" y="351"/>
                </a:lnTo>
                <a:lnTo>
                  <a:pt x="392" y="350"/>
                </a:lnTo>
                <a:lnTo>
                  <a:pt x="390" y="346"/>
                </a:lnTo>
                <a:lnTo>
                  <a:pt x="388" y="340"/>
                </a:lnTo>
                <a:lnTo>
                  <a:pt x="386" y="335"/>
                </a:lnTo>
                <a:lnTo>
                  <a:pt x="386" y="334"/>
                </a:lnTo>
                <a:lnTo>
                  <a:pt x="385" y="333"/>
                </a:lnTo>
                <a:lnTo>
                  <a:pt x="385" y="332"/>
                </a:lnTo>
                <a:lnTo>
                  <a:pt x="385" y="331"/>
                </a:lnTo>
                <a:lnTo>
                  <a:pt x="386" y="330"/>
                </a:lnTo>
                <a:lnTo>
                  <a:pt x="386" y="329"/>
                </a:lnTo>
                <a:lnTo>
                  <a:pt x="386" y="325"/>
                </a:lnTo>
                <a:lnTo>
                  <a:pt x="386" y="324"/>
                </a:lnTo>
                <a:lnTo>
                  <a:pt x="384" y="323"/>
                </a:lnTo>
                <a:lnTo>
                  <a:pt x="384" y="322"/>
                </a:lnTo>
                <a:lnTo>
                  <a:pt x="383" y="322"/>
                </a:lnTo>
                <a:lnTo>
                  <a:pt x="382" y="321"/>
                </a:lnTo>
                <a:lnTo>
                  <a:pt x="378" y="321"/>
                </a:lnTo>
                <a:lnTo>
                  <a:pt x="377" y="321"/>
                </a:lnTo>
                <a:lnTo>
                  <a:pt x="375" y="321"/>
                </a:lnTo>
                <a:lnTo>
                  <a:pt x="374" y="321"/>
                </a:lnTo>
                <a:lnTo>
                  <a:pt x="372" y="321"/>
                </a:lnTo>
                <a:lnTo>
                  <a:pt x="369" y="319"/>
                </a:lnTo>
                <a:lnTo>
                  <a:pt x="368" y="319"/>
                </a:lnTo>
                <a:lnTo>
                  <a:pt x="365" y="318"/>
                </a:lnTo>
                <a:lnTo>
                  <a:pt x="364" y="317"/>
                </a:lnTo>
                <a:lnTo>
                  <a:pt x="359" y="313"/>
                </a:lnTo>
                <a:lnTo>
                  <a:pt x="358" y="312"/>
                </a:lnTo>
                <a:lnTo>
                  <a:pt x="355" y="309"/>
                </a:lnTo>
                <a:lnTo>
                  <a:pt x="350" y="306"/>
                </a:lnTo>
                <a:lnTo>
                  <a:pt x="347" y="302"/>
                </a:lnTo>
                <a:lnTo>
                  <a:pt x="346" y="300"/>
                </a:lnTo>
                <a:lnTo>
                  <a:pt x="346" y="299"/>
                </a:lnTo>
                <a:lnTo>
                  <a:pt x="345" y="298"/>
                </a:lnTo>
                <a:lnTo>
                  <a:pt x="345" y="297"/>
                </a:lnTo>
                <a:lnTo>
                  <a:pt x="343" y="296"/>
                </a:lnTo>
                <a:lnTo>
                  <a:pt x="342" y="293"/>
                </a:lnTo>
                <a:lnTo>
                  <a:pt x="341" y="292"/>
                </a:lnTo>
                <a:lnTo>
                  <a:pt x="340" y="291"/>
                </a:lnTo>
                <a:lnTo>
                  <a:pt x="339" y="290"/>
                </a:lnTo>
                <a:lnTo>
                  <a:pt x="338" y="290"/>
                </a:lnTo>
                <a:lnTo>
                  <a:pt x="337" y="289"/>
                </a:lnTo>
                <a:lnTo>
                  <a:pt x="332" y="285"/>
                </a:lnTo>
                <a:lnTo>
                  <a:pt x="331" y="285"/>
                </a:lnTo>
                <a:lnTo>
                  <a:pt x="328" y="284"/>
                </a:lnTo>
                <a:lnTo>
                  <a:pt x="328" y="283"/>
                </a:lnTo>
                <a:lnTo>
                  <a:pt x="326" y="283"/>
                </a:lnTo>
                <a:lnTo>
                  <a:pt x="322" y="281"/>
                </a:lnTo>
                <a:lnTo>
                  <a:pt x="319" y="280"/>
                </a:lnTo>
                <a:lnTo>
                  <a:pt x="317" y="279"/>
                </a:lnTo>
                <a:lnTo>
                  <a:pt x="316" y="277"/>
                </a:lnTo>
                <a:lnTo>
                  <a:pt x="315" y="277"/>
                </a:lnTo>
                <a:lnTo>
                  <a:pt x="315" y="276"/>
                </a:lnTo>
                <a:lnTo>
                  <a:pt x="314" y="276"/>
                </a:lnTo>
                <a:lnTo>
                  <a:pt x="313" y="275"/>
                </a:lnTo>
                <a:lnTo>
                  <a:pt x="312" y="273"/>
                </a:lnTo>
                <a:lnTo>
                  <a:pt x="311" y="271"/>
                </a:lnTo>
                <a:lnTo>
                  <a:pt x="309" y="271"/>
                </a:lnTo>
                <a:lnTo>
                  <a:pt x="307" y="266"/>
                </a:lnTo>
                <a:lnTo>
                  <a:pt x="305" y="264"/>
                </a:lnTo>
                <a:lnTo>
                  <a:pt x="304" y="262"/>
                </a:lnTo>
                <a:lnTo>
                  <a:pt x="303" y="260"/>
                </a:lnTo>
                <a:lnTo>
                  <a:pt x="302" y="258"/>
                </a:lnTo>
                <a:lnTo>
                  <a:pt x="300" y="257"/>
                </a:lnTo>
                <a:lnTo>
                  <a:pt x="298" y="254"/>
                </a:lnTo>
                <a:lnTo>
                  <a:pt x="296" y="250"/>
                </a:lnTo>
                <a:lnTo>
                  <a:pt x="291" y="243"/>
                </a:lnTo>
                <a:lnTo>
                  <a:pt x="290" y="241"/>
                </a:lnTo>
                <a:lnTo>
                  <a:pt x="289" y="240"/>
                </a:lnTo>
                <a:lnTo>
                  <a:pt x="289" y="239"/>
                </a:lnTo>
                <a:lnTo>
                  <a:pt x="289" y="238"/>
                </a:lnTo>
                <a:lnTo>
                  <a:pt x="288" y="237"/>
                </a:lnTo>
                <a:lnTo>
                  <a:pt x="287" y="237"/>
                </a:lnTo>
                <a:lnTo>
                  <a:pt x="285" y="237"/>
                </a:lnTo>
                <a:lnTo>
                  <a:pt x="282" y="237"/>
                </a:lnTo>
                <a:lnTo>
                  <a:pt x="280" y="237"/>
                </a:lnTo>
                <a:lnTo>
                  <a:pt x="279" y="238"/>
                </a:lnTo>
                <a:lnTo>
                  <a:pt x="277" y="238"/>
                </a:lnTo>
                <a:lnTo>
                  <a:pt x="276" y="239"/>
                </a:lnTo>
                <a:lnTo>
                  <a:pt x="271" y="241"/>
                </a:lnTo>
                <a:lnTo>
                  <a:pt x="269" y="242"/>
                </a:lnTo>
                <a:lnTo>
                  <a:pt x="268" y="243"/>
                </a:lnTo>
                <a:lnTo>
                  <a:pt x="265" y="245"/>
                </a:lnTo>
                <a:lnTo>
                  <a:pt x="263" y="246"/>
                </a:lnTo>
                <a:lnTo>
                  <a:pt x="257" y="248"/>
                </a:lnTo>
                <a:lnTo>
                  <a:pt x="256" y="249"/>
                </a:lnTo>
                <a:lnTo>
                  <a:pt x="255" y="249"/>
                </a:lnTo>
                <a:lnTo>
                  <a:pt x="253" y="250"/>
                </a:lnTo>
                <a:lnTo>
                  <a:pt x="253" y="251"/>
                </a:lnTo>
                <a:lnTo>
                  <a:pt x="250" y="252"/>
                </a:lnTo>
                <a:lnTo>
                  <a:pt x="245" y="255"/>
                </a:lnTo>
                <a:lnTo>
                  <a:pt x="244" y="256"/>
                </a:lnTo>
                <a:lnTo>
                  <a:pt x="243" y="256"/>
                </a:lnTo>
                <a:lnTo>
                  <a:pt x="243" y="257"/>
                </a:lnTo>
                <a:lnTo>
                  <a:pt x="238" y="258"/>
                </a:lnTo>
                <a:lnTo>
                  <a:pt x="235" y="260"/>
                </a:lnTo>
                <a:lnTo>
                  <a:pt x="234" y="262"/>
                </a:lnTo>
                <a:lnTo>
                  <a:pt x="231" y="263"/>
                </a:lnTo>
                <a:lnTo>
                  <a:pt x="229" y="264"/>
                </a:lnTo>
                <a:lnTo>
                  <a:pt x="227" y="265"/>
                </a:lnTo>
                <a:lnTo>
                  <a:pt x="225" y="266"/>
                </a:lnTo>
                <a:lnTo>
                  <a:pt x="221" y="267"/>
                </a:lnTo>
                <a:lnTo>
                  <a:pt x="220" y="268"/>
                </a:lnTo>
                <a:lnTo>
                  <a:pt x="220" y="266"/>
                </a:lnTo>
                <a:lnTo>
                  <a:pt x="220" y="265"/>
                </a:lnTo>
                <a:lnTo>
                  <a:pt x="220" y="263"/>
                </a:lnTo>
                <a:lnTo>
                  <a:pt x="220" y="245"/>
                </a:lnTo>
                <a:lnTo>
                  <a:pt x="220" y="243"/>
                </a:lnTo>
                <a:lnTo>
                  <a:pt x="217" y="243"/>
                </a:lnTo>
                <a:lnTo>
                  <a:pt x="213" y="243"/>
                </a:lnTo>
                <a:lnTo>
                  <a:pt x="213" y="242"/>
                </a:lnTo>
                <a:lnTo>
                  <a:pt x="205" y="242"/>
                </a:lnTo>
                <a:lnTo>
                  <a:pt x="190" y="242"/>
                </a:lnTo>
                <a:lnTo>
                  <a:pt x="186" y="242"/>
                </a:lnTo>
                <a:lnTo>
                  <a:pt x="184" y="242"/>
                </a:lnTo>
                <a:lnTo>
                  <a:pt x="182" y="241"/>
                </a:lnTo>
                <a:lnTo>
                  <a:pt x="181" y="240"/>
                </a:lnTo>
                <a:lnTo>
                  <a:pt x="179" y="239"/>
                </a:lnTo>
                <a:lnTo>
                  <a:pt x="178" y="239"/>
                </a:lnTo>
                <a:lnTo>
                  <a:pt x="173" y="234"/>
                </a:lnTo>
                <a:lnTo>
                  <a:pt x="168" y="232"/>
                </a:lnTo>
                <a:lnTo>
                  <a:pt x="165" y="230"/>
                </a:lnTo>
                <a:lnTo>
                  <a:pt x="164" y="229"/>
                </a:lnTo>
                <a:lnTo>
                  <a:pt x="162" y="229"/>
                </a:lnTo>
                <a:lnTo>
                  <a:pt x="144" y="216"/>
                </a:lnTo>
                <a:lnTo>
                  <a:pt x="126" y="204"/>
                </a:lnTo>
                <a:lnTo>
                  <a:pt x="124" y="202"/>
                </a:lnTo>
                <a:lnTo>
                  <a:pt x="123" y="202"/>
                </a:lnTo>
                <a:lnTo>
                  <a:pt x="122" y="201"/>
                </a:lnTo>
                <a:lnTo>
                  <a:pt x="121" y="201"/>
                </a:lnTo>
                <a:lnTo>
                  <a:pt x="121" y="200"/>
                </a:lnTo>
                <a:lnTo>
                  <a:pt x="119" y="200"/>
                </a:lnTo>
                <a:lnTo>
                  <a:pt x="113" y="196"/>
                </a:lnTo>
                <a:lnTo>
                  <a:pt x="107" y="192"/>
                </a:lnTo>
                <a:lnTo>
                  <a:pt x="105" y="191"/>
                </a:lnTo>
                <a:lnTo>
                  <a:pt x="105" y="190"/>
                </a:lnTo>
                <a:lnTo>
                  <a:pt x="104" y="190"/>
                </a:lnTo>
                <a:lnTo>
                  <a:pt x="93" y="183"/>
                </a:lnTo>
                <a:lnTo>
                  <a:pt x="84" y="178"/>
                </a:lnTo>
                <a:lnTo>
                  <a:pt x="80" y="174"/>
                </a:lnTo>
                <a:lnTo>
                  <a:pt x="72" y="170"/>
                </a:lnTo>
                <a:lnTo>
                  <a:pt x="65" y="165"/>
                </a:lnTo>
                <a:lnTo>
                  <a:pt x="64" y="164"/>
                </a:lnTo>
                <a:lnTo>
                  <a:pt x="63" y="164"/>
                </a:lnTo>
                <a:lnTo>
                  <a:pt x="62" y="163"/>
                </a:lnTo>
                <a:lnTo>
                  <a:pt x="55" y="158"/>
                </a:lnTo>
                <a:lnTo>
                  <a:pt x="45" y="151"/>
                </a:lnTo>
                <a:lnTo>
                  <a:pt x="35" y="145"/>
                </a:lnTo>
                <a:lnTo>
                  <a:pt x="28" y="141"/>
                </a:lnTo>
                <a:lnTo>
                  <a:pt x="23" y="138"/>
                </a:lnTo>
                <a:lnTo>
                  <a:pt x="15" y="133"/>
                </a:lnTo>
                <a:lnTo>
                  <a:pt x="11" y="130"/>
                </a:lnTo>
                <a:lnTo>
                  <a:pt x="6" y="126"/>
                </a:lnTo>
                <a:lnTo>
                  <a:pt x="3" y="124"/>
                </a:lnTo>
                <a:lnTo>
                  <a:pt x="0" y="122"/>
                </a:lnTo>
                <a:lnTo>
                  <a:pt x="0" y="117"/>
                </a:lnTo>
                <a:lnTo>
                  <a:pt x="0" y="116"/>
                </a:lnTo>
                <a:lnTo>
                  <a:pt x="0" y="112"/>
                </a:lnTo>
                <a:lnTo>
                  <a:pt x="0" y="106"/>
                </a:lnTo>
                <a:lnTo>
                  <a:pt x="0" y="104"/>
                </a:lnTo>
                <a:lnTo>
                  <a:pt x="0" y="103"/>
                </a:lnTo>
                <a:lnTo>
                  <a:pt x="0" y="99"/>
                </a:lnTo>
                <a:lnTo>
                  <a:pt x="0" y="97"/>
                </a:lnTo>
                <a:lnTo>
                  <a:pt x="0" y="95"/>
                </a:lnTo>
                <a:lnTo>
                  <a:pt x="0" y="84"/>
                </a:lnTo>
                <a:lnTo>
                  <a:pt x="23" y="68"/>
                </a:lnTo>
                <a:lnTo>
                  <a:pt x="3" y="40"/>
                </a:lnTo>
                <a:lnTo>
                  <a:pt x="4" y="40"/>
                </a:lnTo>
                <a:lnTo>
                  <a:pt x="7" y="37"/>
                </a:lnTo>
                <a:lnTo>
                  <a:pt x="9" y="37"/>
                </a:lnTo>
                <a:lnTo>
                  <a:pt x="11" y="34"/>
                </a:lnTo>
                <a:lnTo>
                  <a:pt x="14" y="32"/>
                </a:lnTo>
                <a:lnTo>
                  <a:pt x="18" y="29"/>
                </a:lnTo>
                <a:lnTo>
                  <a:pt x="27" y="24"/>
                </a:lnTo>
                <a:lnTo>
                  <a:pt x="28" y="23"/>
                </a:lnTo>
                <a:lnTo>
                  <a:pt x="31" y="21"/>
                </a:lnTo>
                <a:lnTo>
                  <a:pt x="35" y="20"/>
                </a:lnTo>
                <a:lnTo>
                  <a:pt x="40" y="20"/>
                </a:lnTo>
                <a:lnTo>
                  <a:pt x="44" y="20"/>
                </a:lnTo>
                <a:lnTo>
                  <a:pt x="52" y="19"/>
                </a:lnTo>
                <a:lnTo>
                  <a:pt x="58" y="19"/>
                </a:lnTo>
                <a:lnTo>
                  <a:pt x="66" y="17"/>
                </a:lnTo>
                <a:lnTo>
                  <a:pt x="70" y="17"/>
                </a:lnTo>
                <a:lnTo>
                  <a:pt x="74" y="16"/>
                </a:lnTo>
                <a:lnTo>
                  <a:pt x="81" y="17"/>
                </a:lnTo>
                <a:lnTo>
                  <a:pt x="82" y="19"/>
                </a:lnTo>
                <a:lnTo>
                  <a:pt x="86" y="19"/>
                </a:lnTo>
                <a:lnTo>
                  <a:pt x="86" y="20"/>
                </a:lnTo>
                <a:lnTo>
                  <a:pt x="87" y="20"/>
                </a:lnTo>
                <a:lnTo>
                  <a:pt x="91" y="20"/>
                </a:lnTo>
                <a:lnTo>
                  <a:pt x="109" y="17"/>
                </a:lnTo>
                <a:lnTo>
                  <a:pt x="156" y="12"/>
                </a:lnTo>
                <a:lnTo>
                  <a:pt x="160" y="12"/>
                </a:lnTo>
                <a:lnTo>
                  <a:pt x="166" y="11"/>
                </a:lnTo>
                <a:lnTo>
                  <a:pt x="169" y="11"/>
                </a:lnTo>
                <a:lnTo>
                  <a:pt x="170" y="11"/>
                </a:lnTo>
                <a:lnTo>
                  <a:pt x="176" y="9"/>
                </a:lnTo>
                <a:lnTo>
                  <a:pt x="177" y="9"/>
                </a:lnTo>
                <a:lnTo>
                  <a:pt x="179" y="9"/>
                </a:lnTo>
                <a:lnTo>
                  <a:pt x="182" y="9"/>
                </a:lnTo>
                <a:lnTo>
                  <a:pt x="183" y="11"/>
                </a:lnTo>
                <a:lnTo>
                  <a:pt x="186" y="12"/>
                </a:lnTo>
                <a:lnTo>
                  <a:pt x="191" y="15"/>
                </a:lnTo>
                <a:lnTo>
                  <a:pt x="195" y="20"/>
                </a:lnTo>
                <a:lnTo>
                  <a:pt x="196" y="22"/>
                </a:lnTo>
                <a:lnTo>
                  <a:pt x="209" y="26"/>
                </a:lnTo>
                <a:lnTo>
                  <a:pt x="243" y="39"/>
                </a:lnTo>
                <a:lnTo>
                  <a:pt x="244" y="39"/>
                </a:lnTo>
                <a:lnTo>
                  <a:pt x="247" y="39"/>
                </a:lnTo>
                <a:lnTo>
                  <a:pt x="250" y="39"/>
                </a:lnTo>
                <a:lnTo>
                  <a:pt x="262" y="40"/>
                </a:lnTo>
                <a:lnTo>
                  <a:pt x="263" y="40"/>
                </a:lnTo>
                <a:lnTo>
                  <a:pt x="264" y="40"/>
                </a:lnTo>
                <a:lnTo>
                  <a:pt x="278" y="37"/>
                </a:lnTo>
                <a:lnTo>
                  <a:pt x="287" y="34"/>
                </a:lnTo>
                <a:lnTo>
                  <a:pt x="288" y="33"/>
                </a:lnTo>
                <a:lnTo>
                  <a:pt x="291" y="31"/>
                </a:lnTo>
                <a:lnTo>
                  <a:pt x="296" y="30"/>
                </a:lnTo>
                <a:lnTo>
                  <a:pt x="303" y="29"/>
                </a:lnTo>
                <a:lnTo>
                  <a:pt x="321" y="26"/>
                </a:lnTo>
                <a:lnTo>
                  <a:pt x="326" y="29"/>
                </a:lnTo>
                <a:lnTo>
                  <a:pt x="333" y="30"/>
                </a:lnTo>
                <a:lnTo>
                  <a:pt x="334" y="31"/>
                </a:lnTo>
                <a:lnTo>
                  <a:pt x="336" y="31"/>
                </a:lnTo>
                <a:lnTo>
                  <a:pt x="339" y="33"/>
                </a:lnTo>
                <a:lnTo>
                  <a:pt x="340" y="33"/>
                </a:lnTo>
                <a:lnTo>
                  <a:pt x="342" y="34"/>
                </a:lnTo>
                <a:lnTo>
                  <a:pt x="345" y="36"/>
                </a:lnTo>
                <a:lnTo>
                  <a:pt x="348" y="37"/>
                </a:lnTo>
                <a:lnTo>
                  <a:pt x="349" y="37"/>
                </a:lnTo>
                <a:lnTo>
                  <a:pt x="352" y="37"/>
                </a:lnTo>
                <a:lnTo>
                  <a:pt x="357" y="37"/>
                </a:lnTo>
                <a:lnTo>
                  <a:pt x="359" y="36"/>
                </a:lnTo>
                <a:lnTo>
                  <a:pt x="363" y="34"/>
                </a:lnTo>
                <a:lnTo>
                  <a:pt x="364" y="34"/>
                </a:lnTo>
                <a:lnTo>
                  <a:pt x="366" y="31"/>
                </a:lnTo>
                <a:lnTo>
                  <a:pt x="368" y="28"/>
                </a:lnTo>
                <a:lnTo>
                  <a:pt x="369" y="24"/>
                </a:lnTo>
                <a:lnTo>
                  <a:pt x="369" y="22"/>
                </a:lnTo>
                <a:lnTo>
                  <a:pt x="369" y="21"/>
                </a:lnTo>
                <a:lnTo>
                  <a:pt x="368" y="17"/>
                </a:lnTo>
                <a:lnTo>
                  <a:pt x="367" y="16"/>
                </a:lnTo>
                <a:lnTo>
                  <a:pt x="366" y="14"/>
                </a:lnTo>
                <a:lnTo>
                  <a:pt x="366" y="13"/>
                </a:lnTo>
                <a:lnTo>
                  <a:pt x="366" y="8"/>
                </a:lnTo>
                <a:lnTo>
                  <a:pt x="367" y="7"/>
                </a:lnTo>
                <a:lnTo>
                  <a:pt x="367" y="6"/>
                </a:lnTo>
                <a:lnTo>
                  <a:pt x="367" y="5"/>
                </a:lnTo>
                <a:lnTo>
                  <a:pt x="368" y="3"/>
                </a:lnTo>
                <a:lnTo>
                  <a:pt x="371" y="1"/>
                </a:lnTo>
                <a:lnTo>
                  <a:pt x="371" y="0"/>
                </a:lnTo>
                <a:lnTo>
                  <a:pt x="372" y="0"/>
                </a:lnTo>
                <a:lnTo>
                  <a:pt x="374" y="0"/>
                </a:lnTo>
                <a:lnTo>
                  <a:pt x="375" y="1"/>
                </a:lnTo>
                <a:lnTo>
                  <a:pt x="376" y="3"/>
                </a:lnTo>
                <a:lnTo>
                  <a:pt x="377" y="5"/>
                </a:lnTo>
                <a:lnTo>
                  <a:pt x="377" y="7"/>
                </a:lnTo>
                <a:lnTo>
                  <a:pt x="376" y="8"/>
                </a:lnTo>
                <a:lnTo>
                  <a:pt x="376" y="14"/>
                </a:lnTo>
                <a:lnTo>
                  <a:pt x="376" y="15"/>
                </a:lnTo>
                <a:lnTo>
                  <a:pt x="376" y="16"/>
                </a:lnTo>
                <a:lnTo>
                  <a:pt x="378" y="17"/>
                </a:lnTo>
                <a:lnTo>
                  <a:pt x="380" y="19"/>
                </a:lnTo>
                <a:lnTo>
                  <a:pt x="381" y="19"/>
                </a:lnTo>
                <a:lnTo>
                  <a:pt x="381" y="20"/>
                </a:lnTo>
                <a:lnTo>
                  <a:pt x="384" y="20"/>
                </a:lnTo>
                <a:lnTo>
                  <a:pt x="386" y="20"/>
                </a:lnTo>
                <a:lnTo>
                  <a:pt x="388" y="20"/>
                </a:lnTo>
                <a:lnTo>
                  <a:pt x="389" y="20"/>
                </a:lnTo>
                <a:lnTo>
                  <a:pt x="390" y="21"/>
                </a:lnTo>
                <a:lnTo>
                  <a:pt x="390" y="22"/>
                </a:lnTo>
                <a:lnTo>
                  <a:pt x="391" y="23"/>
                </a:lnTo>
                <a:lnTo>
                  <a:pt x="391" y="24"/>
                </a:lnTo>
                <a:lnTo>
                  <a:pt x="392" y="26"/>
                </a:lnTo>
                <a:lnTo>
                  <a:pt x="392" y="29"/>
                </a:lnTo>
                <a:lnTo>
                  <a:pt x="394" y="31"/>
                </a:lnTo>
                <a:lnTo>
                  <a:pt x="395" y="31"/>
                </a:lnTo>
                <a:lnTo>
                  <a:pt x="397" y="32"/>
                </a:lnTo>
                <a:lnTo>
                  <a:pt x="398" y="32"/>
                </a:lnTo>
                <a:lnTo>
                  <a:pt x="399" y="31"/>
                </a:lnTo>
                <a:lnTo>
                  <a:pt x="400" y="31"/>
                </a:lnTo>
                <a:lnTo>
                  <a:pt x="406" y="30"/>
                </a:lnTo>
                <a:lnTo>
                  <a:pt x="407" y="30"/>
                </a:lnTo>
                <a:lnTo>
                  <a:pt x="409" y="31"/>
                </a:lnTo>
                <a:lnTo>
                  <a:pt x="411" y="32"/>
                </a:lnTo>
                <a:lnTo>
                  <a:pt x="411" y="33"/>
                </a:lnTo>
                <a:lnTo>
                  <a:pt x="410" y="36"/>
                </a:lnTo>
                <a:lnTo>
                  <a:pt x="410" y="37"/>
                </a:lnTo>
                <a:lnTo>
                  <a:pt x="410" y="38"/>
                </a:lnTo>
                <a:lnTo>
                  <a:pt x="410" y="39"/>
                </a:lnTo>
                <a:lnTo>
                  <a:pt x="411" y="40"/>
                </a:lnTo>
                <a:lnTo>
                  <a:pt x="412" y="41"/>
                </a:lnTo>
                <a:lnTo>
                  <a:pt x="415" y="41"/>
                </a:lnTo>
                <a:lnTo>
                  <a:pt x="416" y="42"/>
                </a:lnTo>
                <a:lnTo>
                  <a:pt x="419" y="42"/>
                </a:lnTo>
                <a:lnTo>
                  <a:pt x="420" y="41"/>
                </a:lnTo>
                <a:lnTo>
                  <a:pt x="419" y="40"/>
                </a:lnTo>
                <a:lnTo>
                  <a:pt x="418" y="40"/>
                </a:lnTo>
                <a:lnTo>
                  <a:pt x="417" y="40"/>
                </a:lnTo>
                <a:lnTo>
                  <a:pt x="419" y="39"/>
                </a:lnTo>
                <a:lnTo>
                  <a:pt x="421" y="39"/>
                </a:lnTo>
                <a:lnTo>
                  <a:pt x="423" y="39"/>
                </a:lnTo>
                <a:lnTo>
                  <a:pt x="424" y="39"/>
                </a:lnTo>
                <a:lnTo>
                  <a:pt x="425" y="40"/>
                </a:lnTo>
                <a:lnTo>
                  <a:pt x="425" y="41"/>
                </a:lnTo>
                <a:lnTo>
                  <a:pt x="425" y="42"/>
                </a:lnTo>
                <a:lnTo>
                  <a:pt x="425" y="45"/>
                </a:lnTo>
                <a:lnTo>
                  <a:pt x="425" y="48"/>
                </a:lnTo>
                <a:lnTo>
                  <a:pt x="424" y="49"/>
                </a:lnTo>
                <a:lnTo>
                  <a:pt x="424" y="50"/>
                </a:lnTo>
                <a:lnTo>
                  <a:pt x="425" y="51"/>
                </a:lnTo>
                <a:lnTo>
                  <a:pt x="425" y="53"/>
                </a:lnTo>
                <a:lnTo>
                  <a:pt x="425" y="56"/>
                </a:lnTo>
                <a:lnTo>
                  <a:pt x="423" y="57"/>
                </a:lnTo>
                <a:lnTo>
                  <a:pt x="421" y="57"/>
                </a:lnTo>
                <a:lnTo>
                  <a:pt x="420" y="57"/>
                </a:lnTo>
                <a:lnTo>
                  <a:pt x="419" y="58"/>
                </a:lnTo>
                <a:lnTo>
                  <a:pt x="419" y="61"/>
                </a:lnTo>
                <a:lnTo>
                  <a:pt x="419" y="63"/>
                </a:lnTo>
                <a:lnTo>
                  <a:pt x="419" y="65"/>
                </a:lnTo>
                <a:lnTo>
                  <a:pt x="420" y="66"/>
                </a:lnTo>
                <a:lnTo>
                  <a:pt x="421" y="65"/>
                </a:lnTo>
                <a:lnTo>
                  <a:pt x="424" y="63"/>
                </a:lnTo>
                <a:lnTo>
                  <a:pt x="425" y="63"/>
                </a:lnTo>
                <a:lnTo>
                  <a:pt x="426" y="62"/>
                </a:lnTo>
                <a:lnTo>
                  <a:pt x="427" y="59"/>
                </a:lnTo>
                <a:lnTo>
                  <a:pt x="428" y="59"/>
                </a:lnTo>
                <a:lnTo>
                  <a:pt x="429" y="59"/>
                </a:lnTo>
                <a:lnTo>
                  <a:pt x="432" y="58"/>
                </a:lnTo>
                <a:lnTo>
                  <a:pt x="433" y="58"/>
                </a:lnTo>
                <a:lnTo>
                  <a:pt x="433" y="57"/>
                </a:lnTo>
                <a:lnTo>
                  <a:pt x="434" y="57"/>
                </a:lnTo>
                <a:lnTo>
                  <a:pt x="435" y="56"/>
                </a:lnTo>
                <a:lnTo>
                  <a:pt x="436" y="56"/>
                </a:lnTo>
                <a:lnTo>
                  <a:pt x="437" y="56"/>
                </a:lnTo>
                <a:lnTo>
                  <a:pt x="437" y="57"/>
                </a:lnTo>
                <a:lnTo>
                  <a:pt x="438" y="58"/>
                </a:lnTo>
                <a:lnTo>
                  <a:pt x="440" y="58"/>
                </a:lnTo>
                <a:lnTo>
                  <a:pt x="440" y="59"/>
                </a:lnTo>
                <a:lnTo>
                  <a:pt x="440" y="61"/>
                </a:lnTo>
                <a:lnTo>
                  <a:pt x="438" y="62"/>
                </a:lnTo>
                <a:lnTo>
                  <a:pt x="438" y="64"/>
                </a:lnTo>
                <a:lnTo>
                  <a:pt x="437" y="64"/>
                </a:lnTo>
                <a:lnTo>
                  <a:pt x="437" y="65"/>
                </a:lnTo>
                <a:lnTo>
                  <a:pt x="437" y="66"/>
                </a:lnTo>
                <a:lnTo>
                  <a:pt x="438" y="66"/>
                </a:lnTo>
                <a:lnTo>
                  <a:pt x="440" y="66"/>
                </a:lnTo>
                <a:lnTo>
                  <a:pt x="441" y="66"/>
                </a:lnTo>
                <a:lnTo>
                  <a:pt x="441" y="65"/>
                </a:lnTo>
                <a:lnTo>
                  <a:pt x="442" y="66"/>
                </a:lnTo>
                <a:lnTo>
                  <a:pt x="443" y="67"/>
                </a:lnTo>
                <a:lnTo>
                  <a:pt x="443" y="68"/>
                </a:lnTo>
                <a:lnTo>
                  <a:pt x="444" y="68"/>
                </a:lnTo>
                <a:lnTo>
                  <a:pt x="445" y="70"/>
                </a:lnTo>
                <a:lnTo>
                  <a:pt x="446" y="70"/>
                </a:lnTo>
                <a:lnTo>
                  <a:pt x="447" y="70"/>
                </a:lnTo>
                <a:lnTo>
                  <a:pt x="447" y="71"/>
                </a:lnTo>
                <a:lnTo>
                  <a:pt x="449" y="72"/>
                </a:lnTo>
                <a:lnTo>
                  <a:pt x="449" y="73"/>
                </a:lnTo>
                <a:lnTo>
                  <a:pt x="449" y="74"/>
                </a:lnTo>
                <a:lnTo>
                  <a:pt x="449" y="75"/>
                </a:lnTo>
                <a:lnTo>
                  <a:pt x="447" y="74"/>
                </a:lnTo>
                <a:lnTo>
                  <a:pt x="446" y="74"/>
                </a:lnTo>
                <a:lnTo>
                  <a:pt x="444" y="75"/>
                </a:lnTo>
                <a:lnTo>
                  <a:pt x="437" y="76"/>
                </a:lnTo>
                <a:lnTo>
                  <a:pt x="436" y="78"/>
                </a:lnTo>
                <a:lnTo>
                  <a:pt x="440" y="86"/>
                </a:lnTo>
                <a:lnTo>
                  <a:pt x="440" y="87"/>
                </a:lnTo>
                <a:lnTo>
                  <a:pt x="441" y="87"/>
                </a:lnTo>
                <a:lnTo>
                  <a:pt x="446" y="84"/>
                </a:lnTo>
                <a:lnTo>
                  <a:pt x="447" y="84"/>
                </a:lnTo>
                <a:lnTo>
                  <a:pt x="449" y="84"/>
                </a:lnTo>
                <a:lnTo>
                  <a:pt x="450" y="87"/>
                </a:lnTo>
                <a:lnTo>
                  <a:pt x="451" y="89"/>
                </a:lnTo>
                <a:lnTo>
                  <a:pt x="452" y="90"/>
                </a:lnTo>
                <a:lnTo>
                  <a:pt x="452" y="93"/>
                </a:lnTo>
                <a:lnTo>
                  <a:pt x="451" y="96"/>
                </a:lnTo>
                <a:lnTo>
                  <a:pt x="451" y="97"/>
                </a:lnTo>
                <a:lnTo>
                  <a:pt x="451" y="98"/>
                </a:lnTo>
                <a:lnTo>
                  <a:pt x="451" y="99"/>
                </a:lnTo>
                <a:lnTo>
                  <a:pt x="450" y="101"/>
                </a:lnTo>
                <a:lnTo>
                  <a:pt x="450" y="103"/>
                </a:lnTo>
                <a:lnTo>
                  <a:pt x="450" y="104"/>
                </a:lnTo>
                <a:lnTo>
                  <a:pt x="453" y="105"/>
                </a:lnTo>
                <a:lnTo>
                  <a:pt x="454" y="106"/>
                </a:lnTo>
                <a:lnTo>
                  <a:pt x="454" y="107"/>
                </a:lnTo>
                <a:lnTo>
                  <a:pt x="454" y="108"/>
                </a:lnTo>
                <a:lnTo>
                  <a:pt x="453" y="111"/>
                </a:lnTo>
                <a:lnTo>
                  <a:pt x="452" y="113"/>
                </a:lnTo>
                <a:lnTo>
                  <a:pt x="452" y="115"/>
                </a:lnTo>
                <a:lnTo>
                  <a:pt x="452" y="116"/>
                </a:lnTo>
                <a:lnTo>
                  <a:pt x="452" y="117"/>
                </a:lnTo>
                <a:lnTo>
                  <a:pt x="452" y="118"/>
                </a:lnTo>
                <a:lnTo>
                  <a:pt x="452" y="120"/>
                </a:lnTo>
                <a:lnTo>
                  <a:pt x="453" y="120"/>
                </a:lnTo>
                <a:lnTo>
                  <a:pt x="453" y="121"/>
                </a:lnTo>
                <a:lnTo>
                  <a:pt x="454" y="123"/>
                </a:lnTo>
                <a:lnTo>
                  <a:pt x="455" y="123"/>
                </a:lnTo>
                <a:lnTo>
                  <a:pt x="455" y="124"/>
                </a:lnTo>
                <a:lnTo>
                  <a:pt x="454" y="125"/>
                </a:lnTo>
                <a:lnTo>
                  <a:pt x="453" y="126"/>
                </a:lnTo>
                <a:lnTo>
                  <a:pt x="452" y="128"/>
                </a:lnTo>
                <a:lnTo>
                  <a:pt x="451" y="129"/>
                </a:lnTo>
                <a:lnTo>
                  <a:pt x="450" y="129"/>
                </a:lnTo>
                <a:lnTo>
                  <a:pt x="450" y="130"/>
                </a:lnTo>
                <a:lnTo>
                  <a:pt x="449" y="130"/>
                </a:lnTo>
                <a:lnTo>
                  <a:pt x="449" y="131"/>
                </a:lnTo>
                <a:lnTo>
                  <a:pt x="449" y="132"/>
                </a:lnTo>
                <a:lnTo>
                  <a:pt x="447" y="133"/>
                </a:lnTo>
                <a:lnTo>
                  <a:pt x="446" y="134"/>
                </a:lnTo>
                <a:lnTo>
                  <a:pt x="445" y="135"/>
                </a:lnTo>
                <a:lnTo>
                  <a:pt x="444" y="137"/>
                </a:lnTo>
                <a:lnTo>
                  <a:pt x="444" y="138"/>
                </a:lnTo>
                <a:lnTo>
                  <a:pt x="443" y="139"/>
                </a:lnTo>
                <a:lnTo>
                  <a:pt x="443" y="140"/>
                </a:lnTo>
                <a:lnTo>
                  <a:pt x="442" y="141"/>
                </a:lnTo>
                <a:lnTo>
                  <a:pt x="442" y="142"/>
                </a:lnTo>
                <a:lnTo>
                  <a:pt x="442" y="145"/>
                </a:lnTo>
                <a:lnTo>
                  <a:pt x="442" y="146"/>
                </a:lnTo>
                <a:lnTo>
                  <a:pt x="443" y="147"/>
                </a:lnTo>
                <a:lnTo>
                  <a:pt x="443" y="149"/>
                </a:lnTo>
                <a:lnTo>
                  <a:pt x="444" y="149"/>
                </a:lnTo>
                <a:lnTo>
                  <a:pt x="444" y="150"/>
                </a:lnTo>
                <a:lnTo>
                  <a:pt x="444" y="151"/>
                </a:lnTo>
                <a:lnTo>
                  <a:pt x="444" y="153"/>
                </a:lnTo>
                <a:lnTo>
                  <a:pt x="445" y="155"/>
                </a:lnTo>
                <a:lnTo>
                  <a:pt x="445" y="156"/>
                </a:lnTo>
                <a:lnTo>
                  <a:pt x="444" y="158"/>
                </a:lnTo>
                <a:lnTo>
                  <a:pt x="444" y="159"/>
                </a:lnTo>
                <a:lnTo>
                  <a:pt x="444" y="160"/>
                </a:lnTo>
                <a:lnTo>
                  <a:pt x="442" y="165"/>
                </a:lnTo>
                <a:lnTo>
                  <a:pt x="442" y="166"/>
                </a:lnTo>
                <a:lnTo>
                  <a:pt x="441" y="168"/>
                </a:lnTo>
                <a:lnTo>
                  <a:pt x="441" y="170"/>
                </a:lnTo>
                <a:lnTo>
                  <a:pt x="440" y="170"/>
                </a:lnTo>
                <a:lnTo>
                  <a:pt x="440" y="171"/>
                </a:lnTo>
                <a:lnTo>
                  <a:pt x="438" y="173"/>
                </a:lnTo>
                <a:lnTo>
                  <a:pt x="437" y="175"/>
                </a:lnTo>
                <a:lnTo>
                  <a:pt x="437" y="176"/>
                </a:lnTo>
                <a:lnTo>
                  <a:pt x="436" y="178"/>
                </a:lnTo>
                <a:lnTo>
                  <a:pt x="436" y="179"/>
                </a:lnTo>
                <a:lnTo>
                  <a:pt x="435" y="181"/>
                </a:lnTo>
                <a:lnTo>
                  <a:pt x="435" y="182"/>
                </a:lnTo>
                <a:lnTo>
                  <a:pt x="435" y="183"/>
                </a:lnTo>
                <a:lnTo>
                  <a:pt x="436" y="184"/>
                </a:lnTo>
                <a:lnTo>
                  <a:pt x="436" y="187"/>
                </a:lnTo>
                <a:lnTo>
                  <a:pt x="436" y="188"/>
                </a:lnTo>
                <a:lnTo>
                  <a:pt x="436" y="189"/>
                </a:lnTo>
                <a:lnTo>
                  <a:pt x="436" y="191"/>
                </a:lnTo>
                <a:lnTo>
                  <a:pt x="437" y="193"/>
                </a:lnTo>
                <a:lnTo>
                  <a:pt x="437" y="195"/>
                </a:lnTo>
                <a:lnTo>
                  <a:pt x="438" y="196"/>
                </a:lnTo>
                <a:lnTo>
                  <a:pt x="440" y="198"/>
                </a:lnTo>
                <a:lnTo>
                  <a:pt x="442" y="200"/>
                </a:lnTo>
                <a:lnTo>
                  <a:pt x="443" y="202"/>
                </a:lnTo>
                <a:lnTo>
                  <a:pt x="445" y="204"/>
                </a:lnTo>
                <a:lnTo>
                  <a:pt x="445" y="205"/>
                </a:lnTo>
                <a:lnTo>
                  <a:pt x="446" y="207"/>
                </a:lnTo>
                <a:lnTo>
                  <a:pt x="447" y="208"/>
                </a:lnTo>
                <a:lnTo>
                  <a:pt x="447" y="209"/>
                </a:lnTo>
                <a:lnTo>
                  <a:pt x="447" y="210"/>
                </a:lnTo>
                <a:lnTo>
                  <a:pt x="447" y="213"/>
                </a:lnTo>
                <a:lnTo>
                  <a:pt x="446" y="215"/>
                </a:lnTo>
                <a:lnTo>
                  <a:pt x="445" y="216"/>
                </a:lnTo>
                <a:lnTo>
                  <a:pt x="444" y="217"/>
                </a:lnTo>
                <a:lnTo>
                  <a:pt x="443" y="217"/>
                </a:lnTo>
                <a:lnTo>
                  <a:pt x="443" y="218"/>
                </a:lnTo>
                <a:lnTo>
                  <a:pt x="442" y="218"/>
                </a:lnTo>
                <a:lnTo>
                  <a:pt x="442" y="220"/>
                </a:lnTo>
                <a:lnTo>
                  <a:pt x="440" y="221"/>
                </a:lnTo>
                <a:lnTo>
                  <a:pt x="437" y="222"/>
                </a:lnTo>
                <a:lnTo>
                  <a:pt x="435" y="224"/>
                </a:lnTo>
                <a:lnTo>
                  <a:pt x="429" y="227"/>
                </a:lnTo>
                <a:lnTo>
                  <a:pt x="428" y="229"/>
                </a:lnTo>
                <a:lnTo>
                  <a:pt x="427" y="229"/>
                </a:lnTo>
                <a:lnTo>
                  <a:pt x="426" y="230"/>
                </a:lnTo>
                <a:lnTo>
                  <a:pt x="426" y="231"/>
                </a:lnTo>
                <a:lnTo>
                  <a:pt x="426" y="232"/>
                </a:lnTo>
                <a:lnTo>
                  <a:pt x="426" y="233"/>
                </a:lnTo>
                <a:lnTo>
                  <a:pt x="428" y="233"/>
                </a:lnTo>
                <a:lnTo>
                  <a:pt x="429" y="234"/>
                </a:lnTo>
                <a:lnTo>
                  <a:pt x="431" y="234"/>
                </a:lnTo>
                <a:lnTo>
                  <a:pt x="431" y="235"/>
                </a:lnTo>
                <a:lnTo>
                  <a:pt x="431" y="237"/>
                </a:lnTo>
                <a:lnTo>
                  <a:pt x="429" y="238"/>
                </a:lnTo>
                <a:lnTo>
                  <a:pt x="428" y="240"/>
                </a:lnTo>
                <a:lnTo>
                  <a:pt x="428" y="241"/>
                </a:lnTo>
                <a:lnTo>
                  <a:pt x="429" y="242"/>
                </a:lnTo>
                <a:lnTo>
                  <a:pt x="432" y="246"/>
                </a:lnTo>
                <a:lnTo>
                  <a:pt x="436" y="252"/>
                </a:lnTo>
                <a:lnTo>
                  <a:pt x="437" y="252"/>
                </a:lnTo>
                <a:lnTo>
                  <a:pt x="438" y="252"/>
                </a:lnTo>
                <a:lnTo>
                  <a:pt x="440" y="252"/>
                </a:lnTo>
                <a:lnTo>
                  <a:pt x="441" y="252"/>
                </a:lnTo>
                <a:lnTo>
                  <a:pt x="441" y="254"/>
                </a:lnTo>
                <a:lnTo>
                  <a:pt x="442" y="255"/>
                </a:lnTo>
                <a:lnTo>
                  <a:pt x="443" y="256"/>
                </a:lnTo>
                <a:lnTo>
                  <a:pt x="444" y="256"/>
                </a:lnTo>
                <a:lnTo>
                  <a:pt x="444" y="257"/>
                </a:lnTo>
                <a:lnTo>
                  <a:pt x="445" y="257"/>
                </a:lnTo>
                <a:lnTo>
                  <a:pt x="445" y="258"/>
                </a:lnTo>
                <a:lnTo>
                  <a:pt x="445" y="260"/>
                </a:lnTo>
                <a:lnTo>
                  <a:pt x="445" y="262"/>
                </a:lnTo>
                <a:lnTo>
                  <a:pt x="445" y="263"/>
                </a:lnTo>
                <a:lnTo>
                  <a:pt x="446" y="264"/>
                </a:lnTo>
                <a:lnTo>
                  <a:pt x="447" y="264"/>
                </a:lnTo>
                <a:lnTo>
                  <a:pt x="449" y="265"/>
                </a:lnTo>
                <a:lnTo>
                  <a:pt x="450" y="265"/>
                </a:lnTo>
                <a:lnTo>
                  <a:pt x="450" y="266"/>
                </a:lnTo>
                <a:lnTo>
                  <a:pt x="452" y="267"/>
                </a:lnTo>
                <a:lnTo>
                  <a:pt x="453" y="268"/>
                </a:lnTo>
                <a:lnTo>
                  <a:pt x="455" y="273"/>
                </a:lnTo>
                <a:lnTo>
                  <a:pt x="455" y="274"/>
                </a:lnTo>
                <a:lnTo>
                  <a:pt x="457" y="274"/>
                </a:lnTo>
                <a:lnTo>
                  <a:pt x="457" y="275"/>
                </a:lnTo>
                <a:lnTo>
                  <a:pt x="457" y="276"/>
                </a:lnTo>
                <a:lnTo>
                  <a:pt x="457" y="277"/>
                </a:lnTo>
                <a:lnTo>
                  <a:pt x="455" y="279"/>
                </a:lnTo>
                <a:lnTo>
                  <a:pt x="455" y="280"/>
                </a:lnTo>
                <a:lnTo>
                  <a:pt x="454" y="281"/>
                </a:lnTo>
                <a:lnTo>
                  <a:pt x="453" y="284"/>
                </a:lnTo>
                <a:lnTo>
                  <a:pt x="453" y="285"/>
                </a:lnTo>
                <a:lnTo>
                  <a:pt x="453" y="288"/>
                </a:lnTo>
                <a:lnTo>
                  <a:pt x="452" y="289"/>
                </a:lnTo>
                <a:lnTo>
                  <a:pt x="452" y="291"/>
                </a:lnTo>
                <a:lnTo>
                  <a:pt x="452" y="293"/>
                </a:lnTo>
                <a:lnTo>
                  <a:pt x="452" y="294"/>
                </a:lnTo>
                <a:lnTo>
                  <a:pt x="452" y="296"/>
                </a:lnTo>
                <a:lnTo>
                  <a:pt x="453" y="297"/>
                </a:lnTo>
                <a:lnTo>
                  <a:pt x="454" y="299"/>
                </a:lnTo>
                <a:lnTo>
                  <a:pt x="455" y="299"/>
                </a:lnTo>
                <a:lnTo>
                  <a:pt x="457" y="300"/>
                </a:lnTo>
                <a:lnTo>
                  <a:pt x="458" y="299"/>
                </a:lnTo>
                <a:lnTo>
                  <a:pt x="459" y="298"/>
                </a:lnTo>
                <a:lnTo>
                  <a:pt x="460" y="298"/>
                </a:lnTo>
                <a:lnTo>
                  <a:pt x="460" y="299"/>
                </a:lnTo>
                <a:lnTo>
                  <a:pt x="461" y="299"/>
                </a:lnTo>
                <a:lnTo>
                  <a:pt x="462" y="301"/>
                </a:lnTo>
                <a:lnTo>
                  <a:pt x="463" y="302"/>
                </a:lnTo>
                <a:lnTo>
                  <a:pt x="463" y="304"/>
                </a:lnTo>
                <a:lnTo>
                  <a:pt x="464" y="304"/>
                </a:lnTo>
                <a:lnTo>
                  <a:pt x="466" y="304"/>
                </a:lnTo>
                <a:lnTo>
                  <a:pt x="469" y="305"/>
                </a:lnTo>
                <a:lnTo>
                  <a:pt x="470" y="306"/>
                </a:lnTo>
                <a:lnTo>
                  <a:pt x="472" y="306"/>
                </a:lnTo>
                <a:lnTo>
                  <a:pt x="473" y="307"/>
                </a:lnTo>
                <a:lnTo>
                  <a:pt x="473" y="308"/>
                </a:lnTo>
                <a:lnTo>
                  <a:pt x="475" y="309"/>
                </a:lnTo>
                <a:lnTo>
                  <a:pt x="475" y="310"/>
                </a:lnTo>
                <a:lnTo>
                  <a:pt x="476" y="310"/>
                </a:lnTo>
                <a:lnTo>
                  <a:pt x="476" y="312"/>
                </a:lnTo>
                <a:lnTo>
                  <a:pt x="476" y="313"/>
                </a:lnTo>
                <a:lnTo>
                  <a:pt x="477" y="315"/>
                </a:lnTo>
                <a:lnTo>
                  <a:pt x="477" y="319"/>
                </a:lnTo>
                <a:lnTo>
                  <a:pt x="478" y="319"/>
                </a:lnTo>
                <a:lnTo>
                  <a:pt x="478" y="321"/>
                </a:lnTo>
                <a:lnTo>
                  <a:pt x="479" y="322"/>
                </a:lnTo>
                <a:lnTo>
                  <a:pt x="480" y="324"/>
                </a:lnTo>
                <a:lnTo>
                  <a:pt x="481" y="324"/>
                </a:lnTo>
                <a:lnTo>
                  <a:pt x="481" y="325"/>
                </a:lnTo>
                <a:lnTo>
                  <a:pt x="483" y="327"/>
                </a:lnTo>
                <a:lnTo>
                  <a:pt x="484" y="330"/>
                </a:lnTo>
                <a:lnTo>
                  <a:pt x="485" y="331"/>
                </a:lnTo>
                <a:lnTo>
                  <a:pt x="485" y="332"/>
                </a:lnTo>
                <a:lnTo>
                  <a:pt x="485" y="333"/>
                </a:lnTo>
                <a:lnTo>
                  <a:pt x="485" y="335"/>
                </a:lnTo>
                <a:lnTo>
                  <a:pt x="485" y="339"/>
                </a:lnTo>
                <a:lnTo>
                  <a:pt x="484" y="342"/>
                </a:lnTo>
                <a:lnTo>
                  <a:pt x="485" y="342"/>
                </a:lnTo>
                <a:lnTo>
                  <a:pt x="485" y="343"/>
                </a:lnTo>
                <a:lnTo>
                  <a:pt x="486" y="342"/>
                </a:lnTo>
                <a:lnTo>
                  <a:pt x="492" y="337"/>
                </a:lnTo>
                <a:lnTo>
                  <a:pt x="492" y="335"/>
                </a:lnTo>
                <a:lnTo>
                  <a:pt x="493" y="334"/>
                </a:lnTo>
                <a:lnTo>
                  <a:pt x="493" y="333"/>
                </a:lnTo>
                <a:lnTo>
                  <a:pt x="498" y="327"/>
                </a:lnTo>
                <a:lnTo>
                  <a:pt x="504" y="321"/>
                </a:lnTo>
                <a:lnTo>
                  <a:pt x="506" y="319"/>
                </a:lnTo>
                <a:lnTo>
                  <a:pt x="507" y="318"/>
                </a:lnTo>
                <a:lnTo>
                  <a:pt x="509" y="317"/>
                </a:lnTo>
                <a:lnTo>
                  <a:pt x="510" y="316"/>
                </a:lnTo>
                <a:lnTo>
                  <a:pt x="515" y="309"/>
                </a:lnTo>
                <a:lnTo>
                  <a:pt x="516" y="308"/>
                </a:lnTo>
                <a:lnTo>
                  <a:pt x="518" y="307"/>
                </a:lnTo>
                <a:lnTo>
                  <a:pt x="519" y="306"/>
                </a:lnTo>
                <a:lnTo>
                  <a:pt x="520" y="305"/>
                </a:lnTo>
                <a:lnTo>
                  <a:pt x="521" y="305"/>
                </a:lnTo>
                <a:lnTo>
                  <a:pt x="522" y="305"/>
                </a:lnTo>
                <a:lnTo>
                  <a:pt x="523" y="305"/>
                </a:lnTo>
                <a:lnTo>
                  <a:pt x="524" y="305"/>
                </a:lnTo>
                <a:lnTo>
                  <a:pt x="530" y="305"/>
                </a:lnTo>
                <a:lnTo>
                  <a:pt x="535" y="305"/>
                </a:lnTo>
                <a:lnTo>
                  <a:pt x="538" y="306"/>
                </a:lnTo>
                <a:lnTo>
                  <a:pt x="539" y="306"/>
                </a:lnTo>
                <a:lnTo>
                  <a:pt x="541" y="306"/>
                </a:lnTo>
                <a:lnTo>
                  <a:pt x="544" y="306"/>
                </a:lnTo>
                <a:lnTo>
                  <a:pt x="545" y="306"/>
                </a:lnTo>
                <a:lnTo>
                  <a:pt x="546" y="306"/>
                </a:lnTo>
                <a:lnTo>
                  <a:pt x="547" y="306"/>
                </a:lnTo>
                <a:lnTo>
                  <a:pt x="548" y="306"/>
                </a:lnTo>
                <a:lnTo>
                  <a:pt x="549" y="306"/>
                </a:lnTo>
                <a:lnTo>
                  <a:pt x="550" y="307"/>
                </a:lnTo>
                <a:lnTo>
                  <a:pt x="552" y="307"/>
                </a:lnTo>
                <a:lnTo>
                  <a:pt x="555" y="308"/>
                </a:lnTo>
                <a:lnTo>
                  <a:pt x="557" y="308"/>
                </a:lnTo>
                <a:lnTo>
                  <a:pt x="558" y="308"/>
                </a:lnTo>
                <a:lnTo>
                  <a:pt x="559" y="308"/>
                </a:lnTo>
                <a:lnTo>
                  <a:pt x="561" y="308"/>
                </a:lnTo>
                <a:lnTo>
                  <a:pt x="562" y="308"/>
                </a:lnTo>
                <a:lnTo>
                  <a:pt x="564" y="309"/>
                </a:lnTo>
                <a:lnTo>
                  <a:pt x="566" y="309"/>
                </a:lnTo>
                <a:lnTo>
                  <a:pt x="570" y="309"/>
                </a:lnTo>
                <a:lnTo>
                  <a:pt x="571" y="309"/>
                </a:lnTo>
                <a:lnTo>
                  <a:pt x="573" y="309"/>
                </a:lnTo>
                <a:lnTo>
                  <a:pt x="574" y="308"/>
                </a:lnTo>
                <a:lnTo>
                  <a:pt x="575" y="307"/>
                </a:lnTo>
                <a:lnTo>
                  <a:pt x="575" y="306"/>
                </a:lnTo>
                <a:lnTo>
                  <a:pt x="576" y="306"/>
                </a:lnTo>
                <a:lnTo>
                  <a:pt x="576" y="305"/>
                </a:lnTo>
                <a:lnTo>
                  <a:pt x="578" y="304"/>
                </a:lnTo>
                <a:lnTo>
                  <a:pt x="579" y="302"/>
                </a:lnTo>
                <a:lnTo>
                  <a:pt x="581" y="299"/>
                </a:lnTo>
                <a:lnTo>
                  <a:pt x="582" y="299"/>
                </a:lnTo>
                <a:lnTo>
                  <a:pt x="582" y="298"/>
                </a:lnTo>
                <a:lnTo>
                  <a:pt x="583" y="297"/>
                </a:lnTo>
                <a:lnTo>
                  <a:pt x="583" y="296"/>
                </a:lnTo>
                <a:lnTo>
                  <a:pt x="584" y="296"/>
                </a:lnTo>
                <a:lnTo>
                  <a:pt x="585" y="293"/>
                </a:lnTo>
                <a:lnTo>
                  <a:pt x="587" y="292"/>
                </a:lnTo>
                <a:lnTo>
                  <a:pt x="585" y="292"/>
                </a:lnTo>
                <a:lnTo>
                  <a:pt x="582" y="290"/>
                </a:lnTo>
                <a:lnTo>
                  <a:pt x="595" y="284"/>
                </a:lnTo>
                <a:lnTo>
                  <a:pt x="599" y="281"/>
                </a:lnTo>
                <a:lnTo>
                  <a:pt x="600" y="281"/>
                </a:lnTo>
                <a:lnTo>
                  <a:pt x="599" y="280"/>
                </a:lnTo>
                <a:lnTo>
                  <a:pt x="599" y="279"/>
                </a:lnTo>
                <a:lnTo>
                  <a:pt x="600" y="279"/>
                </a:lnTo>
                <a:lnTo>
                  <a:pt x="601" y="277"/>
                </a:lnTo>
                <a:lnTo>
                  <a:pt x="605" y="276"/>
                </a:lnTo>
                <a:lnTo>
                  <a:pt x="605" y="275"/>
                </a:lnTo>
                <a:lnTo>
                  <a:pt x="613" y="271"/>
                </a:lnTo>
                <a:lnTo>
                  <a:pt x="610" y="267"/>
                </a:lnTo>
                <a:lnTo>
                  <a:pt x="608" y="264"/>
                </a:lnTo>
                <a:lnTo>
                  <a:pt x="609" y="263"/>
                </a:lnTo>
                <a:lnTo>
                  <a:pt x="610" y="264"/>
                </a:lnTo>
                <a:lnTo>
                  <a:pt x="611" y="263"/>
                </a:lnTo>
                <a:lnTo>
                  <a:pt x="614" y="260"/>
                </a:lnTo>
                <a:lnTo>
                  <a:pt x="615" y="260"/>
                </a:lnTo>
                <a:lnTo>
                  <a:pt x="615" y="258"/>
                </a:lnTo>
                <a:lnTo>
                  <a:pt x="615" y="257"/>
                </a:lnTo>
                <a:lnTo>
                  <a:pt x="616" y="257"/>
                </a:lnTo>
                <a:lnTo>
                  <a:pt x="624" y="254"/>
                </a:lnTo>
                <a:lnTo>
                  <a:pt x="626" y="252"/>
                </a:lnTo>
                <a:lnTo>
                  <a:pt x="630" y="251"/>
                </a:lnTo>
                <a:lnTo>
                  <a:pt x="632" y="250"/>
                </a:lnTo>
                <a:lnTo>
                  <a:pt x="633" y="250"/>
                </a:lnTo>
                <a:lnTo>
                  <a:pt x="634" y="250"/>
                </a:lnTo>
                <a:lnTo>
                  <a:pt x="635" y="249"/>
                </a:lnTo>
                <a:lnTo>
                  <a:pt x="636" y="249"/>
                </a:lnTo>
                <a:lnTo>
                  <a:pt x="638" y="248"/>
                </a:lnTo>
                <a:lnTo>
                  <a:pt x="641" y="247"/>
                </a:lnTo>
                <a:lnTo>
                  <a:pt x="643" y="246"/>
                </a:lnTo>
                <a:lnTo>
                  <a:pt x="644" y="246"/>
                </a:lnTo>
                <a:lnTo>
                  <a:pt x="647" y="243"/>
                </a:lnTo>
                <a:lnTo>
                  <a:pt x="648" y="243"/>
                </a:lnTo>
                <a:lnTo>
                  <a:pt x="649" y="242"/>
                </a:lnTo>
                <a:lnTo>
                  <a:pt x="651" y="241"/>
                </a:lnTo>
                <a:lnTo>
                  <a:pt x="652" y="240"/>
                </a:lnTo>
                <a:lnTo>
                  <a:pt x="653" y="240"/>
                </a:lnTo>
                <a:lnTo>
                  <a:pt x="654" y="239"/>
                </a:lnTo>
                <a:lnTo>
                  <a:pt x="657" y="238"/>
                </a:lnTo>
                <a:lnTo>
                  <a:pt x="658" y="238"/>
                </a:lnTo>
                <a:lnTo>
                  <a:pt x="659" y="237"/>
                </a:lnTo>
                <a:lnTo>
                  <a:pt x="660" y="235"/>
                </a:lnTo>
                <a:lnTo>
                  <a:pt x="661" y="235"/>
                </a:lnTo>
                <a:lnTo>
                  <a:pt x="662" y="235"/>
                </a:lnTo>
                <a:lnTo>
                  <a:pt x="664" y="234"/>
                </a:lnTo>
                <a:lnTo>
                  <a:pt x="665" y="234"/>
                </a:lnTo>
                <a:lnTo>
                  <a:pt x="665" y="233"/>
                </a:lnTo>
                <a:lnTo>
                  <a:pt x="667" y="232"/>
                </a:lnTo>
                <a:lnTo>
                  <a:pt x="668" y="232"/>
                </a:lnTo>
                <a:lnTo>
                  <a:pt x="670" y="231"/>
                </a:lnTo>
                <a:lnTo>
                  <a:pt x="670" y="230"/>
                </a:lnTo>
                <a:lnTo>
                  <a:pt x="676" y="227"/>
                </a:lnTo>
                <a:lnTo>
                  <a:pt x="677" y="226"/>
                </a:lnTo>
                <a:lnTo>
                  <a:pt x="679" y="225"/>
                </a:lnTo>
                <a:lnTo>
                  <a:pt x="682" y="224"/>
                </a:lnTo>
                <a:lnTo>
                  <a:pt x="684" y="223"/>
                </a:lnTo>
                <a:lnTo>
                  <a:pt x="686" y="222"/>
                </a:lnTo>
                <a:lnTo>
                  <a:pt x="690" y="220"/>
                </a:lnTo>
                <a:lnTo>
                  <a:pt x="691" y="221"/>
                </a:lnTo>
                <a:lnTo>
                  <a:pt x="692" y="222"/>
                </a:lnTo>
                <a:lnTo>
                  <a:pt x="693" y="222"/>
                </a:lnTo>
                <a:lnTo>
                  <a:pt x="694" y="223"/>
                </a:lnTo>
                <a:lnTo>
                  <a:pt x="695" y="224"/>
                </a:lnTo>
                <a:lnTo>
                  <a:pt x="696" y="224"/>
                </a:lnTo>
                <a:lnTo>
                  <a:pt x="697" y="224"/>
                </a:lnTo>
                <a:lnTo>
                  <a:pt x="773" y="204"/>
                </a:lnTo>
                <a:lnTo>
                  <a:pt x="775" y="207"/>
                </a:lnTo>
                <a:lnTo>
                  <a:pt x="766" y="213"/>
                </a:lnTo>
                <a:lnTo>
                  <a:pt x="770" y="223"/>
                </a:lnTo>
                <a:lnTo>
                  <a:pt x="768" y="223"/>
                </a:lnTo>
                <a:lnTo>
                  <a:pt x="769" y="225"/>
                </a:lnTo>
                <a:lnTo>
                  <a:pt x="768" y="226"/>
                </a:lnTo>
                <a:lnTo>
                  <a:pt x="798" y="287"/>
                </a:lnTo>
                <a:lnTo>
                  <a:pt x="799" y="288"/>
                </a:lnTo>
                <a:lnTo>
                  <a:pt x="800" y="288"/>
                </a:lnTo>
                <a:lnTo>
                  <a:pt x="800" y="289"/>
                </a:lnTo>
                <a:lnTo>
                  <a:pt x="802" y="289"/>
                </a:lnTo>
                <a:lnTo>
                  <a:pt x="803" y="289"/>
                </a:lnTo>
                <a:lnTo>
                  <a:pt x="804" y="288"/>
                </a:lnTo>
                <a:lnTo>
                  <a:pt x="805" y="288"/>
                </a:lnTo>
                <a:lnTo>
                  <a:pt x="806" y="288"/>
                </a:lnTo>
                <a:lnTo>
                  <a:pt x="807" y="288"/>
                </a:lnTo>
                <a:lnTo>
                  <a:pt x="808" y="288"/>
                </a:lnTo>
                <a:lnTo>
                  <a:pt x="809" y="288"/>
                </a:lnTo>
                <a:lnTo>
                  <a:pt x="811" y="288"/>
                </a:lnTo>
                <a:lnTo>
                  <a:pt x="811" y="287"/>
                </a:lnTo>
                <a:lnTo>
                  <a:pt x="812" y="287"/>
                </a:lnTo>
                <a:lnTo>
                  <a:pt x="812" y="285"/>
                </a:lnTo>
                <a:lnTo>
                  <a:pt x="812" y="284"/>
                </a:lnTo>
                <a:lnTo>
                  <a:pt x="813" y="283"/>
                </a:lnTo>
                <a:lnTo>
                  <a:pt x="814" y="282"/>
                </a:lnTo>
                <a:lnTo>
                  <a:pt x="814" y="281"/>
                </a:lnTo>
                <a:lnTo>
                  <a:pt x="814" y="277"/>
                </a:lnTo>
                <a:lnTo>
                  <a:pt x="814" y="276"/>
                </a:lnTo>
                <a:lnTo>
                  <a:pt x="813" y="276"/>
                </a:lnTo>
                <a:lnTo>
                  <a:pt x="812" y="275"/>
                </a:lnTo>
                <a:lnTo>
                  <a:pt x="811" y="275"/>
                </a:lnTo>
                <a:lnTo>
                  <a:pt x="811" y="274"/>
                </a:lnTo>
                <a:lnTo>
                  <a:pt x="812" y="274"/>
                </a:lnTo>
                <a:lnTo>
                  <a:pt x="812" y="273"/>
                </a:lnTo>
                <a:lnTo>
                  <a:pt x="813" y="273"/>
                </a:lnTo>
                <a:lnTo>
                  <a:pt x="814" y="270"/>
                </a:lnTo>
                <a:lnTo>
                  <a:pt x="815" y="268"/>
                </a:lnTo>
                <a:lnTo>
                  <a:pt x="815" y="267"/>
                </a:lnTo>
                <a:lnTo>
                  <a:pt x="816" y="267"/>
                </a:lnTo>
                <a:lnTo>
                  <a:pt x="816" y="266"/>
                </a:lnTo>
                <a:lnTo>
                  <a:pt x="815" y="263"/>
                </a:lnTo>
                <a:lnTo>
                  <a:pt x="814" y="263"/>
                </a:lnTo>
                <a:lnTo>
                  <a:pt x="821" y="260"/>
                </a:lnTo>
                <a:lnTo>
                  <a:pt x="821" y="259"/>
                </a:lnTo>
                <a:lnTo>
                  <a:pt x="820" y="258"/>
                </a:lnTo>
                <a:lnTo>
                  <a:pt x="822" y="260"/>
                </a:lnTo>
                <a:lnTo>
                  <a:pt x="823" y="260"/>
                </a:lnTo>
                <a:lnTo>
                  <a:pt x="825" y="264"/>
                </a:lnTo>
                <a:lnTo>
                  <a:pt x="826" y="265"/>
                </a:lnTo>
                <a:lnTo>
                  <a:pt x="834" y="273"/>
                </a:lnTo>
                <a:lnTo>
                  <a:pt x="839" y="281"/>
                </a:lnTo>
                <a:lnTo>
                  <a:pt x="847" y="294"/>
                </a:lnTo>
                <a:lnTo>
                  <a:pt x="855" y="302"/>
                </a:lnTo>
                <a:lnTo>
                  <a:pt x="855" y="304"/>
                </a:lnTo>
                <a:lnTo>
                  <a:pt x="857" y="306"/>
                </a:lnTo>
                <a:lnTo>
                  <a:pt x="858" y="302"/>
                </a:lnTo>
                <a:lnTo>
                  <a:pt x="860" y="297"/>
                </a:lnTo>
                <a:lnTo>
                  <a:pt x="864" y="289"/>
                </a:lnTo>
                <a:lnTo>
                  <a:pt x="866" y="283"/>
                </a:lnTo>
                <a:lnTo>
                  <a:pt x="868" y="284"/>
                </a:lnTo>
                <a:lnTo>
                  <a:pt x="872" y="287"/>
                </a:lnTo>
                <a:lnTo>
                  <a:pt x="875" y="289"/>
                </a:lnTo>
                <a:lnTo>
                  <a:pt x="877" y="291"/>
                </a:lnTo>
                <a:lnTo>
                  <a:pt x="885" y="290"/>
                </a:lnTo>
                <a:lnTo>
                  <a:pt x="895" y="290"/>
                </a:lnTo>
                <a:lnTo>
                  <a:pt x="900" y="290"/>
                </a:lnTo>
                <a:lnTo>
                  <a:pt x="903" y="289"/>
                </a:lnTo>
                <a:lnTo>
                  <a:pt x="906" y="290"/>
                </a:lnTo>
                <a:lnTo>
                  <a:pt x="909" y="290"/>
                </a:lnTo>
                <a:lnTo>
                  <a:pt x="911" y="287"/>
                </a:lnTo>
                <a:lnTo>
                  <a:pt x="912" y="283"/>
                </a:lnTo>
                <a:lnTo>
                  <a:pt x="912" y="282"/>
                </a:lnTo>
                <a:lnTo>
                  <a:pt x="907" y="262"/>
                </a:lnTo>
                <a:lnTo>
                  <a:pt x="909" y="257"/>
                </a:lnTo>
                <a:lnTo>
                  <a:pt x="910" y="255"/>
                </a:lnTo>
                <a:lnTo>
                  <a:pt x="916" y="256"/>
                </a:lnTo>
                <a:lnTo>
                  <a:pt x="923" y="259"/>
                </a:lnTo>
                <a:lnTo>
                  <a:pt x="927" y="262"/>
                </a:lnTo>
                <a:lnTo>
                  <a:pt x="937" y="260"/>
                </a:lnTo>
                <a:lnTo>
                  <a:pt x="938" y="260"/>
                </a:lnTo>
                <a:lnTo>
                  <a:pt x="943" y="260"/>
                </a:lnTo>
                <a:lnTo>
                  <a:pt x="943" y="262"/>
                </a:lnTo>
                <a:lnTo>
                  <a:pt x="943" y="263"/>
                </a:lnTo>
                <a:lnTo>
                  <a:pt x="944" y="264"/>
                </a:lnTo>
                <a:lnTo>
                  <a:pt x="949" y="273"/>
                </a:lnTo>
                <a:lnTo>
                  <a:pt x="946" y="281"/>
                </a:lnTo>
                <a:lnTo>
                  <a:pt x="949" y="285"/>
                </a:lnTo>
                <a:lnTo>
                  <a:pt x="951" y="297"/>
                </a:lnTo>
                <a:lnTo>
                  <a:pt x="952" y="298"/>
                </a:lnTo>
                <a:lnTo>
                  <a:pt x="952" y="299"/>
                </a:lnTo>
                <a:lnTo>
                  <a:pt x="953" y="299"/>
                </a:lnTo>
                <a:lnTo>
                  <a:pt x="954" y="299"/>
                </a:lnTo>
                <a:lnTo>
                  <a:pt x="955" y="299"/>
                </a:lnTo>
                <a:lnTo>
                  <a:pt x="954" y="300"/>
                </a:lnTo>
                <a:lnTo>
                  <a:pt x="955" y="302"/>
                </a:lnTo>
                <a:lnTo>
                  <a:pt x="956" y="301"/>
                </a:lnTo>
                <a:lnTo>
                  <a:pt x="958" y="301"/>
                </a:lnTo>
                <a:lnTo>
                  <a:pt x="958" y="302"/>
                </a:lnTo>
                <a:lnTo>
                  <a:pt x="959" y="302"/>
                </a:lnTo>
                <a:lnTo>
                  <a:pt x="960" y="302"/>
                </a:lnTo>
                <a:lnTo>
                  <a:pt x="961" y="302"/>
                </a:lnTo>
                <a:lnTo>
                  <a:pt x="962" y="304"/>
                </a:lnTo>
                <a:lnTo>
                  <a:pt x="963" y="304"/>
                </a:lnTo>
                <a:lnTo>
                  <a:pt x="963" y="305"/>
                </a:lnTo>
                <a:lnTo>
                  <a:pt x="963" y="306"/>
                </a:lnTo>
                <a:lnTo>
                  <a:pt x="966" y="314"/>
                </a:lnTo>
                <a:lnTo>
                  <a:pt x="968" y="323"/>
                </a:lnTo>
                <a:lnTo>
                  <a:pt x="968" y="338"/>
                </a:lnTo>
                <a:lnTo>
                  <a:pt x="968" y="340"/>
                </a:lnTo>
                <a:lnTo>
                  <a:pt x="969" y="341"/>
                </a:lnTo>
                <a:lnTo>
                  <a:pt x="970" y="343"/>
                </a:lnTo>
                <a:lnTo>
                  <a:pt x="971" y="343"/>
                </a:lnTo>
                <a:lnTo>
                  <a:pt x="973" y="346"/>
                </a:lnTo>
                <a:lnTo>
                  <a:pt x="972" y="346"/>
                </a:lnTo>
                <a:lnTo>
                  <a:pt x="972" y="347"/>
                </a:lnTo>
                <a:lnTo>
                  <a:pt x="971" y="348"/>
                </a:lnTo>
                <a:lnTo>
                  <a:pt x="972" y="349"/>
                </a:lnTo>
                <a:lnTo>
                  <a:pt x="972" y="352"/>
                </a:lnTo>
                <a:lnTo>
                  <a:pt x="972" y="355"/>
                </a:lnTo>
                <a:lnTo>
                  <a:pt x="972" y="356"/>
                </a:lnTo>
                <a:lnTo>
                  <a:pt x="975" y="357"/>
                </a:lnTo>
                <a:lnTo>
                  <a:pt x="975" y="359"/>
                </a:lnTo>
                <a:lnTo>
                  <a:pt x="973" y="360"/>
                </a:lnTo>
                <a:lnTo>
                  <a:pt x="972" y="360"/>
                </a:lnTo>
                <a:lnTo>
                  <a:pt x="972" y="365"/>
                </a:lnTo>
                <a:lnTo>
                  <a:pt x="973" y="365"/>
                </a:lnTo>
                <a:lnTo>
                  <a:pt x="971" y="366"/>
                </a:lnTo>
                <a:lnTo>
                  <a:pt x="967" y="367"/>
                </a:lnTo>
                <a:lnTo>
                  <a:pt x="966" y="366"/>
                </a:lnTo>
                <a:lnTo>
                  <a:pt x="953" y="330"/>
                </a:lnTo>
                <a:lnTo>
                  <a:pt x="947" y="326"/>
                </a:lnTo>
                <a:lnTo>
                  <a:pt x="941" y="323"/>
                </a:lnTo>
                <a:lnTo>
                  <a:pt x="935" y="333"/>
                </a:lnTo>
                <a:lnTo>
                  <a:pt x="935" y="335"/>
                </a:lnTo>
                <a:lnTo>
                  <a:pt x="932" y="354"/>
                </a:lnTo>
                <a:lnTo>
                  <a:pt x="911" y="365"/>
                </a:lnTo>
                <a:lnTo>
                  <a:pt x="910" y="365"/>
                </a:lnTo>
                <a:lnTo>
                  <a:pt x="907" y="366"/>
                </a:lnTo>
                <a:lnTo>
                  <a:pt x="900" y="352"/>
                </a:lnTo>
                <a:lnTo>
                  <a:pt x="901" y="351"/>
                </a:lnTo>
                <a:lnTo>
                  <a:pt x="898" y="350"/>
                </a:lnTo>
                <a:lnTo>
                  <a:pt x="897" y="350"/>
                </a:lnTo>
                <a:lnTo>
                  <a:pt x="891" y="349"/>
                </a:lnTo>
                <a:lnTo>
                  <a:pt x="894" y="356"/>
                </a:lnTo>
                <a:lnTo>
                  <a:pt x="891" y="357"/>
                </a:lnTo>
                <a:lnTo>
                  <a:pt x="892" y="359"/>
                </a:lnTo>
                <a:lnTo>
                  <a:pt x="898" y="371"/>
                </a:lnTo>
                <a:lnTo>
                  <a:pt x="899" y="369"/>
                </a:lnTo>
                <a:lnTo>
                  <a:pt x="899" y="371"/>
                </a:lnTo>
                <a:lnTo>
                  <a:pt x="899" y="372"/>
                </a:lnTo>
                <a:lnTo>
                  <a:pt x="898" y="371"/>
                </a:lnTo>
                <a:lnTo>
                  <a:pt x="897" y="372"/>
                </a:lnTo>
                <a:lnTo>
                  <a:pt x="895" y="372"/>
                </a:lnTo>
                <a:lnTo>
                  <a:pt x="894" y="373"/>
                </a:lnTo>
                <a:lnTo>
                  <a:pt x="894" y="374"/>
                </a:lnTo>
                <a:lnTo>
                  <a:pt x="893" y="374"/>
                </a:lnTo>
                <a:lnTo>
                  <a:pt x="892" y="374"/>
                </a:lnTo>
                <a:lnTo>
                  <a:pt x="890" y="375"/>
                </a:lnTo>
                <a:lnTo>
                  <a:pt x="890" y="374"/>
                </a:lnTo>
                <a:lnTo>
                  <a:pt x="889" y="374"/>
                </a:lnTo>
                <a:lnTo>
                  <a:pt x="889" y="372"/>
                </a:lnTo>
                <a:lnTo>
                  <a:pt x="889" y="371"/>
                </a:lnTo>
                <a:lnTo>
                  <a:pt x="887" y="371"/>
                </a:lnTo>
                <a:lnTo>
                  <a:pt x="887" y="369"/>
                </a:lnTo>
                <a:lnTo>
                  <a:pt x="886" y="369"/>
                </a:lnTo>
                <a:lnTo>
                  <a:pt x="886" y="368"/>
                </a:lnTo>
                <a:lnTo>
                  <a:pt x="885" y="368"/>
                </a:lnTo>
                <a:lnTo>
                  <a:pt x="884" y="367"/>
                </a:lnTo>
                <a:lnTo>
                  <a:pt x="883" y="366"/>
                </a:lnTo>
                <a:lnTo>
                  <a:pt x="882" y="365"/>
                </a:lnTo>
                <a:lnTo>
                  <a:pt x="882" y="364"/>
                </a:lnTo>
                <a:lnTo>
                  <a:pt x="881" y="364"/>
                </a:lnTo>
                <a:lnTo>
                  <a:pt x="880" y="364"/>
                </a:lnTo>
                <a:lnTo>
                  <a:pt x="878" y="364"/>
                </a:lnTo>
                <a:lnTo>
                  <a:pt x="877" y="364"/>
                </a:lnTo>
                <a:lnTo>
                  <a:pt x="877" y="365"/>
                </a:lnTo>
                <a:lnTo>
                  <a:pt x="877" y="366"/>
                </a:lnTo>
                <a:lnTo>
                  <a:pt x="876" y="366"/>
                </a:lnTo>
                <a:lnTo>
                  <a:pt x="875" y="365"/>
                </a:lnTo>
                <a:lnTo>
                  <a:pt x="874" y="365"/>
                </a:lnTo>
                <a:lnTo>
                  <a:pt x="872" y="365"/>
                </a:lnTo>
                <a:lnTo>
                  <a:pt x="871" y="365"/>
                </a:lnTo>
                <a:lnTo>
                  <a:pt x="869" y="364"/>
                </a:lnTo>
                <a:lnTo>
                  <a:pt x="868" y="364"/>
                </a:lnTo>
                <a:lnTo>
                  <a:pt x="865" y="367"/>
                </a:lnTo>
                <a:lnTo>
                  <a:pt x="863" y="368"/>
                </a:lnTo>
                <a:lnTo>
                  <a:pt x="861" y="369"/>
                </a:lnTo>
                <a:lnTo>
                  <a:pt x="860" y="367"/>
                </a:lnTo>
                <a:lnTo>
                  <a:pt x="860" y="366"/>
                </a:lnTo>
                <a:lnTo>
                  <a:pt x="860" y="364"/>
                </a:lnTo>
                <a:lnTo>
                  <a:pt x="859" y="364"/>
                </a:lnTo>
                <a:lnTo>
                  <a:pt x="859" y="363"/>
                </a:lnTo>
                <a:lnTo>
                  <a:pt x="858" y="363"/>
                </a:lnTo>
                <a:lnTo>
                  <a:pt x="858" y="364"/>
                </a:lnTo>
                <a:lnTo>
                  <a:pt x="855" y="364"/>
                </a:lnTo>
                <a:lnTo>
                  <a:pt x="851" y="363"/>
                </a:lnTo>
                <a:lnTo>
                  <a:pt x="850" y="363"/>
                </a:lnTo>
                <a:lnTo>
                  <a:pt x="849" y="363"/>
                </a:lnTo>
                <a:lnTo>
                  <a:pt x="848" y="363"/>
                </a:lnTo>
                <a:lnTo>
                  <a:pt x="847" y="363"/>
                </a:lnTo>
                <a:lnTo>
                  <a:pt x="844" y="361"/>
                </a:lnTo>
                <a:lnTo>
                  <a:pt x="843" y="361"/>
                </a:lnTo>
                <a:lnTo>
                  <a:pt x="842" y="361"/>
                </a:lnTo>
                <a:lnTo>
                  <a:pt x="841" y="361"/>
                </a:lnTo>
                <a:lnTo>
                  <a:pt x="842" y="357"/>
                </a:lnTo>
                <a:lnTo>
                  <a:pt x="841" y="356"/>
                </a:lnTo>
                <a:lnTo>
                  <a:pt x="839" y="356"/>
                </a:lnTo>
                <a:lnTo>
                  <a:pt x="833" y="356"/>
                </a:lnTo>
                <a:lnTo>
                  <a:pt x="832" y="354"/>
                </a:lnTo>
                <a:lnTo>
                  <a:pt x="831" y="352"/>
                </a:lnTo>
                <a:lnTo>
                  <a:pt x="825" y="350"/>
                </a:lnTo>
                <a:lnTo>
                  <a:pt x="822" y="350"/>
                </a:lnTo>
                <a:lnTo>
                  <a:pt x="820" y="351"/>
                </a:lnTo>
                <a:lnTo>
                  <a:pt x="818" y="348"/>
                </a:lnTo>
                <a:lnTo>
                  <a:pt x="817" y="348"/>
                </a:lnTo>
                <a:lnTo>
                  <a:pt x="816" y="346"/>
                </a:lnTo>
                <a:lnTo>
                  <a:pt x="815" y="342"/>
                </a:lnTo>
                <a:lnTo>
                  <a:pt x="815" y="341"/>
                </a:lnTo>
                <a:lnTo>
                  <a:pt x="815" y="346"/>
                </a:lnTo>
                <a:lnTo>
                  <a:pt x="816" y="347"/>
                </a:lnTo>
                <a:lnTo>
                  <a:pt x="815" y="348"/>
                </a:lnTo>
                <a:lnTo>
                  <a:pt x="814" y="348"/>
                </a:lnTo>
                <a:lnTo>
                  <a:pt x="811" y="348"/>
                </a:lnTo>
                <a:lnTo>
                  <a:pt x="809" y="348"/>
                </a:lnTo>
                <a:lnTo>
                  <a:pt x="809" y="349"/>
                </a:lnTo>
                <a:lnTo>
                  <a:pt x="811" y="352"/>
                </a:lnTo>
                <a:lnTo>
                  <a:pt x="812" y="355"/>
                </a:lnTo>
                <a:lnTo>
                  <a:pt x="812" y="356"/>
                </a:lnTo>
                <a:lnTo>
                  <a:pt x="813" y="359"/>
                </a:lnTo>
                <a:lnTo>
                  <a:pt x="817" y="357"/>
                </a:lnTo>
                <a:lnTo>
                  <a:pt x="817" y="358"/>
                </a:lnTo>
                <a:lnTo>
                  <a:pt x="818" y="359"/>
                </a:lnTo>
                <a:lnTo>
                  <a:pt x="809" y="365"/>
                </a:lnTo>
                <a:lnTo>
                  <a:pt x="809" y="364"/>
                </a:lnTo>
                <a:lnTo>
                  <a:pt x="808" y="363"/>
                </a:lnTo>
                <a:lnTo>
                  <a:pt x="808" y="361"/>
                </a:lnTo>
                <a:lnTo>
                  <a:pt x="807" y="360"/>
                </a:lnTo>
                <a:lnTo>
                  <a:pt x="805" y="357"/>
                </a:lnTo>
                <a:lnTo>
                  <a:pt x="804" y="354"/>
                </a:lnTo>
                <a:lnTo>
                  <a:pt x="802" y="355"/>
                </a:lnTo>
                <a:lnTo>
                  <a:pt x="800" y="356"/>
                </a:lnTo>
                <a:lnTo>
                  <a:pt x="799" y="356"/>
                </a:lnTo>
                <a:lnTo>
                  <a:pt x="798" y="356"/>
                </a:lnTo>
                <a:lnTo>
                  <a:pt x="797" y="356"/>
                </a:lnTo>
                <a:lnTo>
                  <a:pt x="796" y="355"/>
                </a:lnTo>
                <a:lnTo>
                  <a:pt x="795" y="355"/>
                </a:lnTo>
                <a:lnTo>
                  <a:pt x="794" y="355"/>
                </a:lnTo>
                <a:lnTo>
                  <a:pt x="794" y="356"/>
                </a:lnTo>
                <a:lnTo>
                  <a:pt x="794" y="355"/>
                </a:lnTo>
                <a:lnTo>
                  <a:pt x="794" y="356"/>
                </a:lnTo>
                <a:lnTo>
                  <a:pt x="792" y="356"/>
                </a:lnTo>
                <a:lnTo>
                  <a:pt x="791" y="357"/>
                </a:lnTo>
                <a:lnTo>
                  <a:pt x="790" y="358"/>
                </a:lnTo>
                <a:lnTo>
                  <a:pt x="791" y="360"/>
                </a:lnTo>
                <a:lnTo>
                  <a:pt x="790" y="361"/>
                </a:lnTo>
                <a:lnTo>
                  <a:pt x="789" y="359"/>
                </a:lnTo>
                <a:lnTo>
                  <a:pt x="789" y="360"/>
                </a:lnTo>
                <a:lnTo>
                  <a:pt x="788" y="360"/>
                </a:lnTo>
                <a:lnTo>
                  <a:pt x="787" y="360"/>
                </a:lnTo>
                <a:lnTo>
                  <a:pt x="787" y="361"/>
                </a:lnTo>
                <a:lnTo>
                  <a:pt x="788" y="364"/>
                </a:lnTo>
                <a:lnTo>
                  <a:pt x="789" y="365"/>
                </a:lnTo>
                <a:lnTo>
                  <a:pt x="790" y="366"/>
                </a:lnTo>
                <a:lnTo>
                  <a:pt x="790" y="367"/>
                </a:lnTo>
                <a:lnTo>
                  <a:pt x="790" y="368"/>
                </a:lnTo>
                <a:lnTo>
                  <a:pt x="792" y="371"/>
                </a:lnTo>
                <a:lnTo>
                  <a:pt x="792" y="372"/>
                </a:lnTo>
                <a:lnTo>
                  <a:pt x="792" y="373"/>
                </a:lnTo>
                <a:lnTo>
                  <a:pt x="794" y="373"/>
                </a:lnTo>
                <a:lnTo>
                  <a:pt x="794" y="374"/>
                </a:lnTo>
                <a:lnTo>
                  <a:pt x="795" y="375"/>
                </a:lnTo>
                <a:lnTo>
                  <a:pt x="795" y="376"/>
                </a:lnTo>
                <a:lnTo>
                  <a:pt x="796" y="377"/>
                </a:lnTo>
                <a:lnTo>
                  <a:pt x="796" y="379"/>
                </a:lnTo>
                <a:lnTo>
                  <a:pt x="797" y="380"/>
                </a:lnTo>
                <a:lnTo>
                  <a:pt x="798" y="382"/>
                </a:lnTo>
                <a:lnTo>
                  <a:pt x="798" y="383"/>
                </a:lnTo>
                <a:lnTo>
                  <a:pt x="799" y="384"/>
                </a:lnTo>
                <a:lnTo>
                  <a:pt x="800" y="385"/>
                </a:lnTo>
                <a:lnTo>
                  <a:pt x="800" y="386"/>
                </a:lnTo>
                <a:lnTo>
                  <a:pt x="807" y="399"/>
                </a:lnTo>
                <a:lnTo>
                  <a:pt x="813" y="396"/>
                </a:lnTo>
                <a:lnTo>
                  <a:pt x="815" y="396"/>
                </a:lnTo>
                <a:lnTo>
                  <a:pt x="816" y="400"/>
                </a:lnTo>
                <a:lnTo>
                  <a:pt x="818" y="408"/>
                </a:lnTo>
                <a:lnTo>
                  <a:pt x="821" y="408"/>
                </a:lnTo>
                <a:lnTo>
                  <a:pt x="822" y="409"/>
                </a:lnTo>
                <a:lnTo>
                  <a:pt x="822" y="410"/>
                </a:lnTo>
                <a:lnTo>
                  <a:pt x="822" y="411"/>
                </a:lnTo>
                <a:lnTo>
                  <a:pt x="823" y="413"/>
                </a:lnTo>
                <a:lnTo>
                  <a:pt x="822" y="413"/>
                </a:lnTo>
                <a:lnTo>
                  <a:pt x="821" y="413"/>
                </a:lnTo>
                <a:lnTo>
                  <a:pt x="820" y="413"/>
                </a:lnTo>
                <a:lnTo>
                  <a:pt x="820" y="414"/>
                </a:lnTo>
                <a:lnTo>
                  <a:pt x="818" y="414"/>
                </a:lnTo>
                <a:lnTo>
                  <a:pt x="817" y="414"/>
                </a:lnTo>
                <a:lnTo>
                  <a:pt x="816" y="414"/>
                </a:lnTo>
                <a:lnTo>
                  <a:pt x="815" y="414"/>
                </a:lnTo>
                <a:lnTo>
                  <a:pt x="815" y="415"/>
                </a:lnTo>
                <a:lnTo>
                  <a:pt x="814" y="415"/>
                </a:lnTo>
                <a:lnTo>
                  <a:pt x="814" y="416"/>
                </a:lnTo>
                <a:lnTo>
                  <a:pt x="813" y="418"/>
                </a:lnTo>
                <a:lnTo>
                  <a:pt x="812" y="417"/>
                </a:lnTo>
                <a:lnTo>
                  <a:pt x="811" y="416"/>
                </a:lnTo>
                <a:lnTo>
                  <a:pt x="811" y="417"/>
                </a:lnTo>
                <a:lnTo>
                  <a:pt x="812" y="418"/>
                </a:lnTo>
                <a:lnTo>
                  <a:pt x="811" y="419"/>
                </a:lnTo>
                <a:lnTo>
                  <a:pt x="809" y="419"/>
                </a:lnTo>
                <a:lnTo>
                  <a:pt x="809" y="418"/>
                </a:lnTo>
                <a:lnTo>
                  <a:pt x="808" y="418"/>
                </a:lnTo>
                <a:lnTo>
                  <a:pt x="808" y="419"/>
                </a:lnTo>
                <a:lnTo>
                  <a:pt x="806" y="421"/>
                </a:lnTo>
                <a:lnTo>
                  <a:pt x="807" y="423"/>
                </a:lnTo>
                <a:lnTo>
                  <a:pt x="806" y="423"/>
                </a:lnTo>
                <a:lnTo>
                  <a:pt x="806" y="424"/>
                </a:lnTo>
                <a:lnTo>
                  <a:pt x="806" y="425"/>
                </a:lnTo>
                <a:lnTo>
                  <a:pt x="807" y="425"/>
                </a:lnTo>
                <a:lnTo>
                  <a:pt x="807" y="426"/>
                </a:lnTo>
                <a:lnTo>
                  <a:pt x="808" y="426"/>
                </a:lnTo>
                <a:lnTo>
                  <a:pt x="808" y="427"/>
                </a:lnTo>
                <a:lnTo>
                  <a:pt x="809" y="429"/>
                </a:lnTo>
                <a:lnTo>
                  <a:pt x="811" y="430"/>
                </a:lnTo>
                <a:lnTo>
                  <a:pt x="813" y="433"/>
                </a:lnTo>
                <a:lnTo>
                  <a:pt x="814" y="434"/>
                </a:lnTo>
                <a:lnTo>
                  <a:pt x="815" y="435"/>
                </a:lnTo>
                <a:lnTo>
                  <a:pt x="816" y="435"/>
                </a:lnTo>
                <a:lnTo>
                  <a:pt x="816" y="436"/>
                </a:lnTo>
                <a:lnTo>
                  <a:pt x="815" y="438"/>
                </a:lnTo>
                <a:lnTo>
                  <a:pt x="814" y="438"/>
                </a:lnTo>
                <a:lnTo>
                  <a:pt x="814" y="439"/>
                </a:lnTo>
                <a:lnTo>
                  <a:pt x="813" y="440"/>
                </a:lnTo>
                <a:lnTo>
                  <a:pt x="813" y="441"/>
                </a:lnTo>
                <a:lnTo>
                  <a:pt x="812" y="441"/>
                </a:lnTo>
                <a:lnTo>
                  <a:pt x="806" y="435"/>
                </a:lnTo>
                <a:lnTo>
                  <a:pt x="804" y="432"/>
                </a:lnTo>
                <a:lnTo>
                  <a:pt x="800" y="427"/>
                </a:lnTo>
                <a:lnTo>
                  <a:pt x="799" y="426"/>
                </a:lnTo>
                <a:lnTo>
                  <a:pt x="798" y="427"/>
                </a:lnTo>
                <a:lnTo>
                  <a:pt x="797" y="429"/>
                </a:lnTo>
                <a:lnTo>
                  <a:pt x="796" y="429"/>
                </a:lnTo>
                <a:lnTo>
                  <a:pt x="796" y="427"/>
                </a:lnTo>
                <a:lnTo>
                  <a:pt x="795" y="427"/>
                </a:lnTo>
                <a:lnTo>
                  <a:pt x="794" y="427"/>
                </a:lnTo>
                <a:lnTo>
                  <a:pt x="794" y="429"/>
                </a:lnTo>
                <a:lnTo>
                  <a:pt x="794" y="430"/>
                </a:lnTo>
                <a:lnTo>
                  <a:pt x="795" y="431"/>
                </a:lnTo>
                <a:lnTo>
                  <a:pt x="794" y="431"/>
                </a:lnTo>
                <a:lnTo>
                  <a:pt x="792" y="429"/>
                </a:lnTo>
                <a:lnTo>
                  <a:pt x="792" y="430"/>
                </a:lnTo>
                <a:lnTo>
                  <a:pt x="791" y="430"/>
                </a:lnTo>
                <a:lnTo>
                  <a:pt x="789" y="424"/>
                </a:lnTo>
                <a:lnTo>
                  <a:pt x="788" y="424"/>
                </a:lnTo>
                <a:lnTo>
                  <a:pt x="788" y="425"/>
                </a:lnTo>
                <a:lnTo>
                  <a:pt x="787" y="424"/>
                </a:lnTo>
                <a:lnTo>
                  <a:pt x="786" y="422"/>
                </a:lnTo>
                <a:lnTo>
                  <a:pt x="790" y="419"/>
                </a:lnTo>
                <a:lnTo>
                  <a:pt x="789" y="419"/>
                </a:lnTo>
                <a:lnTo>
                  <a:pt x="789" y="418"/>
                </a:lnTo>
                <a:lnTo>
                  <a:pt x="788" y="417"/>
                </a:lnTo>
                <a:lnTo>
                  <a:pt x="787" y="414"/>
                </a:lnTo>
                <a:lnTo>
                  <a:pt x="786" y="413"/>
                </a:lnTo>
                <a:lnTo>
                  <a:pt x="786" y="414"/>
                </a:lnTo>
                <a:lnTo>
                  <a:pt x="785" y="414"/>
                </a:lnTo>
                <a:lnTo>
                  <a:pt x="783" y="414"/>
                </a:lnTo>
                <a:lnTo>
                  <a:pt x="783" y="415"/>
                </a:lnTo>
                <a:lnTo>
                  <a:pt x="782" y="415"/>
                </a:lnTo>
                <a:lnTo>
                  <a:pt x="781" y="416"/>
                </a:lnTo>
                <a:lnTo>
                  <a:pt x="780" y="416"/>
                </a:lnTo>
                <a:lnTo>
                  <a:pt x="780" y="417"/>
                </a:lnTo>
                <a:lnTo>
                  <a:pt x="779" y="417"/>
                </a:lnTo>
                <a:lnTo>
                  <a:pt x="778" y="418"/>
                </a:lnTo>
                <a:lnTo>
                  <a:pt x="775" y="419"/>
                </a:lnTo>
                <a:lnTo>
                  <a:pt x="774" y="419"/>
                </a:lnTo>
                <a:lnTo>
                  <a:pt x="773" y="421"/>
                </a:lnTo>
                <a:lnTo>
                  <a:pt x="772" y="422"/>
                </a:lnTo>
                <a:lnTo>
                  <a:pt x="771" y="422"/>
                </a:lnTo>
                <a:lnTo>
                  <a:pt x="770" y="423"/>
                </a:lnTo>
                <a:lnTo>
                  <a:pt x="769" y="423"/>
                </a:lnTo>
                <a:lnTo>
                  <a:pt x="770" y="424"/>
                </a:lnTo>
                <a:lnTo>
                  <a:pt x="770" y="425"/>
                </a:lnTo>
                <a:lnTo>
                  <a:pt x="771" y="426"/>
                </a:lnTo>
                <a:lnTo>
                  <a:pt x="772" y="429"/>
                </a:lnTo>
                <a:lnTo>
                  <a:pt x="772" y="430"/>
                </a:lnTo>
                <a:lnTo>
                  <a:pt x="773" y="430"/>
                </a:lnTo>
                <a:lnTo>
                  <a:pt x="773" y="431"/>
                </a:lnTo>
                <a:lnTo>
                  <a:pt x="774" y="432"/>
                </a:lnTo>
                <a:lnTo>
                  <a:pt x="774" y="433"/>
                </a:lnTo>
                <a:lnTo>
                  <a:pt x="777" y="432"/>
                </a:lnTo>
                <a:lnTo>
                  <a:pt x="778" y="431"/>
                </a:lnTo>
                <a:lnTo>
                  <a:pt x="779" y="431"/>
                </a:lnTo>
                <a:lnTo>
                  <a:pt x="780" y="430"/>
                </a:lnTo>
                <a:lnTo>
                  <a:pt x="781" y="429"/>
                </a:lnTo>
                <a:lnTo>
                  <a:pt x="781" y="430"/>
                </a:lnTo>
                <a:lnTo>
                  <a:pt x="782" y="431"/>
                </a:lnTo>
                <a:lnTo>
                  <a:pt x="783" y="432"/>
                </a:lnTo>
                <a:lnTo>
                  <a:pt x="783" y="433"/>
                </a:lnTo>
                <a:lnTo>
                  <a:pt x="783" y="434"/>
                </a:lnTo>
                <a:lnTo>
                  <a:pt x="782" y="435"/>
                </a:lnTo>
                <a:lnTo>
                  <a:pt x="781" y="435"/>
                </a:lnTo>
                <a:lnTo>
                  <a:pt x="781" y="436"/>
                </a:lnTo>
                <a:lnTo>
                  <a:pt x="780" y="438"/>
                </a:lnTo>
                <a:lnTo>
                  <a:pt x="779" y="439"/>
                </a:lnTo>
                <a:lnTo>
                  <a:pt x="779" y="440"/>
                </a:lnTo>
                <a:lnTo>
                  <a:pt x="780" y="442"/>
                </a:lnTo>
                <a:lnTo>
                  <a:pt x="781" y="442"/>
                </a:lnTo>
                <a:lnTo>
                  <a:pt x="781" y="441"/>
                </a:lnTo>
                <a:lnTo>
                  <a:pt x="782" y="441"/>
                </a:lnTo>
                <a:lnTo>
                  <a:pt x="783" y="441"/>
                </a:lnTo>
                <a:lnTo>
                  <a:pt x="783" y="442"/>
                </a:lnTo>
                <a:lnTo>
                  <a:pt x="785" y="442"/>
                </a:lnTo>
                <a:lnTo>
                  <a:pt x="786" y="441"/>
                </a:lnTo>
                <a:lnTo>
                  <a:pt x="785" y="440"/>
                </a:lnTo>
                <a:lnTo>
                  <a:pt x="785" y="439"/>
                </a:lnTo>
                <a:lnTo>
                  <a:pt x="786" y="438"/>
                </a:lnTo>
                <a:lnTo>
                  <a:pt x="787" y="438"/>
                </a:lnTo>
                <a:lnTo>
                  <a:pt x="788" y="436"/>
                </a:lnTo>
                <a:lnTo>
                  <a:pt x="788" y="435"/>
                </a:lnTo>
                <a:lnTo>
                  <a:pt x="789" y="435"/>
                </a:lnTo>
                <a:lnTo>
                  <a:pt x="790" y="436"/>
                </a:lnTo>
                <a:lnTo>
                  <a:pt x="789" y="439"/>
                </a:lnTo>
                <a:lnTo>
                  <a:pt x="787" y="440"/>
                </a:lnTo>
                <a:lnTo>
                  <a:pt x="788" y="440"/>
                </a:lnTo>
                <a:lnTo>
                  <a:pt x="786" y="441"/>
                </a:lnTo>
                <a:lnTo>
                  <a:pt x="787" y="442"/>
                </a:lnTo>
                <a:lnTo>
                  <a:pt x="788" y="444"/>
                </a:lnTo>
                <a:lnTo>
                  <a:pt x="789" y="446"/>
                </a:lnTo>
                <a:lnTo>
                  <a:pt x="790" y="447"/>
                </a:lnTo>
                <a:lnTo>
                  <a:pt x="790" y="448"/>
                </a:lnTo>
                <a:lnTo>
                  <a:pt x="792" y="449"/>
                </a:lnTo>
                <a:lnTo>
                  <a:pt x="792" y="450"/>
                </a:lnTo>
                <a:lnTo>
                  <a:pt x="794" y="451"/>
                </a:lnTo>
                <a:lnTo>
                  <a:pt x="795" y="451"/>
                </a:lnTo>
                <a:lnTo>
                  <a:pt x="795" y="450"/>
                </a:lnTo>
                <a:lnTo>
                  <a:pt x="796" y="451"/>
                </a:lnTo>
                <a:lnTo>
                  <a:pt x="796" y="452"/>
                </a:lnTo>
                <a:lnTo>
                  <a:pt x="797" y="452"/>
                </a:lnTo>
                <a:lnTo>
                  <a:pt x="796" y="452"/>
                </a:lnTo>
                <a:lnTo>
                  <a:pt x="796" y="453"/>
                </a:lnTo>
                <a:lnTo>
                  <a:pt x="795" y="453"/>
                </a:lnTo>
                <a:lnTo>
                  <a:pt x="795" y="452"/>
                </a:lnTo>
                <a:lnTo>
                  <a:pt x="794" y="452"/>
                </a:lnTo>
                <a:lnTo>
                  <a:pt x="791" y="453"/>
                </a:lnTo>
                <a:lnTo>
                  <a:pt x="790" y="455"/>
                </a:lnTo>
                <a:lnTo>
                  <a:pt x="789" y="456"/>
                </a:lnTo>
                <a:lnTo>
                  <a:pt x="790" y="458"/>
                </a:lnTo>
                <a:lnTo>
                  <a:pt x="791" y="459"/>
                </a:lnTo>
                <a:lnTo>
                  <a:pt x="792" y="460"/>
                </a:lnTo>
                <a:lnTo>
                  <a:pt x="794" y="459"/>
                </a:lnTo>
                <a:lnTo>
                  <a:pt x="795" y="459"/>
                </a:lnTo>
                <a:lnTo>
                  <a:pt x="795" y="458"/>
                </a:lnTo>
                <a:lnTo>
                  <a:pt x="796" y="458"/>
                </a:lnTo>
                <a:lnTo>
                  <a:pt x="797" y="458"/>
                </a:lnTo>
                <a:lnTo>
                  <a:pt x="797" y="457"/>
                </a:lnTo>
                <a:lnTo>
                  <a:pt x="798" y="457"/>
                </a:lnTo>
                <a:lnTo>
                  <a:pt x="799" y="456"/>
                </a:lnTo>
                <a:lnTo>
                  <a:pt x="800" y="456"/>
                </a:lnTo>
                <a:lnTo>
                  <a:pt x="800" y="455"/>
                </a:lnTo>
                <a:lnTo>
                  <a:pt x="802" y="455"/>
                </a:lnTo>
                <a:lnTo>
                  <a:pt x="803" y="453"/>
                </a:lnTo>
                <a:lnTo>
                  <a:pt x="804" y="453"/>
                </a:lnTo>
                <a:lnTo>
                  <a:pt x="804" y="452"/>
                </a:lnTo>
                <a:lnTo>
                  <a:pt x="805" y="452"/>
                </a:lnTo>
                <a:lnTo>
                  <a:pt x="806" y="451"/>
                </a:lnTo>
                <a:lnTo>
                  <a:pt x="806" y="452"/>
                </a:lnTo>
                <a:lnTo>
                  <a:pt x="807" y="452"/>
                </a:lnTo>
                <a:lnTo>
                  <a:pt x="808" y="452"/>
                </a:lnTo>
                <a:lnTo>
                  <a:pt x="809" y="453"/>
                </a:lnTo>
                <a:lnTo>
                  <a:pt x="811" y="453"/>
                </a:lnTo>
                <a:lnTo>
                  <a:pt x="811" y="455"/>
                </a:lnTo>
                <a:lnTo>
                  <a:pt x="812" y="455"/>
                </a:lnTo>
                <a:lnTo>
                  <a:pt x="813" y="455"/>
                </a:lnTo>
                <a:lnTo>
                  <a:pt x="813" y="456"/>
                </a:lnTo>
                <a:lnTo>
                  <a:pt x="814" y="456"/>
                </a:lnTo>
                <a:lnTo>
                  <a:pt x="815" y="456"/>
                </a:lnTo>
                <a:lnTo>
                  <a:pt x="815" y="457"/>
                </a:lnTo>
                <a:lnTo>
                  <a:pt x="816" y="457"/>
                </a:lnTo>
                <a:lnTo>
                  <a:pt x="817" y="457"/>
                </a:lnTo>
                <a:lnTo>
                  <a:pt x="817" y="458"/>
                </a:lnTo>
                <a:lnTo>
                  <a:pt x="818" y="458"/>
                </a:lnTo>
                <a:lnTo>
                  <a:pt x="820" y="458"/>
                </a:lnTo>
                <a:lnTo>
                  <a:pt x="820" y="459"/>
                </a:lnTo>
                <a:lnTo>
                  <a:pt x="821" y="459"/>
                </a:lnTo>
                <a:lnTo>
                  <a:pt x="822" y="459"/>
                </a:lnTo>
                <a:lnTo>
                  <a:pt x="822" y="460"/>
                </a:lnTo>
                <a:lnTo>
                  <a:pt x="823" y="460"/>
                </a:lnTo>
                <a:lnTo>
                  <a:pt x="824" y="460"/>
                </a:lnTo>
                <a:lnTo>
                  <a:pt x="824" y="459"/>
                </a:lnTo>
                <a:lnTo>
                  <a:pt x="824" y="458"/>
                </a:lnTo>
                <a:lnTo>
                  <a:pt x="825" y="458"/>
                </a:lnTo>
                <a:lnTo>
                  <a:pt x="830" y="460"/>
                </a:lnTo>
                <a:lnTo>
                  <a:pt x="829" y="461"/>
                </a:lnTo>
                <a:lnTo>
                  <a:pt x="825" y="459"/>
                </a:lnTo>
                <a:lnTo>
                  <a:pt x="824" y="460"/>
                </a:lnTo>
                <a:lnTo>
                  <a:pt x="823" y="464"/>
                </a:lnTo>
                <a:lnTo>
                  <a:pt x="822" y="463"/>
                </a:lnTo>
                <a:lnTo>
                  <a:pt x="818" y="461"/>
                </a:lnTo>
                <a:lnTo>
                  <a:pt x="818" y="463"/>
                </a:lnTo>
                <a:lnTo>
                  <a:pt x="814" y="460"/>
                </a:lnTo>
                <a:lnTo>
                  <a:pt x="805" y="456"/>
                </a:lnTo>
                <a:lnTo>
                  <a:pt x="805" y="457"/>
                </a:lnTo>
                <a:lnTo>
                  <a:pt x="804" y="457"/>
                </a:lnTo>
                <a:lnTo>
                  <a:pt x="804" y="458"/>
                </a:lnTo>
                <a:lnTo>
                  <a:pt x="804" y="459"/>
                </a:lnTo>
                <a:lnTo>
                  <a:pt x="804" y="458"/>
                </a:lnTo>
                <a:lnTo>
                  <a:pt x="803" y="457"/>
                </a:lnTo>
                <a:lnTo>
                  <a:pt x="802" y="457"/>
                </a:lnTo>
                <a:lnTo>
                  <a:pt x="802" y="458"/>
                </a:lnTo>
                <a:lnTo>
                  <a:pt x="803" y="459"/>
                </a:lnTo>
                <a:lnTo>
                  <a:pt x="802" y="459"/>
                </a:lnTo>
                <a:lnTo>
                  <a:pt x="802" y="460"/>
                </a:lnTo>
                <a:lnTo>
                  <a:pt x="800" y="460"/>
                </a:lnTo>
                <a:lnTo>
                  <a:pt x="799" y="461"/>
                </a:lnTo>
                <a:lnTo>
                  <a:pt x="798" y="461"/>
                </a:lnTo>
                <a:lnTo>
                  <a:pt x="797" y="460"/>
                </a:lnTo>
                <a:lnTo>
                  <a:pt x="796" y="460"/>
                </a:lnTo>
                <a:lnTo>
                  <a:pt x="795" y="461"/>
                </a:lnTo>
                <a:lnTo>
                  <a:pt x="794" y="461"/>
                </a:lnTo>
                <a:lnTo>
                  <a:pt x="794" y="463"/>
                </a:lnTo>
                <a:lnTo>
                  <a:pt x="794" y="464"/>
                </a:lnTo>
                <a:lnTo>
                  <a:pt x="795" y="465"/>
                </a:lnTo>
                <a:lnTo>
                  <a:pt x="795" y="466"/>
                </a:lnTo>
                <a:lnTo>
                  <a:pt x="796" y="466"/>
                </a:lnTo>
                <a:lnTo>
                  <a:pt x="796" y="465"/>
                </a:lnTo>
                <a:lnTo>
                  <a:pt x="797" y="465"/>
                </a:lnTo>
                <a:lnTo>
                  <a:pt x="796" y="464"/>
                </a:lnTo>
                <a:lnTo>
                  <a:pt x="797" y="463"/>
                </a:lnTo>
                <a:lnTo>
                  <a:pt x="797" y="465"/>
                </a:lnTo>
                <a:lnTo>
                  <a:pt x="798" y="465"/>
                </a:lnTo>
                <a:lnTo>
                  <a:pt x="797" y="465"/>
                </a:lnTo>
                <a:lnTo>
                  <a:pt x="796" y="466"/>
                </a:lnTo>
                <a:lnTo>
                  <a:pt x="796" y="467"/>
                </a:lnTo>
                <a:lnTo>
                  <a:pt x="797" y="469"/>
                </a:lnTo>
                <a:lnTo>
                  <a:pt x="799" y="473"/>
                </a:lnTo>
                <a:lnTo>
                  <a:pt x="800" y="474"/>
                </a:lnTo>
                <a:lnTo>
                  <a:pt x="803" y="477"/>
                </a:lnTo>
                <a:lnTo>
                  <a:pt x="804" y="480"/>
                </a:lnTo>
                <a:lnTo>
                  <a:pt x="805" y="480"/>
                </a:lnTo>
                <a:lnTo>
                  <a:pt x="805" y="481"/>
                </a:lnTo>
                <a:lnTo>
                  <a:pt x="806" y="482"/>
                </a:lnTo>
                <a:lnTo>
                  <a:pt x="806" y="483"/>
                </a:lnTo>
                <a:lnTo>
                  <a:pt x="808" y="482"/>
                </a:lnTo>
                <a:lnTo>
                  <a:pt x="809" y="482"/>
                </a:lnTo>
                <a:lnTo>
                  <a:pt x="809" y="481"/>
                </a:lnTo>
                <a:lnTo>
                  <a:pt x="809" y="480"/>
                </a:lnTo>
                <a:lnTo>
                  <a:pt x="811" y="480"/>
                </a:lnTo>
                <a:lnTo>
                  <a:pt x="811" y="478"/>
                </a:lnTo>
                <a:lnTo>
                  <a:pt x="811" y="480"/>
                </a:lnTo>
                <a:lnTo>
                  <a:pt x="812" y="480"/>
                </a:lnTo>
                <a:lnTo>
                  <a:pt x="812" y="478"/>
                </a:lnTo>
                <a:lnTo>
                  <a:pt x="813" y="478"/>
                </a:lnTo>
                <a:lnTo>
                  <a:pt x="812" y="480"/>
                </a:lnTo>
                <a:lnTo>
                  <a:pt x="813" y="480"/>
                </a:lnTo>
                <a:lnTo>
                  <a:pt x="813" y="481"/>
                </a:lnTo>
                <a:lnTo>
                  <a:pt x="814" y="481"/>
                </a:lnTo>
                <a:lnTo>
                  <a:pt x="815" y="481"/>
                </a:lnTo>
                <a:lnTo>
                  <a:pt x="816" y="482"/>
                </a:lnTo>
                <a:lnTo>
                  <a:pt x="817" y="482"/>
                </a:lnTo>
                <a:lnTo>
                  <a:pt x="816" y="482"/>
                </a:lnTo>
                <a:lnTo>
                  <a:pt x="817" y="482"/>
                </a:lnTo>
                <a:lnTo>
                  <a:pt x="816" y="483"/>
                </a:lnTo>
                <a:lnTo>
                  <a:pt x="816" y="484"/>
                </a:lnTo>
                <a:lnTo>
                  <a:pt x="815" y="484"/>
                </a:lnTo>
                <a:lnTo>
                  <a:pt x="815" y="486"/>
                </a:lnTo>
                <a:lnTo>
                  <a:pt x="814" y="486"/>
                </a:lnTo>
                <a:lnTo>
                  <a:pt x="814" y="488"/>
                </a:lnTo>
                <a:lnTo>
                  <a:pt x="813" y="488"/>
                </a:lnTo>
                <a:lnTo>
                  <a:pt x="812" y="489"/>
                </a:lnTo>
                <a:lnTo>
                  <a:pt x="812" y="490"/>
                </a:lnTo>
                <a:lnTo>
                  <a:pt x="812" y="491"/>
                </a:lnTo>
                <a:lnTo>
                  <a:pt x="813" y="492"/>
                </a:lnTo>
                <a:lnTo>
                  <a:pt x="814" y="492"/>
                </a:lnTo>
                <a:lnTo>
                  <a:pt x="814" y="493"/>
                </a:lnTo>
                <a:lnTo>
                  <a:pt x="816" y="496"/>
                </a:lnTo>
                <a:lnTo>
                  <a:pt x="816" y="497"/>
                </a:lnTo>
                <a:lnTo>
                  <a:pt x="817" y="496"/>
                </a:lnTo>
                <a:lnTo>
                  <a:pt x="818" y="496"/>
                </a:lnTo>
                <a:lnTo>
                  <a:pt x="820" y="496"/>
                </a:lnTo>
                <a:lnTo>
                  <a:pt x="820" y="497"/>
                </a:lnTo>
                <a:lnTo>
                  <a:pt x="825" y="492"/>
                </a:lnTo>
                <a:lnTo>
                  <a:pt x="828" y="490"/>
                </a:lnTo>
                <a:lnTo>
                  <a:pt x="830" y="492"/>
                </a:lnTo>
                <a:lnTo>
                  <a:pt x="826" y="494"/>
                </a:lnTo>
                <a:lnTo>
                  <a:pt x="825" y="496"/>
                </a:lnTo>
                <a:lnTo>
                  <a:pt x="821" y="499"/>
                </a:lnTo>
                <a:lnTo>
                  <a:pt x="821" y="498"/>
                </a:lnTo>
                <a:lnTo>
                  <a:pt x="820" y="499"/>
                </a:lnTo>
                <a:lnTo>
                  <a:pt x="818" y="499"/>
                </a:lnTo>
                <a:lnTo>
                  <a:pt x="821" y="502"/>
                </a:lnTo>
                <a:lnTo>
                  <a:pt x="823" y="505"/>
                </a:lnTo>
                <a:lnTo>
                  <a:pt x="824" y="503"/>
                </a:lnTo>
                <a:lnTo>
                  <a:pt x="825" y="502"/>
                </a:lnTo>
                <a:lnTo>
                  <a:pt x="830" y="499"/>
                </a:lnTo>
                <a:lnTo>
                  <a:pt x="830" y="498"/>
                </a:lnTo>
                <a:lnTo>
                  <a:pt x="831" y="499"/>
                </a:lnTo>
                <a:lnTo>
                  <a:pt x="831" y="500"/>
                </a:lnTo>
                <a:lnTo>
                  <a:pt x="832" y="500"/>
                </a:lnTo>
                <a:lnTo>
                  <a:pt x="832" y="501"/>
                </a:lnTo>
                <a:lnTo>
                  <a:pt x="831" y="501"/>
                </a:lnTo>
                <a:lnTo>
                  <a:pt x="832" y="502"/>
                </a:lnTo>
                <a:lnTo>
                  <a:pt x="833" y="501"/>
                </a:lnTo>
                <a:lnTo>
                  <a:pt x="833" y="502"/>
                </a:lnTo>
                <a:lnTo>
                  <a:pt x="832" y="503"/>
                </a:lnTo>
                <a:lnTo>
                  <a:pt x="833" y="505"/>
                </a:lnTo>
                <a:lnTo>
                  <a:pt x="832" y="506"/>
                </a:lnTo>
                <a:lnTo>
                  <a:pt x="829" y="509"/>
                </a:lnTo>
                <a:lnTo>
                  <a:pt x="826" y="510"/>
                </a:lnTo>
                <a:lnTo>
                  <a:pt x="828" y="511"/>
                </a:lnTo>
                <a:lnTo>
                  <a:pt x="829" y="514"/>
                </a:lnTo>
                <a:lnTo>
                  <a:pt x="830" y="514"/>
                </a:lnTo>
                <a:lnTo>
                  <a:pt x="830" y="515"/>
                </a:lnTo>
                <a:lnTo>
                  <a:pt x="830" y="516"/>
                </a:lnTo>
                <a:lnTo>
                  <a:pt x="831" y="516"/>
                </a:lnTo>
                <a:lnTo>
                  <a:pt x="831" y="517"/>
                </a:lnTo>
                <a:lnTo>
                  <a:pt x="832" y="517"/>
                </a:lnTo>
                <a:lnTo>
                  <a:pt x="832" y="518"/>
                </a:lnTo>
                <a:lnTo>
                  <a:pt x="833" y="519"/>
                </a:lnTo>
                <a:lnTo>
                  <a:pt x="833" y="521"/>
                </a:lnTo>
                <a:lnTo>
                  <a:pt x="834" y="519"/>
                </a:lnTo>
                <a:lnTo>
                  <a:pt x="835" y="518"/>
                </a:lnTo>
                <a:lnTo>
                  <a:pt x="837" y="519"/>
                </a:lnTo>
                <a:lnTo>
                  <a:pt x="838" y="519"/>
                </a:lnTo>
                <a:lnTo>
                  <a:pt x="842" y="516"/>
                </a:lnTo>
                <a:lnTo>
                  <a:pt x="843" y="516"/>
                </a:lnTo>
                <a:lnTo>
                  <a:pt x="843" y="517"/>
                </a:lnTo>
                <a:lnTo>
                  <a:pt x="849" y="525"/>
                </a:lnTo>
                <a:lnTo>
                  <a:pt x="850" y="524"/>
                </a:lnTo>
                <a:lnTo>
                  <a:pt x="851" y="523"/>
                </a:lnTo>
                <a:lnTo>
                  <a:pt x="852" y="523"/>
                </a:lnTo>
                <a:lnTo>
                  <a:pt x="852" y="522"/>
                </a:lnTo>
                <a:lnTo>
                  <a:pt x="854" y="522"/>
                </a:lnTo>
                <a:lnTo>
                  <a:pt x="852" y="521"/>
                </a:lnTo>
                <a:lnTo>
                  <a:pt x="851" y="521"/>
                </a:lnTo>
                <a:lnTo>
                  <a:pt x="850" y="519"/>
                </a:lnTo>
                <a:lnTo>
                  <a:pt x="850" y="518"/>
                </a:lnTo>
                <a:lnTo>
                  <a:pt x="849" y="517"/>
                </a:lnTo>
                <a:lnTo>
                  <a:pt x="849" y="516"/>
                </a:lnTo>
                <a:lnTo>
                  <a:pt x="848" y="516"/>
                </a:lnTo>
                <a:lnTo>
                  <a:pt x="848" y="515"/>
                </a:lnTo>
                <a:lnTo>
                  <a:pt x="847" y="515"/>
                </a:lnTo>
                <a:lnTo>
                  <a:pt x="847" y="514"/>
                </a:lnTo>
                <a:lnTo>
                  <a:pt x="848" y="513"/>
                </a:lnTo>
                <a:lnTo>
                  <a:pt x="849" y="513"/>
                </a:lnTo>
                <a:lnTo>
                  <a:pt x="852" y="509"/>
                </a:lnTo>
                <a:lnTo>
                  <a:pt x="854" y="508"/>
                </a:lnTo>
                <a:lnTo>
                  <a:pt x="854" y="509"/>
                </a:lnTo>
                <a:lnTo>
                  <a:pt x="856" y="511"/>
                </a:lnTo>
                <a:lnTo>
                  <a:pt x="859" y="516"/>
                </a:lnTo>
                <a:lnTo>
                  <a:pt x="859" y="517"/>
                </a:lnTo>
                <a:lnTo>
                  <a:pt x="860" y="516"/>
                </a:lnTo>
                <a:lnTo>
                  <a:pt x="861" y="515"/>
                </a:lnTo>
                <a:lnTo>
                  <a:pt x="863" y="514"/>
                </a:lnTo>
                <a:lnTo>
                  <a:pt x="864" y="513"/>
                </a:lnTo>
                <a:lnTo>
                  <a:pt x="865" y="513"/>
                </a:lnTo>
                <a:lnTo>
                  <a:pt x="865" y="511"/>
                </a:lnTo>
                <a:lnTo>
                  <a:pt x="866" y="510"/>
                </a:lnTo>
                <a:lnTo>
                  <a:pt x="867" y="510"/>
                </a:lnTo>
                <a:lnTo>
                  <a:pt x="867" y="509"/>
                </a:lnTo>
                <a:lnTo>
                  <a:pt x="868" y="509"/>
                </a:lnTo>
                <a:lnTo>
                  <a:pt x="868" y="508"/>
                </a:lnTo>
                <a:lnTo>
                  <a:pt x="867" y="507"/>
                </a:lnTo>
                <a:lnTo>
                  <a:pt x="867" y="506"/>
                </a:lnTo>
                <a:lnTo>
                  <a:pt x="860" y="497"/>
                </a:lnTo>
                <a:lnTo>
                  <a:pt x="859" y="497"/>
                </a:lnTo>
                <a:lnTo>
                  <a:pt x="859" y="496"/>
                </a:lnTo>
                <a:lnTo>
                  <a:pt x="864" y="491"/>
                </a:lnTo>
                <a:lnTo>
                  <a:pt x="866" y="490"/>
                </a:lnTo>
                <a:lnTo>
                  <a:pt x="865" y="489"/>
                </a:lnTo>
                <a:lnTo>
                  <a:pt x="861" y="484"/>
                </a:lnTo>
                <a:lnTo>
                  <a:pt x="860" y="483"/>
                </a:lnTo>
                <a:lnTo>
                  <a:pt x="860" y="482"/>
                </a:lnTo>
                <a:lnTo>
                  <a:pt x="859" y="483"/>
                </a:lnTo>
                <a:lnTo>
                  <a:pt x="858" y="484"/>
                </a:lnTo>
                <a:lnTo>
                  <a:pt x="857" y="483"/>
                </a:lnTo>
                <a:lnTo>
                  <a:pt x="852" y="476"/>
                </a:lnTo>
                <a:lnTo>
                  <a:pt x="851" y="476"/>
                </a:lnTo>
                <a:lnTo>
                  <a:pt x="852" y="476"/>
                </a:lnTo>
                <a:lnTo>
                  <a:pt x="852" y="475"/>
                </a:lnTo>
                <a:lnTo>
                  <a:pt x="854" y="475"/>
                </a:lnTo>
                <a:lnTo>
                  <a:pt x="855" y="474"/>
                </a:lnTo>
                <a:lnTo>
                  <a:pt x="854" y="474"/>
                </a:lnTo>
                <a:lnTo>
                  <a:pt x="852" y="473"/>
                </a:lnTo>
                <a:lnTo>
                  <a:pt x="848" y="466"/>
                </a:lnTo>
                <a:lnTo>
                  <a:pt x="846" y="464"/>
                </a:lnTo>
                <a:lnTo>
                  <a:pt x="850" y="461"/>
                </a:lnTo>
                <a:lnTo>
                  <a:pt x="852" y="461"/>
                </a:lnTo>
                <a:lnTo>
                  <a:pt x="851" y="460"/>
                </a:lnTo>
                <a:lnTo>
                  <a:pt x="851" y="459"/>
                </a:lnTo>
                <a:lnTo>
                  <a:pt x="850" y="457"/>
                </a:lnTo>
                <a:lnTo>
                  <a:pt x="849" y="457"/>
                </a:lnTo>
                <a:lnTo>
                  <a:pt x="848" y="458"/>
                </a:lnTo>
                <a:lnTo>
                  <a:pt x="847" y="458"/>
                </a:lnTo>
                <a:lnTo>
                  <a:pt x="846" y="459"/>
                </a:lnTo>
                <a:lnTo>
                  <a:pt x="844" y="459"/>
                </a:lnTo>
                <a:lnTo>
                  <a:pt x="843" y="459"/>
                </a:lnTo>
                <a:lnTo>
                  <a:pt x="844" y="459"/>
                </a:lnTo>
                <a:lnTo>
                  <a:pt x="844" y="458"/>
                </a:lnTo>
                <a:lnTo>
                  <a:pt x="844" y="457"/>
                </a:lnTo>
                <a:lnTo>
                  <a:pt x="846" y="457"/>
                </a:lnTo>
                <a:lnTo>
                  <a:pt x="846" y="456"/>
                </a:lnTo>
                <a:lnTo>
                  <a:pt x="847" y="455"/>
                </a:lnTo>
                <a:lnTo>
                  <a:pt x="846" y="453"/>
                </a:lnTo>
                <a:lnTo>
                  <a:pt x="844" y="453"/>
                </a:lnTo>
                <a:lnTo>
                  <a:pt x="843" y="452"/>
                </a:lnTo>
                <a:lnTo>
                  <a:pt x="842" y="452"/>
                </a:lnTo>
                <a:lnTo>
                  <a:pt x="843" y="449"/>
                </a:lnTo>
                <a:lnTo>
                  <a:pt x="846" y="446"/>
                </a:lnTo>
                <a:lnTo>
                  <a:pt x="847" y="446"/>
                </a:lnTo>
                <a:lnTo>
                  <a:pt x="847" y="447"/>
                </a:lnTo>
                <a:lnTo>
                  <a:pt x="848" y="447"/>
                </a:lnTo>
                <a:lnTo>
                  <a:pt x="849" y="447"/>
                </a:lnTo>
                <a:lnTo>
                  <a:pt x="849" y="448"/>
                </a:lnTo>
                <a:lnTo>
                  <a:pt x="850" y="448"/>
                </a:lnTo>
                <a:lnTo>
                  <a:pt x="851" y="448"/>
                </a:lnTo>
                <a:lnTo>
                  <a:pt x="851" y="449"/>
                </a:lnTo>
                <a:lnTo>
                  <a:pt x="852" y="449"/>
                </a:lnTo>
                <a:lnTo>
                  <a:pt x="852" y="448"/>
                </a:lnTo>
                <a:lnTo>
                  <a:pt x="852" y="447"/>
                </a:lnTo>
                <a:lnTo>
                  <a:pt x="854" y="444"/>
                </a:lnTo>
                <a:lnTo>
                  <a:pt x="854" y="443"/>
                </a:lnTo>
                <a:lnTo>
                  <a:pt x="855" y="443"/>
                </a:lnTo>
                <a:lnTo>
                  <a:pt x="855" y="444"/>
                </a:lnTo>
                <a:lnTo>
                  <a:pt x="856" y="444"/>
                </a:lnTo>
                <a:lnTo>
                  <a:pt x="856" y="446"/>
                </a:lnTo>
                <a:lnTo>
                  <a:pt x="855" y="446"/>
                </a:lnTo>
                <a:lnTo>
                  <a:pt x="857" y="447"/>
                </a:lnTo>
                <a:lnTo>
                  <a:pt x="858" y="447"/>
                </a:lnTo>
                <a:lnTo>
                  <a:pt x="859" y="446"/>
                </a:lnTo>
                <a:lnTo>
                  <a:pt x="860" y="446"/>
                </a:lnTo>
                <a:lnTo>
                  <a:pt x="860" y="447"/>
                </a:lnTo>
                <a:lnTo>
                  <a:pt x="860" y="448"/>
                </a:lnTo>
                <a:lnTo>
                  <a:pt x="860" y="449"/>
                </a:lnTo>
                <a:lnTo>
                  <a:pt x="860" y="450"/>
                </a:lnTo>
                <a:lnTo>
                  <a:pt x="859" y="450"/>
                </a:lnTo>
                <a:lnTo>
                  <a:pt x="859" y="451"/>
                </a:lnTo>
                <a:lnTo>
                  <a:pt x="859" y="452"/>
                </a:lnTo>
                <a:lnTo>
                  <a:pt x="858" y="452"/>
                </a:lnTo>
                <a:lnTo>
                  <a:pt x="857" y="451"/>
                </a:lnTo>
                <a:lnTo>
                  <a:pt x="856" y="451"/>
                </a:lnTo>
                <a:lnTo>
                  <a:pt x="855" y="450"/>
                </a:lnTo>
                <a:lnTo>
                  <a:pt x="855" y="452"/>
                </a:lnTo>
                <a:lnTo>
                  <a:pt x="854" y="453"/>
                </a:lnTo>
                <a:lnTo>
                  <a:pt x="854" y="455"/>
                </a:lnTo>
                <a:lnTo>
                  <a:pt x="854" y="456"/>
                </a:lnTo>
                <a:lnTo>
                  <a:pt x="855" y="455"/>
                </a:lnTo>
                <a:lnTo>
                  <a:pt x="856" y="457"/>
                </a:lnTo>
                <a:lnTo>
                  <a:pt x="857" y="457"/>
                </a:lnTo>
                <a:lnTo>
                  <a:pt x="858" y="456"/>
                </a:lnTo>
                <a:lnTo>
                  <a:pt x="859" y="458"/>
                </a:lnTo>
                <a:lnTo>
                  <a:pt x="859" y="460"/>
                </a:lnTo>
                <a:lnTo>
                  <a:pt x="861" y="465"/>
                </a:lnTo>
                <a:lnTo>
                  <a:pt x="863" y="467"/>
                </a:lnTo>
                <a:lnTo>
                  <a:pt x="863" y="468"/>
                </a:lnTo>
                <a:lnTo>
                  <a:pt x="864" y="469"/>
                </a:lnTo>
                <a:lnTo>
                  <a:pt x="864" y="471"/>
                </a:lnTo>
                <a:lnTo>
                  <a:pt x="865" y="472"/>
                </a:lnTo>
                <a:lnTo>
                  <a:pt x="866" y="471"/>
                </a:lnTo>
                <a:lnTo>
                  <a:pt x="867" y="471"/>
                </a:lnTo>
                <a:lnTo>
                  <a:pt x="868" y="471"/>
                </a:lnTo>
                <a:lnTo>
                  <a:pt x="869" y="471"/>
                </a:lnTo>
                <a:lnTo>
                  <a:pt x="871" y="471"/>
                </a:lnTo>
                <a:lnTo>
                  <a:pt x="872" y="471"/>
                </a:lnTo>
                <a:lnTo>
                  <a:pt x="872" y="469"/>
                </a:lnTo>
                <a:lnTo>
                  <a:pt x="873" y="469"/>
                </a:lnTo>
                <a:lnTo>
                  <a:pt x="873" y="468"/>
                </a:lnTo>
                <a:lnTo>
                  <a:pt x="874" y="468"/>
                </a:lnTo>
                <a:lnTo>
                  <a:pt x="875" y="468"/>
                </a:lnTo>
                <a:lnTo>
                  <a:pt x="875" y="467"/>
                </a:lnTo>
                <a:lnTo>
                  <a:pt x="876" y="467"/>
                </a:lnTo>
                <a:lnTo>
                  <a:pt x="877" y="467"/>
                </a:lnTo>
                <a:lnTo>
                  <a:pt x="877" y="466"/>
                </a:lnTo>
                <a:lnTo>
                  <a:pt x="876" y="465"/>
                </a:lnTo>
                <a:lnTo>
                  <a:pt x="876" y="464"/>
                </a:lnTo>
                <a:lnTo>
                  <a:pt x="877" y="463"/>
                </a:lnTo>
                <a:lnTo>
                  <a:pt x="877" y="464"/>
                </a:lnTo>
                <a:lnTo>
                  <a:pt x="878" y="464"/>
                </a:lnTo>
                <a:lnTo>
                  <a:pt x="878" y="465"/>
                </a:lnTo>
                <a:lnTo>
                  <a:pt x="880" y="465"/>
                </a:lnTo>
                <a:lnTo>
                  <a:pt x="880" y="466"/>
                </a:lnTo>
                <a:lnTo>
                  <a:pt x="881" y="466"/>
                </a:lnTo>
                <a:lnTo>
                  <a:pt x="881" y="467"/>
                </a:lnTo>
                <a:lnTo>
                  <a:pt x="882" y="467"/>
                </a:lnTo>
                <a:lnTo>
                  <a:pt x="881" y="468"/>
                </a:lnTo>
                <a:lnTo>
                  <a:pt x="881" y="469"/>
                </a:lnTo>
                <a:lnTo>
                  <a:pt x="881" y="471"/>
                </a:lnTo>
                <a:lnTo>
                  <a:pt x="882" y="471"/>
                </a:lnTo>
                <a:lnTo>
                  <a:pt x="880" y="472"/>
                </a:lnTo>
                <a:lnTo>
                  <a:pt x="877" y="473"/>
                </a:lnTo>
                <a:lnTo>
                  <a:pt x="876" y="474"/>
                </a:lnTo>
                <a:lnTo>
                  <a:pt x="880" y="475"/>
                </a:lnTo>
                <a:lnTo>
                  <a:pt x="880" y="476"/>
                </a:lnTo>
                <a:lnTo>
                  <a:pt x="880" y="475"/>
                </a:lnTo>
                <a:lnTo>
                  <a:pt x="881" y="475"/>
                </a:lnTo>
                <a:lnTo>
                  <a:pt x="882" y="474"/>
                </a:lnTo>
                <a:lnTo>
                  <a:pt x="883" y="474"/>
                </a:lnTo>
                <a:lnTo>
                  <a:pt x="881" y="473"/>
                </a:lnTo>
                <a:lnTo>
                  <a:pt x="882" y="472"/>
                </a:lnTo>
                <a:lnTo>
                  <a:pt x="884" y="471"/>
                </a:lnTo>
                <a:lnTo>
                  <a:pt x="885" y="469"/>
                </a:lnTo>
                <a:lnTo>
                  <a:pt x="886" y="468"/>
                </a:lnTo>
                <a:lnTo>
                  <a:pt x="886" y="467"/>
                </a:lnTo>
                <a:lnTo>
                  <a:pt x="886" y="466"/>
                </a:lnTo>
                <a:lnTo>
                  <a:pt x="886" y="465"/>
                </a:lnTo>
                <a:lnTo>
                  <a:pt x="885" y="464"/>
                </a:lnTo>
                <a:lnTo>
                  <a:pt x="884" y="463"/>
                </a:lnTo>
                <a:lnTo>
                  <a:pt x="886" y="461"/>
                </a:lnTo>
                <a:lnTo>
                  <a:pt x="889" y="460"/>
                </a:lnTo>
                <a:lnTo>
                  <a:pt x="890" y="460"/>
                </a:lnTo>
                <a:lnTo>
                  <a:pt x="890" y="461"/>
                </a:lnTo>
                <a:lnTo>
                  <a:pt x="891" y="463"/>
                </a:lnTo>
                <a:lnTo>
                  <a:pt x="892" y="461"/>
                </a:lnTo>
                <a:lnTo>
                  <a:pt x="891" y="459"/>
                </a:lnTo>
                <a:lnTo>
                  <a:pt x="892" y="458"/>
                </a:lnTo>
                <a:lnTo>
                  <a:pt x="893" y="458"/>
                </a:lnTo>
                <a:lnTo>
                  <a:pt x="893" y="457"/>
                </a:lnTo>
                <a:lnTo>
                  <a:pt x="904" y="450"/>
                </a:lnTo>
                <a:lnTo>
                  <a:pt x="907" y="449"/>
                </a:lnTo>
                <a:lnTo>
                  <a:pt x="908" y="448"/>
                </a:lnTo>
                <a:lnTo>
                  <a:pt x="909" y="448"/>
                </a:lnTo>
                <a:lnTo>
                  <a:pt x="911" y="450"/>
                </a:lnTo>
                <a:lnTo>
                  <a:pt x="913" y="453"/>
                </a:lnTo>
                <a:lnTo>
                  <a:pt x="915" y="455"/>
                </a:lnTo>
                <a:lnTo>
                  <a:pt x="916" y="457"/>
                </a:lnTo>
                <a:lnTo>
                  <a:pt x="920" y="461"/>
                </a:lnTo>
                <a:lnTo>
                  <a:pt x="918" y="463"/>
                </a:lnTo>
                <a:lnTo>
                  <a:pt x="915" y="466"/>
                </a:lnTo>
                <a:lnTo>
                  <a:pt x="913" y="467"/>
                </a:lnTo>
                <a:lnTo>
                  <a:pt x="912" y="468"/>
                </a:lnTo>
                <a:lnTo>
                  <a:pt x="911" y="468"/>
                </a:lnTo>
                <a:lnTo>
                  <a:pt x="911" y="469"/>
                </a:lnTo>
                <a:lnTo>
                  <a:pt x="910" y="469"/>
                </a:lnTo>
                <a:lnTo>
                  <a:pt x="910" y="471"/>
                </a:lnTo>
                <a:lnTo>
                  <a:pt x="909" y="471"/>
                </a:lnTo>
                <a:lnTo>
                  <a:pt x="909" y="472"/>
                </a:lnTo>
                <a:lnTo>
                  <a:pt x="907" y="473"/>
                </a:lnTo>
                <a:lnTo>
                  <a:pt x="912" y="476"/>
                </a:lnTo>
                <a:lnTo>
                  <a:pt x="916" y="477"/>
                </a:lnTo>
                <a:lnTo>
                  <a:pt x="918" y="476"/>
                </a:lnTo>
                <a:lnTo>
                  <a:pt x="919" y="475"/>
                </a:lnTo>
                <a:lnTo>
                  <a:pt x="920" y="474"/>
                </a:lnTo>
                <a:lnTo>
                  <a:pt x="921" y="474"/>
                </a:lnTo>
                <a:lnTo>
                  <a:pt x="924" y="472"/>
                </a:lnTo>
                <a:lnTo>
                  <a:pt x="925" y="471"/>
                </a:lnTo>
                <a:lnTo>
                  <a:pt x="926" y="469"/>
                </a:lnTo>
                <a:lnTo>
                  <a:pt x="932" y="464"/>
                </a:lnTo>
                <a:lnTo>
                  <a:pt x="933" y="464"/>
                </a:lnTo>
                <a:lnTo>
                  <a:pt x="936" y="460"/>
                </a:lnTo>
                <a:lnTo>
                  <a:pt x="944" y="472"/>
                </a:lnTo>
                <a:lnTo>
                  <a:pt x="949" y="478"/>
                </a:lnTo>
                <a:lnTo>
                  <a:pt x="947" y="482"/>
                </a:lnTo>
                <a:lnTo>
                  <a:pt x="946" y="482"/>
                </a:lnTo>
                <a:lnTo>
                  <a:pt x="942" y="489"/>
                </a:lnTo>
                <a:lnTo>
                  <a:pt x="938" y="491"/>
                </a:lnTo>
                <a:lnTo>
                  <a:pt x="936" y="492"/>
                </a:lnTo>
                <a:lnTo>
                  <a:pt x="935" y="493"/>
                </a:lnTo>
                <a:lnTo>
                  <a:pt x="934" y="494"/>
                </a:lnTo>
                <a:lnTo>
                  <a:pt x="934" y="497"/>
                </a:lnTo>
                <a:lnTo>
                  <a:pt x="933" y="497"/>
                </a:lnTo>
                <a:lnTo>
                  <a:pt x="933" y="498"/>
                </a:lnTo>
                <a:lnTo>
                  <a:pt x="932" y="498"/>
                </a:lnTo>
                <a:lnTo>
                  <a:pt x="932" y="499"/>
                </a:lnTo>
                <a:lnTo>
                  <a:pt x="933" y="502"/>
                </a:lnTo>
                <a:lnTo>
                  <a:pt x="934" y="505"/>
                </a:lnTo>
                <a:lnTo>
                  <a:pt x="935" y="505"/>
                </a:lnTo>
                <a:lnTo>
                  <a:pt x="936" y="505"/>
                </a:lnTo>
                <a:lnTo>
                  <a:pt x="937" y="505"/>
                </a:lnTo>
                <a:lnTo>
                  <a:pt x="937" y="506"/>
                </a:lnTo>
                <a:lnTo>
                  <a:pt x="938" y="506"/>
                </a:lnTo>
                <a:lnTo>
                  <a:pt x="938" y="507"/>
                </a:lnTo>
                <a:lnTo>
                  <a:pt x="940" y="507"/>
                </a:lnTo>
                <a:lnTo>
                  <a:pt x="941" y="508"/>
                </a:lnTo>
                <a:lnTo>
                  <a:pt x="942" y="508"/>
                </a:lnTo>
                <a:lnTo>
                  <a:pt x="944" y="508"/>
                </a:lnTo>
                <a:lnTo>
                  <a:pt x="944" y="510"/>
                </a:lnTo>
                <a:lnTo>
                  <a:pt x="944" y="511"/>
                </a:lnTo>
                <a:lnTo>
                  <a:pt x="940" y="511"/>
                </a:lnTo>
                <a:lnTo>
                  <a:pt x="936" y="511"/>
                </a:lnTo>
                <a:lnTo>
                  <a:pt x="925" y="511"/>
                </a:lnTo>
                <a:lnTo>
                  <a:pt x="920" y="511"/>
                </a:lnTo>
                <a:lnTo>
                  <a:pt x="923" y="515"/>
                </a:lnTo>
                <a:lnTo>
                  <a:pt x="923" y="516"/>
                </a:lnTo>
                <a:lnTo>
                  <a:pt x="924" y="518"/>
                </a:lnTo>
                <a:lnTo>
                  <a:pt x="925" y="519"/>
                </a:lnTo>
                <a:lnTo>
                  <a:pt x="925" y="521"/>
                </a:lnTo>
                <a:lnTo>
                  <a:pt x="926" y="522"/>
                </a:lnTo>
                <a:lnTo>
                  <a:pt x="924" y="522"/>
                </a:lnTo>
                <a:lnTo>
                  <a:pt x="921" y="522"/>
                </a:lnTo>
                <a:lnTo>
                  <a:pt x="919" y="522"/>
                </a:lnTo>
                <a:lnTo>
                  <a:pt x="917" y="523"/>
                </a:lnTo>
                <a:lnTo>
                  <a:pt x="917" y="524"/>
                </a:lnTo>
                <a:lnTo>
                  <a:pt x="916" y="524"/>
                </a:lnTo>
                <a:lnTo>
                  <a:pt x="918" y="527"/>
                </a:lnTo>
                <a:lnTo>
                  <a:pt x="919" y="528"/>
                </a:lnTo>
                <a:lnTo>
                  <a:pt x="919" y="532"/>
                </a:lnTo>
                <a:lnTo>
                  <a:pt x="919" y="533"/>
                </a:lnTo>
                <a:lnTo>
                  <a:pt x="919" y="534"/>
                </a:lnTo>
                <a:lnTo>
                  <a:pt x="920" y="534"/>
                </a:lnTo>
                <a:lnTo>
                  <a:pt x="921" y="535"/>
                </a:lnTo>
                <a:lnTo>
                  <a:pt x="923" y="535"/>
                </a:lnTo>
                <a:lnTo>
                  <a:pt x="929" y="539"/>
                </a:lnTo>
                <a:lnTo>
                  <a:pt x="929" y="540"/>
                </a:lnTo>
                <a:lnTo>
                  <a:pt x="930" y="540"/>
                </a:lnTo>
                <a:lnTo>
                  <a:pt x="932" y="540"/>
                </a:lnTo>
                <a:lnTo>
                  <a:pt x="933" y="540"/>
                </a:lnTo>
                <a:lnTo>
                  <a:pt x="934" y="540"/>
                </a:lnTo>
                <a:lnTo>
                  <a:pt x="935" y="540"/>
                </a:lnTo>
                <a:lnTo>
                  <a:pt x="938" y="540"/>
                </a:lnTo>
                <a:lnTo>
                  <a:pt x="941" y="540"/>
                </a:lnTo>
                <a:lnTo>
                  <a:pt x="943" y="539"/>
                </a:lnTo>
                <a:lnTo>
                  <a:pt x="944" y="540"/>
                </a:lnTo>
                <a:lnTo>
                  <a:pt x="944" y="539"/>
                </a:lnTo>
                <a:lnTo>
                  <a:pt x="945" y="539"/>
                </a:lnTo>
                <a:lnTo>
                  <a:pt x="946" y="540"/>
                </a:lnTo>
                <a:lnTo>
                  <a:pt x="947" y="540"/>
                </a:lnTo>
                <a:lnTo>
                  <a:pt x="949" y="540"/>
                </a:lnTo>
                <a:lnTo>
                  <a:pt x="950" y="540"/>
                </a:lnTo>
                <a:lnTo>
                  <a:pt x="951" y="542"/>
                </a:lnTo>
                <a:lnTo>
                  <a:pt x="950" y="544"/>
                </a:lnTo>
                <a:lnTo>
                  <a:pt x="950" y="545"/>
                </a:lnTo>
                <a:lnTo>
                  <a:pt x="950" y="547"/>
                </a:lnTo>
                <a:lnTo>
                  <a:pt x="950" y="548"/>
                </a:lnTo>
                <a:lnTo>
                  <a:pt x="950" y="549"/>
                </a:lnTo>
                <a:lnTo>
                  <a:pt x="950" y="550"/>
                </a:lnTo>
                <a:lnTo>
                  <a:pt x="951" y="550"/>
                </a:lnTo>
                <a:lnTo>
                  <a:pt x="952" y="551"/>
                </a:lnTo>
                <a:lnTo>
                  <a:pt x="951" y="553"/>
                </a:lnTo>
                <a:lnTo>
                  <a:pt x="952" y="555"/>
                </a:lnTo>
                <a:lnTo>
                  <a:pt x="958" y="559"/>
                </a:lnTo>
                <a:lnTo>
                  <a:pt x="962" y="563"/>
                </a:lnTo>
                <a:lnTo>
                  <a:pt x="962" y="564"/>
                </a:lnTo>
                <a:lnTo>
                  <a:pt x="961" y="564"/>
                </a:lnTo>
                <a:lnTo>
                  <a:pt x="959" y="566"/>
                </a:lnTo>
                <a:lnTo>
                  <a:pt x="959" y="567"/>
                </a:lnTo>
                <a:lnTo>
                  <a:pt x="958" y="568"/>
                </a:lnTo>
                <a:lnTo>
                  <a:pt x="955" y="572"/>
                </a:lnTo>
                <a:lnTo>
                  <a:pt x="956" y="573"/>
                </a:lnTo>
                <a:lnTo>
                  <a:pt x="956" y="574"/>
                </a:lnTo>
                <a:lnTo>
                  <a:pt x="958" y="575"/>
                </a:lnTo>
                <a:lnTo>
                  <a:pt x="956" y="576"/>
                </a:lnTo>
                <a:lnTo>
                  <a:pt x="958" y="577"/>
                </a:lnTo>
                <a:lnTo>
                  <a:pt x="959" y="577"/>
                </a:lnTo>
                <a:lnTo>
                  <a:pt x="960" y="578"/>
                </a:lnTo>
                <a:lnTo>
                  <a:pt x="955" y="583"/>
                </a:lnTo>
                <a:lnTo>
                  <a:pt x="955" y="584"/>
                </a:lnTo>
                <a:lnTo>
                  <a:pt x="956" y="585"/>
                </a:lnTo>
                <a:lnTo>
                  <a:pt x="959" y="586"/>
                </a:lnTo>
                <a:lnTo>
                  <a:pt x="959" y="588"/>
                </a:lnTo>
                <a:lnTo>
                  <a:pt x="960" y="588"/>
                </a:lnTo>
                <a:lnTo>
                  <a:pt x="960" y="589"/>
                </a:lnTo>
                <a:lnTo>
                  <a:pt x="962" y="590"/>
                </a:lnTo>
                <a:lnTo>
                  <a:pt x="963" y="591"/>
                </a:lnTo>
                <a:lnTo>
                  <a:pt x="964" y="592"/>
                </a:lnTo>
                <a:lnTo>
                  <a:pt x="967" y="593"/>
                </a:lnTo>
                <a:lnTo>
                  <a:pt x="969" y="597"/>
                </a:lnTo>
                <a:lnTo>
                  <a:pt x="970" y="597"/>
                </a:lnTo>
                <a:lnTo>
                  <a:pt x="972" y="599"/>
                </a:lnTo>
                <a:lnTo>
                  <a:pt x="973" y="599"/>
                </a:lnTo>
                <a:lnTo>
                  <a:pt x="973" y="600"/>
                </a:lnTo>
                <a:lnTo>
                  <a:pt x="976" y="601"/>
                </a:lnTo>
                <a:lnTo>
                  <a:pt x="980" y="606"/>
                </a:lnTo>
                <a:lnTo>
                  <a:pt x="982" y="607"/>
                </a:lnTo>
                <a:lnTo>
                  <a:pt x="982" y="608"/>
                </a:lnTo>
                <a:lnTo>
                  <a:pt x="981" y="609"/>
                </a:lnTo>
                <a:lnTo>
                  <a:pt x="981" y="610"/>
                </a:lnTo>
                <a:lnTo>
                  <a:pt x="982" y="610"/>
                </a:lnTo>
                <a:lnTo>
                  <a:pt x="984" y="610"/>
                </a:lnTo>
                <a:lnTo>
                  <a:pt x="985" y="610"/>
                </a:lnTo>
                <a:lnTo>
                  <a:pt x="986" y="610"/>
                </a:lnTo>
                <a:lnTo>
                  <a:pt x="987" y="611"/>
                </a:lnTo>
                <a:lnTo>
                  <a:pt x="989" y="614"/>
                </a:lnTo>
                <a:lnTo>
                  <a:pt x="990" y="614"/>
                </a:lnTo>
                <a:lnTo>
                  <a:pt x="990" y="615"/>
                </a:lnTo>
                <a:lnTo>
                  <a:pt x="993" y="617"/>
                </a:lnTo>
                <a:lnTo>
                  <a:pt x="997" y="619"/>
                </a:lnTo>
                <a:lnTo>
                  <a:pt x="1005" y="627"/>
                </a:lnTo>
                <a:lnTo>
                  <a:pt x="1006" y="627"/>
                </a:lnTo>
                <a:lnTo>
                  <a:pt x="1006" y="628"/>
                </a:lnTo>
                <a:lnTo>
                  <a:pt x="1007" y="628"/>
                </a:lnTo>
                <a:lnTo>
                  <a:pt x="1007" y="630"/>
                </a:lnTo>
                <a:lnTo>
                  <a:pt x="1009" y="630"/>
                </a:lnTo>
                <a:lnTo>
                  <a:pt x="1010" y="631"/>
                </a:lnTo>
                <a:lnTo>
                  <a:pt x="1012" y="633"/>
                </a:lnTo>
                <a:lnTo>
                  <a:pt x="1014" y="635"/>
                </a:lnTo>
                <a:lnTo>
                  <a:pt x="1015" y="636"/>
                </a:lnTo>
                <a:lnTo>
                  <a:pt x="1015" y="637"/>
                </a:lnTo>
                <a:lnTo>
                  <a:pt x="1016" y="639"/>
                </a:lnTo>
                <a:lnTo>
                  <a:pt x="1016" y="640"/>
                </a:lnTo>
                <a:lnTo>
                  <a:pt x="1016" y="641"/>
                </a:lnTo>
                <a:lnTo>
                  <a:pt x="1016" y="642"/>
                </a:lnTo>
                <a:lnTo>
                  <a:pt x="1018" y="644"/>
                </a:lnTo>
                <a:lnTo>
                  <a:pt x="1018" y="645"/>
                </a:lnTo>
                <a:lnTo>
                  <a:pt x="1019" y="645"/>
                </a:lnTo>
                <a:lnTo>
                  <a:pt x="1020" y="644"/>
                </a:lnTo>
                <a:lnTo>
                  <a:pt x="1021" y="644"/>
                </a:lnTo>
                <a:lnTo>
                  <a:pt x="1022" y="644"/>
                </a:lnTo>
                <a:lnTo>
                  <a:pt x="1022" y="643"/>
                </a:lnTo>
                <a:lnTo>
                  <a:pt x="1024" y="643"/>
                </a:lnTo>
                <a:lnTo>
                  <a:pt x="1025" y="643"/>
                </a:lnTo>
                <a:lnTo>
                  <a:pt x="1025" y="645"/>
                </a:lnTo>
                <a:lnTo>
                  <a:pt x="1025" y="647"/>
                </a:lnTo>
                <a:lnTo>
                  <a:pt x="1027" y="648"/>
                </a:lnTo>
                <a:lnTo>
                  <a:pt x="1028" y="649"/>
                </a:lnTo>
                <a:lnTo>
                  <a:pt x="1029" y="650"/>
                </a:lnTo>
                <a:lnTo>
                  <a:pt x="1029" y="651"/>
                </a:lnTo>
                <a:lnTo>
                  <a:pt x="1030" y="650"/>
                </a:lnTo>
                <a:lnTo>
                  <a:pt x="1031" y="650"/>
                </a:lnTo>
                <a:lnTo>
                  <a:pt x="1032" y="649"/>
                </a:lnTo>
                <a:lnTo>
                  <a:pt x="1032" y="648"/>
                </a:lnTo>
                <a:lnTo>
                  <a:pt x="1033" y="648"/>
                </a:lnTo>
                <a:lnTo>
                  <a:pt x="1033" y="647"/>
                </a:lnTo>
                <a:lnTo>
                  <a:pt x="1033" y="645"/>
                </a:lnTo>
                <a:lnTo>
                  <a:pt x="1032" y="645"/>
                </a:lnTo>
                <a:lnTo>
                  <a:pt x="1031" y="643"/>
                </a:lnTo>
                <a:lnTo>
                  <a:pt x="1031" y="640"/>
                </a:lnTo>
                <a:lnTo>
                  <a:pt x="1031" y="639"/>
                </a:lnTo>
                <a:lnTo>
                  <a:pt x="1033" y="637"/>
                </a:lnTo>
                <a:lnTo>
                  <a:pt x="1031" y="633"/>
                </a:lnTo>
                <a:lnTo>
                  <a:pt x="1031" y="632"/>
                </a:lnTo>
                <a:lnTo>
                  <a:pt x="1031" y="631"/>
                </a:lnTo>
                <a:lnTo>
                  <a:pt x="1041" y="627"/>
                </a:lnTo>
                <a:lnTo>
                  <a:pt x="1049" y="624"/>
                </a:lnTo>
                <a:lnTo>
                  <a:pt x="1049" y="625"/>
                </a:lnTo>
                <a:lnTo>
                  <a:pt x="1050" y="627"/>
                </a:lnTo>
                <a:lnTo>
                  <a:pt x="1051" y="627"/>
                </a:lnTo>
                <a:lnTo>
                  <a:pt x="1046" y="628"/>
                </a:lnTo>
                <a:lnTo>
                  <a:pt x="1045" y="630"/>
                </a:lnTo>
                <a:lnTo>
                  <a:pt x="1045" y="631"/>
                </a:lnTo>
                <a:lnTo>
                  <a:pt x="1044" y="633"/>
                </a:lnTo>
                <a:lnTo>
                  <a:pt x="1042" y="634"/>
                </a:lnTo>
                <a:lnTo>
                  <a:pt x="1041" y="635"/>
                </a:lnTo>
                <a:lnTo>
                  <a:pt x="1039" y="635"/>
                </a:lnTo>
                <a:lnTo>
                  <a:pt x="1039" y="636"/>
                </a:lnTo>
                <a:lnTo>
                  <a:pt x="1038" y="636"/>
                </a:lnTo>
                <a:lnTo>
                  <a:pt x="1038" y="637"/>
                </a:lnTo>
                <a:lnTo>
                  <a:pt x="1037" y="637"/>
                </a:lnTo>
                <a:lnTo>
                  <a:pt x="1038" y="640"/>
                </a:lnTo>
                <a:lnTo>
                  <a:pt x="1038" y="641"/>
                </a:lnTo>
                <a:lnTo>
                  <a:pt x="1039" y="643"/>
                </a:lnTo>
                <a:lnTo>
                  <a:pt x="1039" y="644"/>
                </a:lnTo>
                <a:lnTo>
                  <a:pt x="1040" y="643"/>
                </a:lnTo>
                <a:lnTo>
                  <a:pt x="1041" y="642"/>
                </a:lnTo>
                <a:lnTo>
                  <a:pt x="1042" y="641"/>
                </a:lnTo>
                <a:lnTo>
                  <a:pt x="1042" y="642"/>
                </a:lnTo>
                <a:lnTo>
                  <a:pt x="1044" y="643"/>
                </a:lnTo>
                <a:lnTo>
                  <a:pt x="1042" y="644"/>
                </a:lnTo>
                <a:lnTo>
                  <a:pt x="1041" y="645"/>
                </a:lnTo>
                <a:lnTo>
                  <a:pt x="1041" y="647"/>
                </a:lnTo>
                <a:lnTo>
                  <a:pt x="1041" y="648"/>
                </a:lnTo>
                <a:lnTo>
                  <a:pt x="1041" y="649"/>
                </a:lnTo>
                <a:lnTo>
                  <a:pt x="1041" y="650"/>
                </a:lnTo>
                <a:lnTo>
                  <a:pt x="1040" y="650"/>
                </a:lnTo>
                <a:lnTo>
                  <a:pt x="1039" y="651"/>
                </a:lnTo>
                <a:lnTo>
                  <a:pt x="1038" y="652"/>
                </a:lnTo>
                <a:lnTo>
                  <a:pt x="1038" y="653"/>
                </a:lnTo>
                <a:lnTo>
                  <a:pt x="1038" y="655"/>
                </a:lnTo>
                <a:lnTo>
                  <a:pt x="1039" y="655"/>
                </a:lnTo>
                <a:lnTo>
                  <a:pt x="1039" y="656"/>
                </a:lnTo>
                <a:lnTo>
                  <a:pt x="1039" y="657"/>
                </a:lnTo>
                <a:lnTo>
                  <a:pt x="1039" y="658"/>
                </a:lnTo>
                <a:lnTo>
                  <a:pt x="1039" y="659"/>
                </a:lnTo>
                <a:lnTo>
                  <a:pt x="1039" y="660"/>
                </a:lnTo>
                <a:lnTo>
                  <a:pt x="1040" y="660"/>
                </a:lnTo>
                <a:lnTo>
                  <a:pt x="1044" y="659"/>
                </a:lnTo>
                <a:lnTo>
                  <a:pt x="1046" y="658"/>
                </a:lnTo>
                <a:lnTo>
                  <a:pt x="1047" y="660"/>
                </a:lnTo>
                <a:lnTo>
                  <a:pt x="1048" y="659"/>
                </a:lnTo>
                <a:lnTo>
                  <a:pt x="1051" y="657"/>
                </a:lnTo>
                <a:lnTo>
                  <a:pt x="1054" y="664"/>
                </a:lnTo>
                <a:lnTo>
                  <a:pt x="1056" y="669"/>
                </a:lnTo>
                <a:lnTo>
                  <a:pt x="1056" y="670"/>
                </a:lnTo>
                <a:lnTo>
                  <a:pt x="1056" y="672"/>
                </a:lnTo>
                <a:lnTo>
                  <a:pt x="1056" y="673"/>
                </a:lnTo>
                <a:lnTo>
                  <a:pt x="1056" y="674"/>
                </a:lnTo>
                <a:lnTo>
                  <a:pt x="1056" y="675"/>
                </a:lnTo>
                <a:lnTo>
                  <a:pt x="1057" y="676"/>
                </a:lnTo>
                <a:lnTo>
                  <a:pt x="1057" y="681"/>
                </a:lnTo>
                <a:lnTo>
                  <a:pt x="1063" y="681"/>
                </a:lnTo>
                <a:lnTo>
                  <a:pt x="1066" y="691"/>
                </a:lnTo>
                <a:lnTo>
                  <a:pt x="1066" y="692"/>
                </a:lnTo>
                <a:lnTo>
                  <a:pt x="1065" y="693"/>
                </a:lnTo>
                <a:lnTo>
                  <a:pt x="1065" y="694"/>
                </a:lnTo>
                <a:lnTo>
                  <a:pt x="1066" y="697"/>
                </a:lnTo>
                <a:lnTo>
                  <a:pt x="1067" y="700"/>
                </a:lnTo>
                <a:lnTo>
                  <a:pt x="1068" y="700"/>
                </a:lnTo>
                <a:lnTo>
                  <a:pt x="1070" y="701"/>
                </a:lnTo>
                <a:lnTo>
                  <a:pt x="1070" y="702"/>
                </a:lnTo>
                <a:lnTo>
                  <a:pt x="1070" y="703"/>
                </a:lnTo>
                <a:lnTo>
                  <a:pt x="1070" y="704"/>
                </a:lnTo>
                <a:lnTo>
                  <a:pt x="1068" y="706"/>
                </a:lnTo>
                <a:lnTo>
                  <a:pt x="1067" y="706"/>
                </a:lnTo>
                <a:lnTo>
                  <a:pt x="1067" y="707"/>
                </a:lnTo>
                <a:lnTo>
                  <a:pt x="1071" y="710"/>
                </a:lnTo>
                <a:lnTo>
                  <a:pt x="1071" y="715"/>
                </a:lnTo>
                <a:lnTo>
                  <a:pt x="1072" y="716"/>
                </a:lnTo>
                <a:lnTo>
                  <a:pt x="1072" y="717"/>
                </a:lnTo>
                <a:lnTo>
                  <a:pt x="1073" y="717"/>
                </a:lnTo>
                <a:lnTo>
                  <a:pt x="1074" y="717"/>
                </a:lnTo>
                <a:lnTo>
                  <a:pt x="1075" y="716"/>
                </a:lnTo>
                <a:lnTo>
                  <a:pt x="1076" y="717"/>
                </a:lnTo>
                <a:lnTo>
                  <a:pt x="1090" y="727"/>
                </a:lnTo>
                <a:lnTo>
                  <a:pt x="1091" y="727"/>
                </a:lnTo>
                <a:lnTo>
                  <a:pt x="1091" y="728"/>
                </a:lnTo>
                <a:lnTo>
                  <a:pt x="1092" y="728"/>
                </a:lnTo>
                <a:lnTo>
                  <a:pt x="1093" y="728"/>
                </a:lnTo>
                <a:lnTo>
                  <a:pt x="1094" y="729"/>
                </a:lnTo>
                <a:lnTo>
                  <a:pt x="1096" y="729"/>
                </a:lnTo>
                <a:lnTo>
                  <a:pt x="1097" y="729"/>
                </a:lnTo>
                <a:lnTo>
                  <a:pt x="1098" y="728"/>
                </a:lnTo>
                <a:lnTo>
                  <a:pt x="1098" y="729"/>
                </a:lnTo>
                <a:lnTo>
                  <a:pt x="1099" y="729"/>
                </a:lnTo>
                <a:lnTo>
                  <a:pt x="1099" y="731"/>
                </a:lnTo>
                <a:lnTo>
                  <a:pt x="1100" y="731"/>
                </a:lnTo>
                <a:lnTo>
                  <a:pt x="1101" y="731"/>
                </a:lnTo>
                <a:lnTo>
                  <a:pt x="1102" y="731"/>
                </a:lnTo>
                <a:lnTo>
                  <a:pt x="1104" y="732"/>
                </a:lnTo>
                <a:lnTo>
                  <a:pt x="1102" y="733"/>
                </a:lnTo>
                <a:lnTo>
                  <a:pt x="1099" y="736"/>
                </a:lnTo>
                <a:lnTo>
                  <a:pt x="1099" y="740"/>
                </a:lnTo>
                <a:lnTo>
                  <a:pt x="1100" y="743"/>
                </a:lnTo>
                <a:lnTo>
                  <a:pt x="1101" y="745"/>
                </a:lnTo>
                <a:lnTo>
                  <a:pt x="1101" y="748"/>
                </a:lnTo>
                <a:lnTo>
                  <a:pt x="1102" y="752"/>
                </a:lnTo>
                <a:lnTo>
                  <a:pt x="1111" y="756"/>
                </a:lnTo>
                <a:lnTo>
                  <a:pt x="1114" y="756"/>
                </a:lnTo>
                <a:lnTo>
                  <a:pt x="1116" y="759"/>
                </a:lnTo>
                <a:lnTo>
                  <a:pt x="1117" y="761"/>
                </a:lnTo>
                <a:lnTo>
                  <a:pt x="1117" y="762"/>
                </a:lnTo>
                <a:lnTo>
                  <a:pt x="1120" y="766"/>
                </a:lnTo>
                <a:lnTo>
                  <a:pt x="1120" y="769"/>
                </a:lnTo>
                <a:lnTo>
                  <a:pt x="1122" y="771"/>
                </a:lnTo>
                <a:lnTo>
                  <a:pt x="1122" y="774"/>
                </a:lnTo>
                <a:lnTo>
                  <a:pt x="1122" y="775"/>
                </a:lnTo>
                <a:lnTo>
                  <a:pt x="1122" y="778"/>
                </a:lnTo>
                <a:lnTo>
                  <a:pt x="1122" y="783"/>
                </a:lnTo>
                <a:lnTo>
                  <a:pt x="1120" y="783"/>
                </a:lnTo>
                <a:lnTo>
                  <a:pt x="1119" y="783"/>
                </a:lnTo>
                <a:lnTo>
                  <a:pt x="1117" y="783"/>
                </a:lnTo>
                <a:lnTo>
                  <a:pt x="1113" y="784"/>
                </a:lnTo>
                <a:lnTo>
                  <a:pt x="1111" y="784"/>
                </a:lnTo>
                <a:lnTo>
                  <a:pt x="1110" y="784"/>
                </a:lnTo>
                <a:lnTo>
                  <a:pt x="1109" y="785"/>
                </a:lnTo>
                <a:lnTo>
                  <a:pt x="1107" y="785"/>
                </a:lnTo>
                <a:lnTo>
                  <a:pt x="1104" y="786"/>
                </a:lnTo>
                <a:lnTo>
                  <a:pt x="1104" y="787"/>
                </a:lnTo>
                <a:lnTo>
                  <a:pt x="1102" y="787"/>
                </a:lnTo>
                <a:lnTo>
                  <a:pt x="1099" y="789"/>
                </a:lnTo>
                <a:lnTo>
                  <a:pt x="1093" y="791"/>
                </a:lnTo>
                <a:lnTo>
                  <a:pt x="1092" y="791"/>
                </a:lnTo>
                <a:lnTo>
                  <a:pt x="1094" y="800"/>
                </a:lnTo>
                <a:lnTo>
                  <a:pt x="1097" y="808"/>
                </a:lnTo>
                <a:lnTo>
                  <a:pt x="1097" y="810"/>
                </a:lnTo>
                <a:lnTo>
                  <a:pt x="1098" y="812"/>
                </a:lnTo>
                <a:lnTo>
                  <a:pt x="1098" y="816"/>
                </a:lnTo>
                <a:lnTo>
                  <a:pt x="1099" y="817"/>
                </a:lnTo>
                <a:lnTo>
                  <a:pt x="1099" y="818"/>
                </a:lnTo>
                <a:lnTo>
                  <a:pt x="1099" y="819"/>
                </a:lnTo>
                <a:lnTo>
                  <a:pt x="1099" y="820"/>
                </a:lnTo>
                <a:lnTo>
                  <a:pt x="1106" y="819"/>
                </a:lnTo>
                <a:lnTo>
                  <a:pt x="1113" y="821"/>
                </a:lnTo>
                <a:lnTo>
                  <a:pt x="1115" y="823"/>
                </a:lnTo>
                <a:lnTo>
                  <a:pt x="1116" y="824"/>
                </a:lnTo>
                <a:lnTo>
                  <a:pt x="1117" y="825"/>
                </a:lnTo>
                <a:lnTo>
                  <a:pt x="1118" y="825"/>
                </a:lnTo>
                <a:lnTo>
                  <a:pt x="1120" y="825"/>
                </a:lnTo>
                <a:lnTo>
                  <a:pt x="1120" y="826"/>
                </a:lnTo>
                <a:lnTo>
                  <a:pt x="1122" y="826"/>
                </a:lnTo>
                <a:lnTo>
                  <a:pt x="1123" y="826"/>
                </a:lnTo>
                <a:lnTo>
                  <a:pt x="1124" y="826"/>
                </a:lnTo>
                <a:lnTo>
                  <a:pt x="1125" y="827"/>
                </a:lnTo>
                <a:lnTo>
                  <a:pt x="1125" y="828"/>
                </a:lnTo>
                <a:lnTo>
                  <a:pt x="1126" y="828"/>
                </a:lnTo>
                <a:lnTo>
                  <a:pt x="1127" y="829"/>
                </a:lnTo>
                <a:lnTo>
                  <a:pt x="1128" y="829"/>
                </a:lnTo>
                <a:lnTo>
                  <a:pt x="1128" y="831"/>
                </a:lnTo>
                <a:lnTo>
                  <a:pt x="1130" y="829"/>
                </a:lnTo>
                <a:lnTo>
                  <a:pt x="1131" y="831"/>
                </a:lnTo>
                <a:lnTo>
                  <a:pt x="1132" y="831"/>
                </a:lnTo>
                <a:lnTo>
                  <a:pt x="1134" y="831"/>
                </a:lnTo>
                <a:lnTo>
                  <a:pt x="1135" y="831"/>
                </a:lnTo>
                <a:lnTo>
                  <a:pt x="1137" y="829"/>
                </a:lnTo>
                <a:lnTo>
                  <a:pt x="1139" y="829"/>
                </a:lnTo>
                <a:lnTo>
                  <a:pt x="1140" y="831"/>
                </a:lnTo>
                <a:lnTo>
                  <a:pt x="1141" y="832"/>
                </a:lnTo>
                <a:lnTo>
                  <a:pt x="1142" y="832"/>
                </a:lnTo>
                <a:lnTo>
                  <a:pt x="1143" y="832"/>
                </a:lnTo>
                <a:lnTo>
                  <a:pt x="1144" y="833"/>
                </a:lnTo>
                <a:lnTo>
                  <a:pt x="1145" y="833"/>
                </a:lnTo>
                <a:lnTo>
                  <a:pt x="1146" y="834"/>
                </a:lnTo>
                <a:lnTo>
                  <a:pt x="1148" y="834"/>
                </a:lnTo>
                <a:lnTo>
                  <a:pt x="1149" y="834"/>
                </a:lnTo>
                <a:lnTo>
                  <a:pt x="1150" y="835"/>
                </a:lnTo>
                <a:lnTo>
                  <a:pt x="1152" y="835"/>
                </a:lnTo>
                <a:lnTo>
                  <a:pt x="1159" y="834"/>
                </a:lnTo>
                <a:lnTo>
                  <a:pt x="1242" y="818"/>
                </a:lnTo>
                <a:lnTo>
                  <a:pt x="1244" y="818"/>
                </a:lnTo>
                <a:lnTo>
                  <a:pt x="1248" y="817"/>
                </a:lnTo>
                <a:lnTo>
                  <a:pt x="1260" y="834"/>
                </a:lnTo>
                <a:lnTo>
                  <a:pt x="1258" y="840"/>
                </a:lnTo>
                <a:lnTo>
                  <a:pt x="1257" y="844"/>
                </a:lnTo>
                <a:lnTo>
                  <a:pt x="1261" y="851"/>
                </a:lnTo>
                <a:lnTo>
                  <a:pt x="1260" y="853"/>
                </a:lnTo>
                <a:lnTo>
                  <a:pt x="1231" y="863"/>
                </a:lnTo>
                <a:lnTo>
                  <a:pt x="1221" y="867"/>
                </a:lnTo>
                <a:lnTo>
                  <a:pt x="1221" y="866"/>
                </a:lnTo>
                <a:lnTo>
                  <a:pt x="1221" y="865"/>
                </a:lnTo>
                <a:lnTo>
                  <a:pt x="1221" y="863"/>
                </a:lnTo>
                <a:lnTo>
                  <a:pt x="1221" y="862"/>
                </a:lnTo>
                <a:lnTo>
                  <a:pt x="1203" y="868"/>
                </a:lnTo>
                <a:lnTo>
                  <a:pt x="1202" y="868"/>
                </a:lnTo>
                <a:lnTo>
                  <a:pt x="1196" y="868"/>
                </a:lnTo>
                <a:lnTo>
                  <a:pt x="1191" y="867"/>
                </a:lnTo>
                <a:lnTo>
                  <a:pt x="1183" y="861"/>
                </a:lnTo>
                <a:lnTo>
                  <a:pt x="1178" y="861"/>
                </a:lnTo>
                <a:lnTo>
                  <a:pt x="1177" y="862"/>
                </a:lnTo>
                <a:lnTo>
                  <a:pt x="1174" y="861"/>
                </a:lnTo>
                <a:lnTo>
                  <a:pt x="1170" y="862"/>
                </a:lnTo>
                <a:lnTo>
                  <a:pt x="1168" y="861"/>
                </a:lnTo>
                <a:lnTo>
                  <a:pt x="1167" y="861"/>
                </a:lnTo>
                <a:lnTo>
                  <a:pt x="1165" y="861"/>
                </a:lnTo>
                <a:lnTo>
                  <a:pt x="1162" y="861"/>
                </a:lnTo>
                <a:lnTo>
                  <a:pt x="1160" y="860"/>
                </a:lnTo>
                <a:lnTo>
                  <a:pt x="1158" y="861"/>
                </a:lnTo>
                <a:lnTo>
                  <a:pt x="1152" y="859"/>
                </a:lnTo>
                <a:lnTo>
                  <a:pt x="1150" y="859"/>
                </a:lnTo>
                <a:lnTo>
                  <a:pt x="1150" y="858"/>
                </a:lnTo>
                <a:lnTo>
                  <a:pt x="1148" y="863"/>
                </a:lnTo>
                <a:lnTo>
                  <a:pt x="1144" y="866"/>
                </a:lnTo>
                <a:lnTo>
                  <a:pt x="1140" y="869"/>
                </a:lnTo>
                <a:lnTo>
                  <a:pt x="1141" y="871"/>
                </a:lnTo>
                <a:lnTo>
                  <a:pt x="1142" y="874"/>
                </a:lnTo>
                <a:lnTo>
                  <a:pt x="1142" y="875"/>
                </a:lnTo>
                <a:lnTo>
                  <a:pt x="1142" y="876"/>
                </a:lnTo>
                <a:lnTo>
                  <a:pt x="1142" y="877"/>
                </a:lnTo>
                <a:lnTo>
                  <a:pt x="1142" y="879"/>
                </a:lnTo>
                <a:lnTo>
                  <a:pt x="1137" y="882"/>
                </a:lnTo>
                <a:lnTo>
                  <a:pt x="1139" y="884"/>
                </a:lnTo>
                <a:lnTo>
                  <a:pt x="1142" y="883"/>
                </a:lnTo>
                <a:lnTo>
                  <a:pt x="1141" y="885"/>
                </a:lnTo>
                <a:lnTo>
                  <a:pt x="1141" y="886"/>
                </a:lnTo>
                <a:lnTo>
                  <a:pt x="1141" y="887"/>
                </a:lnTo>
                <a:lnTo>
                  <a:pt x="1141" y="890"/>
                </a:lnTo>
                <a:lnTo>
                  <a:pt x="1141" y="892"/>
                </a:lnTo>
                <a:lnTo>
                  <a:pt x="1140" y="895"/>
                </a:lnTo>
                <a:lnTo>
                  <a:pt x="1146" y="893"/>
                </a:lnTo>
                <a:lnTo>
                  <a:pt x="1154" y="901"/>
                </a:lnTo>
                <a:lnTo>
                  <a:pt x="1154" y="904"/>
                </a:lnTo>
                <a:lnTo>
                  <a:pt x="1151" y="909"/>
                </a:lnTo>
                <a:lnTo>
                  <a:pt x="1150" y="913"/>
                </a:lnTo>
                <a:lnTo>
                  <a:pt x="1152" y="916"/>
                </a:lnTo>
                <a:lnTo>
                  <a:pt x="1156" y="916"/>
                </a:lnTo>
                <a:lnTo>
                  <a:pt x="1158" y="918"/>
                </a:lnTo>
                <a:lnTo>
                  <a:pt x="1156" y="924"/>
                </a:lnTo>
                <a:lnTo>
                  <a:pt x="1157" y="926"/>
                </a:lnTo>
                <a:lnTo>
                  <a:pt x="1161" y="926"/>
                </a:lnTo>
                <a:lnTo>
                  <a:pt x="1165" y="927"/>
                </a:lnTo>
                <a:lnTo>
                  <a:pt x="1167" y="931"/>
                </a:lnTo>
                <a:lnTo>
                  <a:pt x="1169" y="933"/>
                </a:lnTo>
                <a:lnTo>
                  <a:pt x="1169" y="935"/>
                </a:lnTo>
                <a:lnTo>
                  <a:pt x="1165" y="937"/>
                </a:lnTo>
                <a:lnTo>
                  <a:pt x="1162" y="942"/>
                </a:lnTo>
                <a:lnTo>
                  <a:pt x="1158" y="950"/>
                </a:lnTo>
                <a:lnTo>
                  <a:pt x="1157" y="950"/>
                </a:lnTo>
                <a:lnTo>
                  <a:pt x="1156" y="949"/>
                </a:lnTo>
                <a:lnTo>
                  <a:pt x="1154" y="948"/>
                </a:lnTo>
                <a:lnTo>
                  <a:pt x="1153" y="946"/>
                </a:lnTo>
                <a:lnTo>
                  <a:pt x="1151" y="946"/>
                </a:lnTo>
                <a:lnTo>
                  <a:pt x="1150" y="946"/>
                </a:lnTo>
                <a:lnTo>
                  <a:pt x="1149" y="946"/>
                </a:lnTo>
                <a:lnTo>
                  <a:pt x="1148" y="945"/>
                </a:lnTo>
                <a:lnTo>
                  <a:pt x="1146" y="945"/>
                </a:lnTo>
                <a:lnTo>
                  <a:pt x="1146" y="944"/>
                </a:lnTo>
                <a:lnTo>
                  <a:pt x="1145" y="944"/>
                </a:lnTo>
                <a:lnTo>
                  <a:pt x="1143" y="943"/>
                </a:lnTo>
                <a:lnTo>
                  <a:pt x="1142" y="943"/>
                </a:lnTo>
                <a:lnTo>
                  <a:pt x="1142" y="942"/>
                </a:lnTo>
                <a:lnTo>
                  <a:pt x="1141" y="941"/>
                </a:lnTo>
                <a:lnTo>
                  <a:pt x="1140" y="941"/>
                </a:lnTo>
                <a:lnTo>
                  <a:pt x="1139" y="938"/>
                </a:lnTo>
                <a:lnTo>
                  <a:pt x="1136" y="936"/>
                </a:lnTo>
                <a:lnTo>
                  <a:pt x="1135" y="934"/>
                </a:lnTo>
                <a:lnTo>
                  <a:pt x="1133" y="933"/>
                </a:lnTo>
                <a:lnTo>
                  <a:pt x="1133" y="932"/>
                </a:lnTo>
                <a:lnTo>
                  <a:pt x="1132" y="931"/>
                </a:lnTo>
                <a:lnTo>
                  <a:pt x="1131" y="931"/>
                </a:lnTo>
                <a:lnTo>
                  <a:pt x="1131" y="929"/>
                </a:lnTo>
                <a:lnTo>
                  <a:pt x="1130" y="929"/>
                </a:lnTo>
                <a:lnTo>
                  <a:pt x="1128" y="928"/>
                </a:lnTo>
                <a:lnTo>
                  <a:pt x="1127" y="927"/>
                </a:lnTo>
                <a:lnTo>
                  <a:pt x="1126" y="926"/>
                </a:lnTo>
                <a:lnTo>
                  <a:pt x="1125" y="926"/>
                </a:lnTo>
                <a:lnTo>
                  <a:pt x="1125" y="925"/>
                </a:lnTo>
                <a:lnTo>
                  <a:pt x="1124" y="924"/>
                </a:lnTo>
                <a:lnTo>
                  <a:pt x="1122" y="923"/>
                </a:lnTo>
                <a:lnTo>
                  <a:pt x="1120" y="923"/>
                </a:lnTo>
                <a:lnTo>
                  <a:pt x="1119" y="921"/>
                </a:lnTo>
                <a:lnTo>
                  <a:pt x="1119" y="923"/>
                </a:lnTo>
                <a:lnTo>
                  <a:pt x="1118" y="923"/>
                </a:lnTo>
                <a:lnTo>
                  <a:pt x="1118" y="924"/>
                </a:lnTo>
                <a:lnTo>
                  <a:pt x="1117" y="924"/>
                </a:lnTo>
                <a:lnTo>
                  <a:pt x="1116" y="924"/>
                </a:lnTo>
                <a:lnTo>
                  <a:pt x="1115" y="924"/>
                </a:lnTo>
                <a:lnTo>
                  <a:pt x="1114" y="924"/>
                </a:lnTo>
                <a:lnTo>
                  <a:pt x="1111" y="924"/>
                </a:lnTo>
                <a:lnTo>
                  <a:pt x="1110" y="924"/>
                </a:lnTo>
                <a:lnTo>
                  <a:pt x="1109" y="923"/>
                </a:lnTo>
                <a:lnTo>
                  <a:pt x="1109" y="924"/>
                </a:lnTo>
                <a:lnTo>
                  <a:pt x="1108" y="924"/>
                </a:lnTo>
                <a:lnTo>
                  <a:pt x="1106" y="924"/>
                </a:lnTo>
                <a:lnTo>
                  <a:pt x="1101" y="925"/>
                </a:lnTo>
                <a:lnTo>
                  <a:pt x="1100" y="925"/>
                </a:lnTo>
                <a:lnTo>
                  <a:pt x="1099" y="925"/>
                </a:lnTo>
                <a:lnTo>
                  <a:pt x="1099" y="926"/>
                </a:lnTo>
                <a:lnTo>
                  <a:pt x="1098" y="926"/>
                </a:lnTo>
                <a:lnTo>
                  <a:pt x="1098" y="927"/>
                </a:lnTo>
                <a:lnTo>
                  <a:pt x="1097" y="929"/>
                </a:lnTo>
                <a:lnTo>
                  <a:pt x="1097" y="931"/>
                </a:lnTo>
                <a:lnTo>
                  <a:pt x="1096" y="932"/>
                </a:lnTo>
                <a:lnTo>
                  <a:pt x="1096" y="933"/>
                </a:lnTo>
                <a:lnTo>
                  <a:pt x="1096" y="934"/>
                </a:lnTo>
                <a:lnTo>
                  <a:pt x="1094" y="934"/>
                </a:lnTo>
                <a:lnTo>
                  <a:pt x="1093" y="935"/>
                </a:lnTo>
                <a:lnTo>
                  <a:pt x="1092" y="935"/>
                </a:lnTo>
                <a:lnTo>
                  <a:pt x="1091" y="935"/>
                </a:lnTo>
                <a:lnTo>
                  <a:pt x="1090" y="935"/>
                </a:lnTo>
                <a:lnTo>
                  <a:pt x="1089" y="936"/>
                </a:lnTo>
                <a:lnTo>
                  <a:pt x="1088" y="936"/>
                </a:lnTo>
                <a:lnTo>
                  <a:pt x="1087" y="936"/>
                </a:lnTo>
                <a:lnTo>
                  <a:pt x="1085" y="935"/>
                </a:lnTo>
                <a:lnTo>
                  <a:pt x="1084" y="935"/>
                </a:lnTo>
                <a:lnTo>
                  <a:pt x="1083" y="935"/>
                </a:lnTo>
                <a:lnTo>
                  <a:pt x="1082" y="935"/>
                </a:lnTo>
                <a:lnTo>
                  <a:pt x="1081" y="935"/>
                </a:lnTo>
                <a:lnTo>
                  <a:pt x="1080" y="934"/>
                </a:lnTo>
                <a:lnTo>
                  <a:pt x="1079" y="934"/>
                </a:lnTo>
                <a:lnTo>
                  <a:pt x="1074" y="940"/>
                </a:lnTo>
                <a:lnTo>
                  <a:pt x="1073" y="941"/>
                </a:lnTo>
                <a:lnTo>
                  <a:pt x="1071" y="943"/>
                </a:lnTo>
                <a:lnTo>
                  <a:pt x="1055" y="942"/>
                </a:lnTo>
                <a:lnTo>
                  <a:pt x="1050" y="942"/>
                </a:lnTo>
                <a:lnTo>
                  <a:pt x="1040" y="942"/>
                </a:lnTo>
                <a:lnTo>
                  <a:pt x="979" y="940"/>
                </a:lnTo>
                <a:lnTo>
                  <a:pt x="972" y="938"/>
                </a:lnTo>
                <a:lnTo>
                  <a:pt x="972" y="940"/>
                </a:lnTo>
                <a:lnTo>
                  <a:pt x="971" y="940"/>
                </a:lnTo>
                <a:lnTo>
                  <a:pt x="969" y="942"/>
                </a:lnTo>
                <a:lnTo>
                  <a:pt x="964" y="945"/>
                </a:lnTo>
                <a:lnTo>
                  <a:pt x="963" y="946"/>
                </a:lnTo>
                <a:lnTo>
                  <a:pt x="963" y="948"/>
                </a:lnTo>
                <a:lnTo>
                  <a:pt x="962" y="951"/>
                </a:lnTo>
                <a:lnTo>
                  <a:pt x="961" y="952"/>
                </a:lnTo>
                <a:lnTo>
                  <a:pt x="962" y="955"/>
                </a:lnTo>
                <a:lnTo>
                  <a:pt x="963" y="959"/>
                </a:lnTo>
                <a:lnTo>
                  <a:pt x="964" y="960"/>
                </a:lnTo>
                <a:lnTo>
                  <a:pt x="966" y="961"/>
                </a:lnTo>
                <a:lnTo>
                  <a:pt x="968" y="963"/>
                </a:lnTo>
                <a:lnTo>
                  <a:pt x="969" y="963"/>
                </a:lnTo>
                <a:lnTo>
                  <a:pt x="970" y="965"/>
                </a:lnTo>
                <a:lnTo>
                  <a:pt x="970" y="966"/>
                </a:lnTo>
                <a:lnTo>
                  <a:pt x="971" y="966"/>
                </a:lnTo>
                <a:lnTo>
                  <a:pt x="973" y="967"/>
                </a:lnTo>
                <a:lnTo>
                  <a:pt x="975" y="967"/>
                </a:lnTo>
                <a:lnTo>
                  <a:pt x="976" y="967"/>
                </a:lnTo>
                <a:lnTo>
                  <a:pt x="979" y="970"/>
                </a:lnTo>
                <a:lnTo>
                  <a:pt x="980" y="971"/>
                </a:lnTo>
                <a:lnTo>
                  <a:pt x="981" y="973"/>
                </a:lnTo>
                <a:lnTo>
                  <a:pt x="982" y="973"/>
                </a:lnTo>
                <a:lnTo>
                  <a:pt x="985" y="974"/>
                </a:lnTo>
                <a:lnTo>
                  <a:pt x="986" y="974"/>
                </a:lnTo>
                <a:lnTo>
                  <a:pt x="986" y="975"/>
                </a:lnTo>
                <a:lnTo>
                  <a:pt x="986" y="976"/>
                </a:lnTo>
                <a:lnTo>
                  <a:pt x="986" y="977"/>
                </a:lnTo>
                <a:lnTo>
                  <a:pt x="987" y="977"/>
                </a:lnTo>
                <a:lnTo>
                  <a:pt x="988" y="978"/>
                </a:lnTo>
                <a:lnTo>
                  <a:pt x="989" y="978"/>
                </a:lnTo>
                <a:lnTo>
                  <a:pt x="990" y="978"/>
                </a:lnTo>
                <a:lnTo>
                  <a:pt x="992" y="978"/>
                </a:lnTo>
                <a:lnTo>
                  <a:pt x="992" y="979"/>
                </a:lnTo>
                <a:lnTo>
                  <a:pt x="990" y="979"/>
                </a:lnTo>
                <a:lnTo>
                  <a:pt x="990" y="980"/>
                </a:lnTo>
                <a:lnTo>
                  <a:pt x="990" y="982"/>
                </a:lnTo>
                <a:lnTo>
                  <a:pt x="990" y="983"/>
                </a:lnTo>
                <a:lnTo>
                  <a:pt x="992" y="983"/>
                </a:lnTo>
                <a:lnTo>
                  <a:pt x="992" y="984"/>
                </a:lnTo>
                <a:lnTo>
                  <a:pt x="990" y="985"/>
                </a:lnTo>
                <a:lnTo>
                  <a:pt x="993" y="987"/>
                </a:lnTo>
                <a:lnTo>
                  <a:pt x="994" y="988"/>
                </a:lnTo>
                <a:lnTo>
                  <a:pt x="995" y="990"/>
                </a:lnTo>
                <a:lnTo>
                  <a:pt x="997" y="992"/>
                </a:lnTo>
                <a:lnTo>
                  <a:pt x="999" y="994"/>
                </a:lnTo>
                <a:lnTo>
                  <a:pt x="1001" y="995"/>
                </a:lnTo>
                <a:lnTo>
                  <a:pt x="1002" y="996"/>
                </a:lnTo>
                <a:lnTo>
                  <a:pt x="1004" y="998"/>
                </a:lnTo>
                <a:lnTo>
                  <a:pt x="1009" y="1000"/>
                </a:lnTo>
                <a:lnTo>
                  <a:pt x="1009" y="1001"/>
                </a:lnTo>
                <a:lnTo>
                  <a:pt x="1011" y="1001"/>
                </a:lnTo>
                <a:lnTo>
                  <a:pt x="1012" y="1002"/>
                </a:lnTo>
                <a:lnTo>
                  <a:pt x="1016" y="1005"/>
                </a:lnTo>
                <a:lnTo>
                  <a:pt x="1018" y="1005"/>
                </a:lnTo>
                <a:lnTo>
                  <a:pt x="1019" y="1005"/>
                </a:lnTo>
                <a:lnTo>
                  <a:pt x="1019" y="1007"/>
                </a:lnTo>
                <a:lnTo>
                  <a:pt x="1020" y="1007"/>
                </a:lnTo>
                <a:lnTo>
                  <a:pt x="1020" y="1008"/>
                </a:lnTo>
                <a:lnTo>
                  <a:pt x="1021" y="1008"/>
                </a:lnTo>
                <a:lnTo>
                  <a:pt x="1021" y="1010"/>
                </a:lnTo>
                <a:lnTo>
                  <a:pt x="1022" y="1010"/>
                </a:lnTo>
                <a:lnTo>
                  <a:pt x="1024" y="1015"/>
                </a:lnTo>
                <a:lnTo>
                  <a:pt x="1027" y="1018"/>
                </a:lnTo>
                <a:lnTo>
                  <a:pt x="1028" y="1019"/>
                </a:lnTo>
                <a:lnTo>
                  <a:pt x="1028" y="1020"/>
                </a:lnTo>
                <a:lnTo>
                  <a:pt x="1029" y="1018"/>
                </a:lnTo>
                <a:lnTo>
                  <a:pt x="1030" y="1018"/>
                </a:lnTo>
                <a:lnTo>
                  <a:pt x="1031" y="1017"/>
                </a:lnTo>
                <a:lnTo>
                  <a:pt x="1031" y="1016"/>
                </a:lnTo>
                <a:lnTo>
                  <a:pt x="1035" y="1013"/>
                </a:lnTo>
                <a:lnTo>
                  <a:pt x="1035" y="1012"/>
                </a:lnTo>
                <a:lnTo>
                  <a:pt x="1036" y="1012"/>
                </a:lnTo>
                <a:lnTo>
                  <a:pt x="1037" y="1013"/>
                </a:lnTo>
                <a:lnTo>
                  <a:pt x="1039" y="1015"/>
                </a:lnTo>
                <a:lnTo>
                  <a:pt x="1041" y="1016"/>
                </a:lnTo>
                <a:lnTo>
                  <a:pt x="1042" y="1017"/>
                </a:lnTo>
                <a:lnTo>
                  <a:pt x="1044" y="1018"/>
                </a:lnTo>
                <a:lnTo>
                  <a:pt x="1042" y="1018"/>
                </a:lnTo>
                <a:lnTo>
                  <a:pt x="1041" y="1019"/>
                </a:lnTo>
                <a:lnTo>
                  <a:pt x="1044" y="1021"/>
                </a:lnTo>
                <a:lnTo>
                  <a:pt x="1046" y="1019"/>
                </a:lnTo>
                <a:lnTo>
                  <a:pt x="1047" y="1018"/>
                </a:lnTo>
                <a:lnTo>
                  <a:pt x="1045" y="1016"/>
                </a:lnTo>
                <a:lnTo>
                  <a:pt x="1041" y="1013"/>
                </a:lnTo>
                <a:lnTo>
                  <a:pt x="1038" y="1009"/>
                </a:lnTo>
                <a:lnTo>
                  <a:pt x="1036" y="1010"/>
                </a:lnTo>
                <a:lnTo>
                  <a:pt x="1033" y="1008"/>
                </a:lnTo>
                <a:lnTo>
                  <a:pt x="1042" y="999"/>
                </a:lnTo>
                <a:lnTo>
                  <a:pt x="1051" y="991"/>
                </a:lnTo>
                <a:lnTo>
                  <a:pt x="1067" y="990"/>
                </a:lnTo>
                <a:lnTo>
                  <a:pt x="1087" y="990"/>
                </a:lnTo>
                <a:lnTo>
                  <a:pt x="1113" y="990"/>
                </a:lnTo>
                <a:lnTo>
                  <a:pt x="1117" y="990"/>
                </a:lnTo>
                <a:lnTo>
                  <a:pt x="1123" y="986"/>
                </a:lnTo>
                <a:lnTo>
                  <a:pt x="1130" y="982"/>
                </a:lnTo>
                <a:lnTo>
                  <a:pt x="1132" y="979"/>
                </a:lnTo>
                <a:lnTo>
                  <a:pt x="1135" y="977"/>
                </a:lnTo>
                <a:lnTo>
                  <a:pt x="1137" y="975"/>
                </a:lnTo>
                <a:lnTo>
                  <a:pt x="1152" y="988"/>
                </a:lnTo>
                <a:lnTo>
                  <a:pt x="1160" y="995"/>
                </a:lnTo>
                <a:lnTo>
                  <a:pt x="1158" y="999"/>
                </a:lnTo>
                <a:lnTo>
                  <a:pt x="1156" y="1001"/>
                </a:lnTo>
                <a:lnTo>
                  <a:pt x="1151" y="1007"/>
                </a:lnTo>
                <a:lnTo>
                  <a:pt x="1149" y="1009"/>
                </a:lnTo>
                <a:lnTo>
                  <a:pt x="1148" y="1010"/>
                </a:lnTo>
                <a:lnTo>
                  <a:pt x="1145" y="1012"/>
                </a:lnTo>
                <a:lnTo>
                  <a:pt x="1143" y="1015"/>
                </a:lnTo>
                <a:lnTo>
                  <a:pt x="1141" y="1017"/>
                </a:lnTo>
                <a:lnTo>
                  <a:pt x="1143" y="1018"/>
                </a:lnTo>
                <a:lnTo>
                  <a:pt x="1145" y="1020"/>
                </a:lnTo>
                <a:lnTo>
                  <a:pt x="1146" y="1021"/>
                </a:lnTo>
                <a:lnTo>
                  <a:pt x="1160" y="1035"/>
                </a:lnTo>
                <a:lnTo>
                  <a:pt x="1166" y="1041"/>
                </a:lnTo>
                <a:lnTo>
                  <a:pt x="1171" y="1045"/>
                </a:lnTo>
                <a:lnTo>
                  <a:pt x="1189" y="1063"/>
                </a:lnTo>
                <a:lnTo>
                  <a:pt x="1193" y="1068"/>
                </a:lnTo>
                <a:lnTo>
                  <a:pt x="1196" y="1070"/>
                </a:lnTo>
                <a:lnTo>
                  <a:pt x="1210" y="1084"/>
                </a:lnTo>
                <a:lnTo>
                  <a:pt x="1211" y="1085"/>
                </a:lnTo>
                <a:lnTo>
                  <a:pt x="1212" y="1087"/>
                </a:lnTo>
                <a:lnTo>
                  <a:pt x="1217" y="1091"/>
                </a:lnTo>
                <a:lnTo>
                  <a:pt x="1213" y="1092"/>
                </a:lnTo>
                <a:lnTo>
                  <a:pt x="1212" y="1092"/>
                </a:lnTo>
                <a:lnTo>
                  <a:pt x="1212" y="1093"/>
                </a:lnTo>
                <a:lnTo>
                  <a:pt x="1211" y="1093"/>
                </a:lnTo>
                <a:lnTo>
                  <a:pt x="1210" y="1093"/>
                </a:lnTo>
                <a:lnTo>
                  <a:pt x="1209" y="1093"/>
                </a:lnTo>
                <a:lnTo>
                  <a:pt x="1208" y="1093"/>
                </a:lnTo>
                <a:lnTo>
                  <a:pt x="1205" y="1093"/>
                </a:lnTo>
                <a:lnTo>
                  <a:pt x="1204" y="1093"/>
                </a:lnTo>
                <a:lnTo>
                  <a:pt x="1203" y="1092"/>
                </a:lnTo>
                <a:lnTo>
                  <a:pt x="1202" y="1092"/>
                </a:lnTo>
                <a:lnTo>
                  <a:pt x="1201" y="1092"/>
                </a:lnTo>
                <a:lnTo>
                  <a:pt x="1200" y="1091"/>
                </a:lnTo>
                <a:lnTo>
                  <a:pt x="1199" y="1091"/>
                </a:lnTo>
                <a:lnTo>
                  <a:pt x="1197" y="1090"/>
                </a:lnTo>
                <a:lnTo>
                  <a:pt x="1196" y="1088"/>
                </a:lnTo>
                <a:lnTo>
                  <a:pt x="1195" y="1088"/>
                </a:lnTo>
                <a:lnTo>
                  <a:pt x="1194" y="1088"/>
                </a:lnTo>
                <a:lnTo>
                  <a:pt x="1193" y="1088"/>
                </a:lnTo>
                <a:lnTo>
                  <a:pt x="1192" y="1088"/>
                </a:lnTo>
                <a:lnTo>
                  <a:pt x="1191" y="1090"/>
                </a:lnTo>
                <a:lnTo>
                  <a:pt x="1191" y="1088"/>
                </a:lnTo>
                <a:lnTo>
                  <a:pt x="1189" y="1088"/>
                </a:lnTo>
                <a:lnTo>
                  <a:pt x="1187" y="1088"/>
                </a:lnTo>
                <a:lnTo>
                  <a:pt x="1186" y="1088"/>
                </a:lnTo>
                <a:lnTo>
                  <a:pt x="1185" y="1088"/>
                </a:lnTo>
                <a:lnTo>
                  <a:pt x="1184" y="1088"/>
                </a:lnTo>
                <a:lnTo>
                  <a:pt x="1183" y="1090"/>
                </a:lnTo>
                <a:lnTo>
                  <a:pt x="1183" y="1091"/>
                </a:lnTo>
                <a:lnTo>
                  <a:pt x="1182" y="1091"/>
                </a:lnTo>
                <a:lnTo>
                  <a:pt x="1182" y="1092"/>
                </a:lnTo>
                <a:lnTo>
                  <a:pt x="1182" y="1093"/>
                </a:lnTo>
                <a:lnTo>
                  <a:pt x="1180" y="1094"/>
                </a:lnTo>
                <a:lnTo>
                  <a:pt x="1180" y="1095"/>
                </a:lnTo>
                <a:lnTo>
                  <a:pt x="1179" y="1096"/>
                </a:lnTo>
                <a:lnTo>
                  <a:pt x="1177" y="1099"/>
                </a:lnTo>
                <a:lnTo>
                  <a:pt x="1177" y="1100"/>
                </a:lnTo>
                <a:lnTo>
                  <a:pt x="1176" y="1100"/>
                </a:lnTo>
                <a:lnTo>
                  <a:pt x="1175" y="1100"/>
                </a:lnTo>
                <a:lnTo>
                  <a:pt x="1174" y="1100"/>
                </a:lnTo>
                <a:lnTo>
                  <a:pt x="1173" y="1100"/>
                </a:lnTo>
                <a:lnTo>
                  <a:pt x="1171" y="1100"/>
                </a:lnTo>
                <a:lnTo>
                  <a:pt x="1170" y="1100"/>
                </a:lnTo>
                <a:lnTo>
                  <a:pt x="1169" y="1100"/>
                </a:lnTo>
                <a:lnTo>
                  <a:pt x="1167" y="1100"/>
                </a:lnTo>
                <a:lnTo>
                  <a:pt x="1167" y="1099"/>
                </a:lnTo>
                <a:lnTo>
                  <a:pt x="1166" y="1099"/>
                </a:lnTo>
                <a:lnTo>
                  <a:pt x="1165" y="1099"/>
                </a:lnTo>
                <a:lnTo>
                  <a:pt x="1163" y="1099"/>
                </a:lnTo>
                <a:lnTo>
                  <a:pt x="1162" y="1099"/>
                </a:lnTo>
                <a:lnTo>
                  <a:pt x="1161" y="1099"/>
                </a:lnTo>
                <a:lnTo>
                  <a:pt x="1161" y="1100"/>
                </a:lnTo>
                <a:lnTo>
                  <a:pt x="1160" y="1100"/>
                </a:lnTo>
                <a:lnTo>
                  <a:pt x="1159" y="1100"/>
                </a:lnTo>
                <a:lnTo>
                  <a:pt x="1158" y="1100"/>
                </a:lnTo>
                <a:lnTo>
                  <a:pt x="1157" y="1100"/>
                </a:lnTo>
                <a:lnTo>
                  <a:pt x="1156" y="1100"/>
                </a:lnTo>
                <a:lnTo>
                  <a:pt x="1154" y="1100"/>
                </a:lnTo>
                <a:lnTo>
                  <a:pt x="1153" y="1099"/>
                </a:lnTo>
                <a:lnTo>
                  <a:pt x="1141" y="1108"/>
                </a:lnTo>
                <a:lnTo>
                  <a:pt x="1125" y="1118"/>
                </a:lnTo>
                <a:lnTo>
                  <a:pt x="1114" y="1126"/>
                </a:lnTo>
                <a:lnTo>
                  <a:pt x="1113" y="1127"/>
                </a:lnTo>
                <a:lnTo>
                  <a:pt x="1110" y="1128"/>
                </a:lnTo>
                <a:lnTo>
                  <a:pt x="1108" y="1129"/>
                </a:lnTo>
                <a:lnTo>
                  <a:pt x="1109" y="1129"/>
                </a:lnTo>
                <a:lnTo>
                  <a:pt x="1106" y="1133"/>
                </a:lnTo>
                <a:lnTo>
                  <a:pt x="1105" y="1132"/>
                </a:lnTo>
                <a:lnTo>
                  <a:pt x="1102" y="1134"/>
                </a:lnTo>
                <a:lnTo>
                  <a:pt x="1101" y="1135"/>
                </a:lnTo>
                <a:lnTo>
                  <a:pt x="1099" y="1137"/>
                </a:lnTo>
                <a:lnTo>
                  <a:pt x="1098" y="1137"/>
                </a:lnTo>
                <a:lnTo>
                  <a:pt x="1100" y="1139"/>
                </a:lnTo>
                <a:lnTo>
                  <a:pt x="1108" y="1147"/>
                </a:lnTo>
                <a:lnTo>
                  <a:pt x="1110" y="1150"/>
                </a:lnTo>
                <a:lnTo>
                  <a:pt x="1111" y="1150"/>
                </a:lnTo>
                <a:lnTo>
                  <a:pt x="1113" y="1151"/>
                </a:lnTo>
                <a:lnTo>
                  <a:pt x="1114" y="1152"/>
                </a:lnTo>
                <a:lnTo>
                  <a:pt x="1114" y="1153"/>
                </a:lnTo>
                <a:lnTo>
                  <a:pt x="1114" y="1154"/>
                </a:lnTo>
                <a:lnTo>
                  <a:pt x="1115" y="1155"/>
                </a:lnTo>
                <a:lnTo>
                  <a:pt x="1117" y="1158"/>
                </a:lnTo>
                <a:lnTo>
                  <a:pt x="1125" y="1167"/>
                </a:lnTo>
                <a:lnTo>
                  <a:pt x="1127" y="1169"/>
                </a:lnTo>
                <a:lnTo>
                  <a:pt x="1128" y="1170"/>
                </a:lnTo>
                <a:lnTo>
                  <a:pt x="1130" y="1171"/>
                </a:lnTo>
                <a:lnTo>
                  <a:pt x="1131" y="1171"/>
                </a:lnTo>
                <a:lnTo>
                  <a:pt x="1131" y="1172"/>
                </a:lnTo>
                <a:lnTo>
                  <a:pt x="1131" y="1174"/>
                </a:lnTo>
                <a:lnTo>
                  <a:pt x="1131" y="1175"/>
                </a:lnTo>
                <a:lnTo>
                  <a:pt x="1132" y="1175"/>
                </a:lnTo>
                <a:lnTo>
                  <a:pt x="1132" y="1176"/>
                </a:lnTo>
                <a:lnTo>
                  <a:pt x="1132" y="1177"/>
                </a:lnTo>
                <a:lnTo>
                  <a:pt x="1133" y="1177"/>
                </a:lnTo>
                <a:lnTo>
                  <a:pt x="1133" y="1178"/>
                </a:lnTo>
                <a:lnTo>
                  <a:pt x="1134" y="1179"/>
                </a:lnTo>
                <a:lnTo>
                  <a:pt x="1134" y="1178"/>
                </a:lnTo>
                <a:lnTo>
                  <a:pt x="1137" y="1176"/>
                </a:lnTo>
                <a:lnTo>
                  <a:pt x="1137" y="1177"/>
                </a:lnTo>
                <a:lnTo>
                  <a:pt x="1140" y="1174"/>
                </a:lnTo>
                <a:lnTo>
                  <a:pt x="1142" y="1172"/>
                </a:lnTo>
                <a:lnTo>
                  <a:pt x="1142" y="1174"/>
                </a:lnTo>
                <a:lnTo>
                  <a:pt x="1143" y="1175"/>
                </a:lnTo>
                <a:lnTo>
                  <a:pt x="1144" y="1175"/>
                </a:lnTo>
                <a:lnTo>
                  <a:pt x="1145" y="1176"/>
                </a:lnTo>
                <a:lnTo>
                  <a:pt x="1146" y="1176"/>
                </a:lnTo>
                <a:lnTo>
                  <a:pt x="1151" y="1178"/>
                </a:lnTo>
                <a:lnTo>
                  <a:pt x="1153" y="1178"/>
                </a:lnTo>
                <a:lnTo>
                  <a:pt x="1154" y="1178"/>
                </a:lnTo>
                <a:lnTo>
                  <a:pt x="1153" y="1179"/>
                </a:lnTo>
                <a:lnTo>
                  <a:pt x="1150" y="1183"/>
                </a:lnTo>
                <a:lnTo>
                  <a:pt x="1149" y="1183"/>
                </a:lnTo>
                <a:lnTo>
                  <a:pt x="1148" y="1183"/>
                </a:lnTo>
                <a:lnTo>
                  <a:pt x="1146" y="1184"/>
                </a:lnTo>
                <a:lnTo>
                  <a:pt x="1145" y="1184"/>
                </a:lnTo>
                <a:lnTo>
                  <a:pt x="1144" y="1183"/>
                </a:lnTo>
                <a:lnTo>
                  <a:pt x="1149" y="1188"/>
                </a:lnTo>
                <a:lnTo>
                  <a:pt x="1151" y="1191"/>
                </a:lnTo>
                <a:lnTo>
                  <a:pt x="1150" y="1192"/>
                </a:lnTo>
                <a:lnTo>
                  <a:pt x="1149" y="1193"/>
                </a:lnTo>
                <a:lnTo>
                  <a:pt x="1150" y="1195"/>
                </a:lnTo>
                <a:lnTo>
                  <a:pt x="1151" y="1196"/>
                </a:lnTo>
                <a:lnTo>
                  <a:pt x="1153" y="1200"/>
                </a:lnTo>
                <a:lnTo>
                  <a:pt x="1159" y="1206"/>
                </a:lnTo>
                <a:lnTo>
                  <a:pt x="1162" y="1210"/>
                </a:lnTo>
                <a:lnTo>
                  <a:pt x="1161" y="1210"/>
                </a:lnTo>
                <a:lnTo>
                  <a:pt x="1160" y="1212"/>
                </a:lnTo>
                <a:lnTo>
                  <a:pt x="1160" y="1213"/>
                </a:lnTo>
                <a:lnTo>
                  <a:pt x="1161" y="1212"/>
                </a:lnTo>
                <a:lnTo>
                  <a:pt x="1162" y="1212"/>
                </a:lnTo>
                <a:lnTo>
                  <a:pt x="1163" y="1212"/>
                </a:lnTo>
                <a:lnTo>
                  <a:pt x="1166" y="1214"/>
                </a:lnTo>
                <a:lnTo>
                  <a:pt x="1167" y="1214"/>
                </a:lnTo>
                <a:lnTo>
                  <a:pt x="1173" y="1224"/>
                </a:lnTo>
                <a:lnTo>
                  <a:pt x="1184" y="1214"/>
                </a:lnTo>
                <a:lnTo>
                  <a:pt x="1184" y="1218"/>
                </a:lnTo>
                <a:lnTo>
                  <a:pt x="1185" y="1217"/>
                </a:lnTo>
                <a:lnTo>
                  <a:pt x="1186" y="1220"/>
                </a:lnTo>
                <a:lnTo>
                  <a:pt x="1187" y="1220"/>
                </a:lnTo>
                <a:lnTo>
                  <a:pt x="1187" y="1222"/>
                </a:lnTo>
                <a:lnTo>
                  <a:pt x="1188" y="1224"/>
                </a:lnTo>
                <a:lnTo>
                  <a:pt x="1194" y="1227"/>
                </a:lnTo>
                <a:lnTo>
                  <a:pt x="1195" y="1228"/>
                </a:lnTo>
                <a:lnTo>
                  <a:pt x="1199" y="1228"/>
                </a:lnTo>
                <a:lnTo>
                  <a:pt x="1194" y="1231"/>
                </a:lnTo>
                <a:lnTo>
                  <a:pt x="1193" y="1231"/>
                </a:lnTo>
                <a:lnTo>
                  <a:pt x="1195" y="1233"/>
                </a:lnTo>
                <a:lnTo>
                  <a:pt x="1200" y="1235"/>
                </a:lnTo>
                <a:lnTo>
                  <a:pt x="1201" y="1239"/>
                </a:lnTo>
                <a:lnTo>
                  <a:pt x="1202" y="1239"/>
                </a:lnTo>
                <a:lnTo>
                  <a:pt x="1203" y="1242"/>
                </a:lnTo>
                <a:lnTo>
                  <a:pt x="1205" y="1243"/>
                </a:lnTo>
                <a:lnTo>
                  <a:pt x="1206" y="1243"/>
                </a:lnTo>
                <a:lnTo>
                  <a:pt x="1209" y="1241"/>
                </a:lnTo>
                <a:lnTo>
                  <a:pt x="1212" y="1249"/>
                </a:lnTo>
                <a:lnTo>
                  <a:pt x="1201" y="1258"/>
                </a:lnTo>
                <a:lnTo>
                  <a:pt x="1201" y="1259"/>
                </a:lnTo>
                <a:lnTo>
                  <a:pt x="1200" y="1260"/>
                </a:lnTo>
                <a:lnTo>
                  <a:pt x="1202" y="1263"/>
                </a:lnTo>
                <a:lnTo>
                  <a:pt x="1205" y="1268"/>
                </a:lnTo>
                <a:lnTo>
                  <a:pt x="1204" y="1269"/>
                </a:lnTo>
                <a:lnTo>
                  <a:pt x="1203" y="1270"/>
                </a:lnTo>
                <a:lnTo>
                  <a:pt x="1204" y="1272"/>
                </a:lnTo>
                <a:lnTo>
                  <a:pt x="1205" y="1272"/>
                </a:lnTo>
                <a:lnTo>
                  <a:pt x="1206" y="1271"/>
                </a:lnTo>
                <a:lnTo>
                  <a:pt x="1206" y="1270"/>
                </a:lnTo>
                <a:lnTo>
                  <a:pt x="1208" y="1270"/>
                </a:lnTo>
                <a:lnTo>
                  <a:pt x="1214" y="1278"/>
                </a:lnTo>
                <a:lnTo>
                  <a:pt x="1214" y="1279"/>
                </a:lnTo>
                <a:lnTo>
                  <a:pt x="1213" y="1280"/>
                </a:lnTo>
                <a:lnTo>
                  <a:pt x="1212" y="1281"/>
                </a:lnTo>
                <a:lnTo>
                  <a:pt x="1212" y="1283"/>
                </a:lnTo>
                <a:lnTo>
                  <a:pt x="1214" y="1281"/>
                </a:lnTo>
                <a:lnTo>
                  <a:pt x="1215" y="1280"/>
                </a:lnTo>
                <a:lnTo>
                  <a:pt x="1218" y="1281"/>
                </a:lnTo>
                <a:lnTo>
                  <a:pt x="1219" y="1281"/>
                </a:lnTo>
                <a:lnTo>
                  <a:pt x="1219" y="1280"/>
                </a:lnTo>
                <a:lnTo>
                  <a:pt x="1220" y="1280"/>
                </a:lnTo>
                <a:lnTo>
                  <a:pt x="1220" y="1281"/>
                </a:lnTo>
                <a:lnTo>
                  <a:pt x="1221" y="1283"/>
                </a:lnTo>
                <a:lnTo>
                  <a:pt x="1223" y="1285"/>
                </a:lnTo>
                <a:lnTo>
                  <a:pt x="1227" y="1288"/>
                </a:lnTo>
                <a:lnTo>
                  <a:pt x="1229" y="1287"/>
                </a:lnTo>
                <a:lnTo>
                  <a:pt x="1231" y="1285"/>
                </a:lnTo>
                <a:lnTo>
                  <a:pt x="1234" y="1283"/>
                </a:lnTo>
                <a:lnTo>
                  <a:pt x="1235" y="1283"/>
                </a:lnTo>
                <a:lnTo>
                  <a:pt x="1236" y="1284"/>
                </a:lnTo>
                <a:lnTo>
                  <a:pt x="1237" y="1285"/>
                </a:lnTo>
                <a:lnTo>
                  <a:pt x="1238" y="1285"/>
                </a:lnTo>
                <a:lnTo>
                  <a:pt x="1240" y="1286"/>
                </a:lnTo>
                <a:lnTo>
                  <a:pt x="1242" y="1286"/>
                </a:lnTo>
                <a:lnTo>
                  <a:pt x="1242" y="1287"/>
                </a:lnTo>
                <a:lnTo>
                  <a:pt x="1243" y="1288"/>
                </a:lnTo>
                <a:lnTo>
                  <a:pt x="1244" y="1291"/>
                </a:lnTo>
                <a:lnTo>
                  <a:pt x="1245" y="1292"/>
                </a:lnTo>
                <a:lnTo>
                  <a:pt x="1236" y="1300"/>
                </a:lnTo>
                <a:lnTo>
                  <a:pt x="1240" y="1306"/>
                </a:lnTo>
                <a:lnTo>
                  <a:pt x="1239" y="1308"/>
                </a:lnTo>
                <a:lnTo>
                  <a:pt x="1238" y="1308"/>
                </a:lnTo>
                <a:lnTo>
                  <a:pt x="1239" y="1310"/>
                </a:lnTo>
                <a:lnTo>
                  <a:pt x="1242" y="1312"/>
                </a:lnTo>
                <a:lnTo>
                  <a:pt x="1243" y="1312"/>
                </a:lnTo>
                <a:lnTo>
                  <a:pt x="1243" y="1311"/>
                </a:lnTo>
                <a:lnTo>
                  <a:pt x="1243" y="1310"/>
                </a:lnTo>
                <a:lnTo>
                  <a:pt x="1242" y="1310"/>
                </a:lnTo>
                <a:lnTo>
                  <a:pt x="1242" y="1309"/>
                </a:lnTo>
                <a:lnTo>
                  <a:pt x="1244" y="1306"/>
                </a:lnTo>
                <a:lnTo>
                  <a:pt x="1252" y="1301"/>
                </a:lnTo>
                <a:lnTo>
                  <a:pt x="1252" y="1300"/>
                </a:lnTo>
                <a:lnTo>
                  <a:pt x="1253" y="1298"/>
                </a:lnTo>
                <a:lnTo>
                  <a:pt x="1253" y="1300"/>
                </a:lnTo>
                <a:lnTo>
                  <a:pt x="1254" y="1298"/>
                </a:lnTo>
                <a:lnTo>
                  <a:pt x="1257" y="1296"/>
                </a:lnTo>
                <a:lnTo>
                  <a:pt x="1262" y="1302"/>
                </a:lnTo>
                <a:lnTo>
                  <a:pt x="1266" y="1297"/>
                </a:lnTo>
                <a:lnTo>
                  <a:pt x="1277" y="1288"/>
                </a:lnTo>
                <a:lnTo>
                  <a:pt x="1271" y="1284"/>
                </a:lnTo>
                <a:lnTo>
                  <a:pt x="1269" y="1283"/>
                </a:lnTo>
                <a:lnTo>
                  <a:pt x="1268" y="1281"/>
                </a:lnTo>
                <a:lnTo>
                  <a:pt x="1266" y="1280"/>
                </a:lnTo>
                <a:lnTo>
                  <a:pt x="1264" y="1279"/>
                </a:lnTo>
                <a:lnTo>
                  <a:pt x="1263" y="1279"/>
                </a:lnTo>
                <a:lnTo>
                  <a:pt x="1256" y="1272"/>
                </a:lnTo>
                <a:lnTo>
                  <a:pt x="1252" y="1268"/>
                </a:lnTo>
                <a:lnTo>
                  <a:pt x="1256" y="1262"/>
                </a:lnTo>
                <a:lnTo>
                  <a:pt x="1254" y="1261"/>
                </a:lnTo>
                <a:lnTo>
                  <a:pt x="1252" y="1259"/>
                </a:lnTo>
                <a:lnTo>
                  <a:pt x="1249" y="1258"/>
                </a:lnTo>
                <a:lnTo>
                  <a:pt x="1247" y="1255"/>
                </a:lnTo>
                <a:lnTo>
                  <a:pt x="1246" y="1253"/>
                </a:lnTo>
                <a:lnTo>
                  <a:pt x="1243" y="1247"/>
                </a:lnTo>
                <a:lnTo>
                  <a:pt x="1239" y="1241"/>
                </a:lnTo>
                <a:lnTo>
                  <a:pt x="1232" y="1231"/>
                </a:lnTo>
                <a:lnTo>
                  <a:pt x="1230" y="1228"/>
                </a:lnTo>
                <a:lnTo>
                  <a:pt x="1227" y="1222"/>
                </a:lnTo>
                <a:lnTo>
                  <a:pt x="1237" y="1222"/>
                </a:lnTo>
                <a:lnTo>
                  <a:pt x="1245" y="1222"/>
                </a:lnTo>
                <a:lnTo>
                  <a:pt x="1252" y="1222"/>
                </a:lnTo>
                <a:lnTo>
                  <a:pt x="1261" y="1233"/>
                </a:lnTo>
                <a:lnTo>
                  <a:pt x="1274" y="1247"/>
                </a:lnTo>
                <a:lnTo>
                  <a:pt x="1297" y="1255"/>
                </a:lnTo>
                <a:lnTo>
                  <a:pt x="1313" y="1261"/>
                </a:lnTo>
                <a:lnTo>
                  <a:pt x="1341" y="1261"/>
                </a:lnTo>
                <a:lnTo>
                  <a:pt x="1363" y="1261"/>
                </a:lnTo>
                <a:lnTo>
                  <a:pt x="1363" y="1255"/>
                </a:lnTo>
                <a:lnTo>
                  <a:pt x="1363" y="1253"/>
                </a:lnTo>
                <a:lnTo>
                  <a:pt x="1366" y="1252"/>
                </a:lnTo>
                <a:lnTo>
                  <a:pt x="1373" y="1251"/>
                </a:lnTo>
                <a:lnTo>
                  <a:pt x="1384" y="1249"/>
                </a:lnTo>
                <a:lnTo>
                  <a:pt x="1395" y="1241"/>
                </a:lnTo>
                <a:lnTo>
                  <a:pt x="1404" y="1235"/>
                </a:lnTo>
                <a:lnTo>
                  <a:pt x="1410" y="1235"/>
                </a:lnTo>
                <a:lnTo>
                  <a:pt x="1413" y="1235"/>
                </a:lnTo>
                <a:lnTo>
                  <a:pt x="1420" y="1219"/>
                </a:lnTo>
                <a:lnTo>
                  <a:pt x="1424" y="1218"/>
                </a:lnTo>
                <a:lnTo>
                  <a:pt x="1425" y="1218"/>
                </a:lnTo>
                <a:lnTo>
                  <a:pt x="1425" y="1217"/>
                </a:lnTo>
                <a:lnTo>
                  <a:pt x="1425" y="1216"/>
                </a:lnTo>
                <a:lnTo>
                  <a:pt x="1425" y="1214"/>
                </a:lnTo>
                <a:lnTo>
                  <a:pt x="1425" y="1212"/>
                </a:lnTo>
                <a:lnTo>
                  <a:pt x="1425" y="1211"/>
                </a:lnTo>
                <a:lnTo>
                  <a:pt x="1426" y="1211"/>
                </a:lnTo>
                <a:lnTo>
                  <a:pt x="1428" y="1209"/>
                </a:lnTo>
                <a:lnTo>
                  <a:pt x="1428" y="1208"/>
                </a:lnTo>
                <a:lnTo>
                  <a:pt x="1429" y="1208"/>
                </a:lnTo>
                <a:lnTo>
                  <a:pt x="1430" y="1206"/>
                </a:lnTo>
                <a:lnTo>
                  <a:pt x="1432" y="1206"/>
                </a:lnTo>
                <a:lnTo>
                  <a:pt x="1432" y="1205"/>
                </a:lnTo>
                <a:lnTo>
                  <a:pt x="1433" y="1205"/>
                </a:lnTo>
                <a:lnTo>
                  <a:pt x="1435" y="1205"/>
                </a:lnTo>
                <a:lnTo>
                  <a:pt x="1436" y="1205"/>
                </a:lnTo>
                <a:lnTo>
                  <a:pt x="1438" y="1204"/>
                </a:lnTo>
                <a:lnTo>
                  <a:pt x="1439" y="1203"/>
                </a:lnTo>
                <a:lnTo>
                  <a:pt x="1441" y="1202"/>
                </a:lnTo>
                <a:lnTo>
                  <a:pt x="1442" y="1202"/>
                </a:lnTo>
                <a:lnTo>
                  <a:pt x="1442" y="1201"/>
                </a:lnTo>
                <a:lnTo>
                  <a:pt x="1443" y="1201"/>
                </a:lnTo>
                <a:lnTo>
                  <a:pt x="1443" y="1200"/>
                </a:lnTo>
                <a:lnTo>
                  <a:pt x="1444" y="1199"/>
                </a:lnTo>
                <a:lnTo>
                  <a:pt x="1445" y="1197"/>
                </a:lnTo>
                <a:lnTo>
                  <a:pt x="1445" y="1196"/>
                </a:lnTo>
                <a:lnTo>
                  <a:pt x="1446" y="1194"/>
                </a:lnTo>
                <a:lnTo>
                  <a:pt x="1446" y="1193"/>
                </a:lnTo>
                <a:lnTo>
                  <a:pt x="1445" y="1193"/>
                </a:lnTo>
                <a:lnTo>
                  <a:pt x="1445" y="1192"/>
                </a:lnTo>
                <a:lnTo>
                  <a:pt x="1445" y="1191"/>
                </a:lnTo>
                <a:lnTo>
                  <a:pt x="1446" y="1189"/>
                </a:lnTo>
                <a:lnTo>
                  <a:pt x="1446" y="1188"/>
                </a:lnTo>
                <a:lnTo>
                  <a:pt x="1447" y="1187"/>
                </a:lnTo>
                <a:lnTo>
                  <a:pt x="1449" y="1186"/>
                </a:lnTo>
                <a:lnTo>
                  <a:pt x="1450" y="1186"/>
                </a:lnTo>
                <a:lnTo>
                  <a:pt x="1497" y="1186"/>
                </a:lnTo>
                <a:lnTo>
                  <a:pt x="1502" y="1186"/>
                </a:lnTo>
                <a:lnTo>
                  <a:pt x="1505" y="1186"/>
                </a:lnTo>
                <a:lnTo>
                  <a:pt x="1507" y="1186"/>
                </a:lnTo>
                <a:lnTo>
                  <a:pt x="1510" y="1186"/>
                </a:lnTo>
                <a:lnTo>
                  <a:pt x="1525" y="1185"/>
                </a:lnTo>
                <a:lnTo>
                  <a:pt x="1540" y="1185"/>
                </a:lnTo>
                <a:lnTo>
                  <a:pt x="1540" y="1217"/>
                </a:lnTo>
                <a:lnTo>
                  <a:pt x="1540" y="1239"/>
                </a:lnTo>
                <a:lnTo>
                  <a:pt x="1540" y="1253"/>
                </a:lnTo>
                <a:lnTo>
                  <a:pt x="1557" y="1253"/>
                </a:lnTo>
                <a:lnTo>
                  <a:pt x="1573" y="1253"/>
                </a:lnTo>
                <a:lnTo>
                  <a:pt x="1597" y="1253"/>
                </a:lnTo>
                <a:lnTo>
                  <a:pt x="1614" y="1253"/>
                </a:lnTo>
                <a:lnTo>
                  <a:pt x="1633" y="1253"/>
                </a:lnTo>
                <a:lnTo>
                  <a:pt x="1636" y="1253"/>
                </a:lnTo>
                <a:lnTo>
                  <a:pt x="1641" y="1253"/>
                </a:lnTo>
                <a:lnTo>
                  <a:pt x="1641" y="1258"/>
                </a:lnTo>
                <a:lnTo>
                  <a:pt x="1641" y="1278"/>
                </a:lnTo>
                <a:lnTo>
                  <a:pt x="1641" y="1286"/>
                </a:lnTo>
                <a:lnTo>
                  <a:pt x="1650" y="1286"/>
                </a:lnTo>
                <a:lnTo>
                  <a:pt x="1662" y="1286"/>
                </a:lnTo>
                <a:lnTo>
                  <a:pt x="1709" y="1287"/>
                </a:lnTo>
                <a:lnTo>
                  <a:pt x="1709" y="1300"/>
                </a:lnTo>
                <a:lnTo>
                  <a:pt x="1709" y="1319"/>
                </a:lnTo>
                <a:lnTo>
                  <a:pt x="1693" y="1320"/>
                </a:lnTo>
                <a:lnTo>
                  <a:pt x="1689" y="1323"/>
                </a:lnTo>
                <a:lnTo>
                  <a:pt x="1666" y="1343"/>
                </a:lnTo>
                <a:lnTo>
                  <a:pt x="1658" y="1351"/>
                </a:lnTo>
                <a:lnTo>
                  <a:pt x="1649" y="1359"/>
                </a:lnTo>
                <a:lnTo>
                  <a:pt x="1636" y="1365"/>
                </a:lnTo>
                <a:lnTo>
                  <a:pt x="1633" y="1367"/>
                </a:lnTo>
                <a:lnTo>
                  <a:pt x="1628" y="1370"/>
                </a:lnTo>
                <a:lnTo>
                  <a:pt x="1625" y="1362"/>
                </a:lnTo>
                <a:lnTo>
                  <a:pt x="1617" y="1365"/>
                </a:lnTo>
                <a:lnTo>
                  <a:pt x="1620" y="1371"/>
                </a:lnTo>
                <a:lnTo>
                  <a:pt x="1622" y="1373"/>
                </a:lnTo>
                <a:lnTo>
                  <a:pt x="1617" y="1376"/>
                </a:lnTo>
                <a:lnTo>
                  <a:pt x="1615" y="1377"/>
                </a:lnTo>
                <a:lnTo>
                  <a:pt x="1606" y="1381"/>
                </a:lnTo>
                <a:lnTo>
                  <a:pt x="1603" y="1383"/>
                </a:lnTo>
                <a:lnTo>
                  <a:pt x="1593" y="1390"/>
                </a:lnTo>
                <a:lnTo>
                  <a:pt x="1592" y="1390"/>
                </a:lnTo>
                <a:lnTo>
                  <a:pt x="1589" y="1393"/>
                </a:lnTo>
                <a:lnTo>
                  <a:pt x="1589" y="1394"/>
                </a:lnTo>
                <a:lnTo>
                  <a:pt x="1580" y="1401"/>
                </a:lnTo>
                <a:lnTo>
                  <a:pt x="1576" y="1404"/>
                </a:lnTo>
                <a:lnTo>
                  <a:pt x="1574" y="1408"/>
                </a:lnTo>
                <a:lnTo>
                  <a:pt x="1572" y="1408"/>
                </a:lnTo>
                <a:lnTo>
                  <a:pt x="1571" y="1410"/>
                </a:lnTo>
                <a:lnTo>
                  <a:pt x="1568" y="1411"/>
                </a:lnTo>
                <a:lnTo>
                  <a:pt x="1567" y="1412"/>
                </a:lnTo>
                <a:lnTo>
                  <a:pt x="1565" y="1413"/>
                </a:lnTo>
                <a:lnTo>
                  <a:pt x="1565" y="1414"/>
                </a:lnTo>
                <a:lnTo>
                  <a:pt x="1564" y="1419"/>
                </a:lnTo>
                <a:lnTo>
                  <a:pt x="1563" y="1420"/>
                </a:lnTo>
                <a:lnTo>
                  <a:pt x="1557" y="1421"/>
                </a:lnTo>
                <a:lnTo>
                  <a:pt x="1550" y="1423"/>
                </a:lnTo>
                <a:lnTo>
                  <a:pt x="1548" y="1423"/>
                </a:lnTo>
                <a:lnTo>
                  <a:pt x="1546" y="1425"/>
                </a:lnTo>
                <a:lnTo>
                  <a:pt x="1539" y="1426"/>
                </a:lnTo>
                <a:lnTo>
                  <a:pt x="1538" y="1426"/>
                </a:lnTo>
                <a:lnTo>
                  <a:pt x="1537" y="1426"/>
                </a:lnTo>
                <a:lnTo>
                  <a:pt x="1534" y="1427"/>
                </a:lnTo>
                <a:lnTo>
                  <a:pt x="1533" y="1427"/>
                </a:lnTo>
                <a:lnTo>
                  <a:pt x="1532" y="1428"/>
                </a:lnTo>
                <a:lnTo>
                  <a:pt x="1518" y="1422"/>
                </a:lnTo>
                <a:lnTo>
                  <a:pt x="1508" y="1419"/>
                </a:lnTo>
                <a:lnTo>
                  <a:pt x="1507" y="1418"/>
                </a:lnTo>
                <a:lnTo>
                  <a:pt x="1503" y="1417"/>
                </a:lnTo>
                <a:lnTo>
                  <a:pt x="1504" y="1413"/>
                </a:lnTo>
                <a:lnTo>
                  <a:pt x="1499" y="1411"/>
                </a:lnTo>
                <a:lnTo>
                  <a:pt x="1498" y="1414"/>
                </a:lnTo>
                <a:lnTo>
                  <a:pt x="1475" y="1406"/>
                </a:lnTo>
                <a:lnTo>
                  <a:pt x="1473" y="1405"/>
                </a:lnTo>
                <a:lnTo>
                  <a:pt x="1454" y="1396"/>
                </a:lnTo>
                <a:lnTo>
                  <a:pt x="1441" y="1392"/>
                </a:lnTo>
                <a:lnTo>
                  <a:pt x="1432" y="1392"/>
                </a:lnTo>
                <a:lnTo>
                  <a:pt x="1421" y="1392"/>
                </a:lnTo>
                <a:lnTo>
                  <a:pt x="1418" y="1402"/>
                </a:lnTo>
                <a:lnTo>
                  <a:pt x="1396" y="1390"/>
                </a:lnTo>
                <a:lnTo>
                  <a:pt x="1394" y="1392"/>
                </a:lnTo>
                <a:lnTo>
                  <a:pt x="1393" y="1393"/>
                </a:lnTo>
                <a:lnTo>
                  <a:pt x="1392" y="1394"/>
                </a:lnTo>
                <a:lnTo>
                  <a:pt x="1390" y="1396"/>
                </a:lnTo>
                <a:lnTo>
                  <a:pt x="1389" y="1396"/>
                </a:lnTo>
                <a:lnTo>
                  <a:pt x="1386" y="1400"/>
                </a:lnTo>
                <a:lnTo>
                  <a:pt x="1385" y="1401"/>
                </a:lnTo>
                <a:lnTo>
                  <a:pt x="1384" y="1402"/>
                </a:lnTo>
                <a:lnTo>
                  <a:pt x="1383" y="1403"/>
                </a:lnTo>
                <a:lnTo>
                  <a:pt x="1391" y="1406"/>
                </a:lnTo>
                <a:lnTo>
                  <a:pt x="1393" y="1406"/>
                </a:lnTo>
                <a:lnTo>
                  <a:pt x="1395" y="1408"/>
                </a:lnTo>
                <a:lnTo>
                  <a:pt x="1400" y="1410"/>
                </a:lnTo>
                <a:lnTo>
                  <a:pt x="1401" y="1410"/>
                </a:lnTo>
                <a:lnTo>
                  <a:pt x="1402" y="1410"/>
                </a:lnTo>
                <a:lnTo>
                  <a:pt x="1403" y="1410"/>
                </a:lnTo>
                <a:lnTo>
                  <a:pt x="1406" y="1410"/>
                </a:lnTo>
                <a:lnTo>
                  <a:pt x="1409" y="1412"/>
                </a:lnTo>
                <a:lnTo>
                  <a:pt x="1408" y="1413"/>
                </a:lnTo>
                <a:lnTo>
                  <a:pt x="1407" y="1414"/>
                </a:lnTo>
                <a:lnTo>
                  <a:pt x="1406" y="1415"/>
                </a:lnTo>
                <a:lnTo>
                  <a:pt x="1406" y="1417"/>
                </a:lnTo>
                <a:lnTo>
                  <a:pt x="1404" y="1418"/>
                </a:lnTo>
                <a:lnTo>
                  <a:pt x="1401" y="1421"/>
                </a:lnTo>
                <a:lnTo>
                  <a:pt x="1401" y="1422"/>
                </a:lnTo>
                <a:lnTo>
                  <a:pt x="1412" y="1432"/>
                </a:lnTo>
                <a:lnTo>
                  <a:pt x="1411" y="1434"/>
                </a:lnTo>
                <a:lnTo>
                  <a:pt x="1400" y="1444"/>
                </a:lnTo>
                <a:lnTo>
                  <a:pt x="1399" y="1445"/>
                </a:lnTo>
                <a:lnTo>
                  <a:pt x="1395" y="1447"/>
                </a:lnTo>
                <a:lnTo>
                  <a:pt x="1390" y="1453"/>
                </a:lnTo>
                <a:lnTo>
                  <a:pt x="1389" y="1454"/>
                </a:lnTo>
                <a:lnTo>
                  <a:pt x="1387" y="1455"/>
                </a:lnTo>
                <a:lnTo>
                  <a:pt x="1385" y="1456"/>
                </a:lnTo>
                <a:lnTo>
                  <a:pt x="1382" y="1460"/>
                </a:lnTo>
                <a:lnTo>
                  <a:pt x="1380" y="1461"/>
                </a:lnTo>
                <a:lnTo>
                  <a:pt x="1374" y="1467"/>
                </a:lnTo>
                <a:lnTo>
                  <a:pt x="1370" y="1470"/>
                </a:lnTo>
                <a:lnTo>
                  <a:pt x="1369" y="1470"/>
                </a:lnTo>
                <a:lnTo>
                  <a:pt x="1370" y="1470"/>
                </a:lnTo>
                <a:lnTo>
                  <a:pt x="1369" y="1470"/>
                </a:lnTo>
                <a:lnTo>
                  <a:pt x="1369" y="1471"/>
                </a:lnTo>
                <a:lnTo>
                  <a:pt x="1368" y="1470"/>
                </a:lnTo>
                <a:lnTo>
                  <a:pt x="1366" y="1468"/>
                </a:lnTo>
                <a:lnTo>
                  <a:pt x="1365" y="1467"/>
                </a:lnTo>
                <a:lnTo>
                  <a:pt x="1364" y="1465"/>
                </a:lnTo>
                <a:lnTo>
                  <a:pt x="1360" y="1461"/>
                </a:lnTo>
                <a:lnTo>
                  <a:pt x="1359" y="1459"/>
                </a:lnTo>
                <a:lnTo>
                  <a:pt x="1360" y="1459"/>
                </a:lnTo>
                <a:lnTo>
                  <a:pt x="1360" y="1457"/>
                </a:lnTo>
                <a:lnTo>
                  <a:pt x="1365" y="1454"/>
                </a:lnTo>
                <a:lnTo>
                  <a:pt x="1378" y="1442"/>
                </a:lnTo>
                <a:lnTo>
                  <a:pt x="1384" y="1437"/>
                </a:lnTo>
                <a:lnTo>
                  <a:pt x="1384" y="1436"/>
                </a:lnTo>
                <a:lnTo>
                  <a:pt x="1387" y="1434"/>
                </a:lnTo>
                <a:lnTo>
                  <a:pt x="1389" y="1432"/>
                </a:lnTo>
                <a:lnTo>
                  <a:pt x="1381" y="1422"/>
                </a:lnTo>
                <a:lnTo>
                  <a:pt x="1374" y="1415"/>
                </a:lnTo>
                <a:lnTo>
                  <a:pt x="1370" y="1411"/>
                </a:lnTo>
                <a:lnTo>
                  <a:pt x="1352" y="1427"/>
                </a:lnTo>
                <a:lnTo>
                  <a:pt x="1342" y="1435"/>
                </a:lnTo>
                <a:lnTo>
                  <a:pt x="1342" y="1436"/>
                </a:lnTo>
                <a:lnTo>
                  <a:pt x="1343" y="1437"/>
                </a:lnTo>
                <a:lnTo>
                  <a:pt x="1343" y="1438"/>
                </a:lnTo>
                <a:lnTo>
                  <a:pt x="1346" y="1439"/>
                </a:lnTo>
                <a:lnTo>
                  <a:pt x="1346" y="1440"/>
                </a:lnTo>
                <a:lnTo>
                  <a:pt x="1344" y="1440"/>
                </a:lnTo>
                <a:lnTo>
                  <a:pt x="1344" y="1442"/>
                </a:lnTo>
                <a:lnTo>
                  <a:pt x="1343" y="1442"/>
                </a:lnTo>
                <a:lnTo>
                  <a:pt x="1342" y="1443"/>
                </a:lnTo>
                <a:lnTo>
                  <a:pt x="1341" y="1444"/>
                </a:lnTo>
                <a:lnTo>
                  <a:pt x="1337" y="1447"/>
                </a:lnTo>
                <a:lnTo>
                  <a:pt x="1334" y="1450"/>
                </a:lnTo>
                <a:lnTo>
                  <a:pt x="1332" y="1452"/>
                </a:lnTo>
                <a:lnTo>
                  <a:pt x="1327" y="1455"/>
                </a:lnTo>
                <a:lnTo>
                  <a:pt x="1324" y="1457"/>
                </a:lnTo>
                <a:lnTo>
                  <a:pt x="1323" y="1459"/>
                </a:lnTo>
                <a:lnTo>
                  <a:pt x="1321" y="1455"/>
                </a:lnTo>
                <a:lnTo>
                  <a:pt x="1317" y="1451"/>
                </a:lnTo>
                <a:lnTo>
                  <a:pt x="1314" y="1447"/>
                </a:lnTo>
                <a:lnTo>
                  <a:pt x="1325" y="1437"/>
                </a:lnTo>
                <a:lnTo>
                  <a:pt x="1329" y="1435"/>
                </a:lnTo>
                <a:lnTo>
                  <a:pt x="1332" y="1431"/>
                </a:lnTo>
                <a:lnTo>
                  <a:pt x="1335" y="1429"/>
                </a:lnTo>
                <a:lnTo>
                  <a:pt x="1327" y="1420"/>
                </a:lnTo>
                <a:lnTo>
                  <a:pt x="1325" y="1418"/>
                </a:lnTo>
                <a:lnTo>
                  <a:pt x="1324" y="1418"/>
                </a:lnTo>
                <a:lnTo>
                  <a:pt x="1323" y="1419"/>
                </a:lnTo>
                <a:lnTo>
                  <a:pt x="1323" y="1420"/>
                </a:lnTo>
                <a:lnTo>
                  <a:pt x="1322" y="1420"/>
                </a:lnTo>
                <a:lnTo>
                  <a:pt x="1320" y="1417"/>
                </a:lnTo>
                <a:lnTo>
                  <a:pt x="1318" y="1417"/>
                </a:lnTo>
                <a:lnTo>
                  <a:pt x="1318" y="1415"/>
                </a:lnTo>
                <a:lnTo>
                  <a:pt x="1312" y="1421"/>
                </a:lnTo>
                <a:lnTo>
                  <a:pt x="1308" y="1417"/>
                </a:lnTo>
                <a:lnTo>
                  <a:pt x="1315" y="1410"/>
                </a:lnTo>
                <a:lnTo>
                  <a:pt x="1301" y="1393"/>
                </a:lnTo>
                <a:lnTo>
                  <a:pt x="1301" y="1394"/>
                </a:lnTo>
                <a:lnTo>
                  <a:pt x="1300" y="1393"/>
                </a:lnTo>
                <a:lnTo>
                  <a:pt x="1297" y="1389"/>
                </a:lnTo>
                <a:lnTo>
                  <a:pt x="1298" y="1388"/>
                </a:lnTo>
                <a:lnTo>
                  <a:pt x="1294" y="1381"/>
                </a:lnTo>
                <a:lnTo>
                  <a:pt x="1292" y="1383"/>
                </a:lnTo>
                <a:lnTo>
                  <a:pt x="1288" y="1377"/>
                </a:lnTo>
                <a:lnTo>
                  <a:pt x="1273" y="1360"/>
                </a:lnTo>
                <a:lnTo>
                  <a:pt x="1274" y="1359"/>
                </a:lnTo>
                <a:lnTo>
                  <a:pt x="1270" y="1354"/>
                </a:lnTo>
                <a:lnTo>
                  <a:pt x="1268" y="1352"/>
                </a:lnTo>
                <a:lnTo>
                  <a:pt x="1268" y="1351"/>
                </a:lnTo>
                <a:lnTo>
                  <a:pt x="1268" y="1350"/>
                </a:lnTo>
                <a:lnTo>
                  <a:pt x="1270" y="1348"/>
                </a:lnTo>
                <a:lnTo>
                  <a:pt x="1262" y="1341"/>
                </a:lnTo>
                <a:lnTo>
                  <a:pt x="1263" y="1341"/>
                </a:lnTo>
                <a:lnTo>
                  <a:pt x="1260" y="1336"/>
                </a:lnTo>
                <a:lnTo>
                  <a:pt x="1256" y="1331"/>
                </a:lnTo>
                <a:lnTo>
                  <a:pt x="1254" y="1334"/>
                </a:lnTo>
                <a:lnTo>
                  <a:pt x="1251" y="1329"/>
                </a:lnTo>
                <a:lnTo>
                  <a:pt x="1249" y="1328"/>
                </a:lnTo>
                <a:lnTo>
                  <a:pt x="1245" y="1323"/>
                </a:lnTo>
                <a:lnTo>
                  <a:pt x="1243" y="1321"/>
                </a:lnTo>
                <a:lnTo>
                  <a:pt x="1244" y="1320"/>
                </a:lnTo>
                <a:lnTo>
                  <a:pt x="1246" y="1319"/>
                </a:lnTo>
                <a:lnTo>
                  <a:pt x="1245" y="1318"/>
                </a:lnTo>
                <a:lnTo>
                  <a:pt x="1243" y="1316"/>
                </a:lnTo>
                <a:lnTo>
                  <a:pt x="1240" y="1317"/>
                </a:lnTo>
                <a:lnTo>
                  <a:pt x="1234" y="1309"/>
                </a:lnTo>
                <a:lnTo>
                  <a:pt x="1235" y="1308"/>
                </a:lnTo>
                <a:lnTo>
                  <a:pt x="1231" y="1303"/>
                </a:lnTo>
                <a:lnTo>
                  <a:pt x="1228" y="1298"/>
                </a:lnTo>
                <a:lnTo>
                  <a:pt x="1227" y="1296"/>
                </a:lnTo>
                <a:lnTo>
                  <a:pt x="1226" y="1296"/>
                </a:lnTo>
                <a:lnTo>
                  <a:pt x="1221" y="1289"/>
                </a:lnTo>
                <a:lnTo>
                  <a:pt x="1217" y="1285"/>
                </a:lnTo>
                <a:lnTo>
                  <a:pt x="1215" y="1286"/>
                </a:lnTo>
                <a:lnTo>
                  <a:pt x="1214" y="1285"/>
                </a:lnTo>
                <a:lnTo>
                  <a:pt x="1212" y="1286"/>
                </a:lnTo>
                <a:lnTo>
                  <a:pt x="1208" y="1281"/>
                </a:lnTo>
                <a:lnTo>
                  <a:pt x="1210" y="1279"/>
                </a:lnTo>
                <a:lnTo>
                  <a:pt x="1206" y="1275"/>
                </a:lnTo>
                <a:lnTo>
                  <a:pt x="1204" y="1277"/>
                </a:lnTo>
                <a:lnTo>
                  <a:pt x="1204" y="1276"/>
                </a:lnTo>
                <a:lnTo>
                  <a:pt x="1202" y="1275"/>
                </a:lnTo>
                <a:lnTo>
                  <a:pt x="1202" y="1273"/>
                </a:lnTo>
                <a:lnTo>
                  <a:pt x="1201" y="1273"/>
                </a:lnTo>
                <a:lnTo>
                  <a:pt x="1201" y="1272"/>
                </a:lnTo>
                <a:lnTo>
                  <a:pt x="1199" y="1270"/>
                </a:lnTo>
                <a:lnTo>
                  <a:pt x="1201" y="1268"/>
                </a:lnTo>
                <a:lnTo>
                  <a:pt x="1196" y="1262"/>
                </a:lnTo>
                <a:lnTo>
                  <a:pt x="1195" y="1263"/>
                </a:lnTo>
                <a:lnTo>
                  <a:pt x="1194" y="1264"/>
                </a:lnTo>
                <a:lnTo>
                  <a:pt x="1187" y="1270"/>
                </a:lnTo>
                <a:lnTo>
                  <a:pt x="1185" y="1272"/>
                </a:lnTo>
                <a:lnTo>
                  <a:pt x="1169" y="1286"/>
                </a:lnTo>
                <a:lnTo>
                  <a:pt x="1162" y="1293"/>
                </a:lnTo>
                <a:lnTo>
                  <a:pt x="1159" y="1296"/>
                </a:lnTo>
                <a:lnTo>
                  <a:pt x="1158" y="1297"/>
                </a:lnTo>
                <a:lnTo>
                  <a:pt x="1148" y="1305"/>
                </a:lnTo>
                <a:lnTo>
                  <a:pt x="1119" y="1330"/>
                </a:lnTo>
                <a:lnTo>
                  <a:pt x="1118" y="1333"/>
                </a:lnTo>
                <a:lnTo>
                  <a:pt x="1123" y="1336"/>
                </a:lnTo>
                <a:lnTo>
                  <a:pt x="1124" y="1337"/>
                </a:lnTo>
                <a:lnTo>
                  <a:pt x="1128" y="1341"/>
                </a:lnTo>
                <a:lnTo>
                  <a:pt x="1132" y="1337"/>
                </a:lnTo>
                <a:lnTo>
                  <a:pt x="1133" y="1336"/>
                </a:lnTo>
                <a:lnTo>
                  <a:pt x="1163" y="1371"/>
                </a:lnTo>
                <a:lnTo>
                  <a:pt x="1142" y="1390"/>
                </a:lnTo>
                <a:lnTo>
                  <a:pt x="1127" y="1403"/>
                </a:lnTo>
                <a:lnTo>
                  <a:pt x="1131" y="1408"/>
                </a:lnTo>
                <a:lnTo>
                  <a:pt x="1150" y="1460"/>
                </a:lnTo>
                <a:lnTo>
                  <a:pt x="1144" y="1462"/>
                </a:lnTo>
                <a:lnTo>
                  <a:pt x="1143" y="1462"/>
                </a:lnTo>
                <a:lnTo>
                  <a:pt x="1141" y="1463"/>
                </a:lnTo>
                <a:lnTo>
                  <a:pt x="1140" y="1463"/>
                </a:lnTo>
                <a:lnTo>
                  <a:pt x="1137" y="1464"/>
                </a:lnTo>
                <a:lnTo>
                  <a:pt x="1135" y="1465"/>
                </a:lnTo>
                <a:lnTo>
                  <a:pt x="1134" y="1465"/>
                </a:lnTo>
                <a:lnTo>
                  <a:pt x="1137" y="1478"/>
                </a:lnTo>
                <a:lnTo>
                  <a:pt x="1139" y="1484"/>
                </a:lnTo>
                <a:lnTo>
                  <a:pt x="1119" y="1484"/>
                </a:lnTo>
                <a:lnTo>
                  <a:pt x="1104" y="1484"/>
                </a:lnTo>
                <a:lnTo>
                  <a:pt x="1101" y="1484"/>
                </a:lnTo>
                <a:lnTo>
                  <a:pt x="1101" y="1481"/>
                </a:lnTo>
                <a:lnTo>
                  <a:pt x="1101" y="1479"/>
                </a:lnTo>
                <a:lnTo>
                  <a:pt x="1102" y="1479"/>
                </a:lnTo>
                <a:lnTo>
                  <a:pt x="1109" y="1477"/>
                </a:lnTo>
                <a:lnTo>
                  <a:pt x="1110" y="1476"/>
                </a:lnTo>
                <a:lnTo>
                  <a:pt x="1116" y="1471"/>
                </a:lnTo>
                <a:lnTo>
                  <a:pt x="1115" y="1467"/>
                </a:lnTo>
                <a:lnTo>
                  <a:pt x="1114" y="1463"/>
                </a:lnTo>
                <a:lnTo>
                  <a:pt x="1114" y="1461"/>
                </a:lnTo>
                <a:lnTo>
                  <a:pt x="1113" y="1461"/>
                </a:lnTo>
                <a:lnTo>
                  <a:pt x="1109" y="1454"/>
                </a:lnTo>
                <a:lnTo>
                  <a:pt x="1108" y="1454"/>
                </a:lnTo>
                <a:lnTo>
                  <a:pt x="1106" y="1453"/>
                </a:lnTo>
                <a:lnTo>
                  <a:pt x="1102" y="1453"/>
                </a:lnTo>
                <a:lnTo>
                  <a:pt x="1096" y="1445"/>
                </a:lnTo>
                <a:lnTo>
                  <a:pt x="1094" y="1448"/>
                </a:lnTo>
                <a:lnTo>
                  <a:pt x="1091" y="1451"/>
                </a:lnTo>
                <a:lnTo>
                  <a:pt x="1090" y="1451"/>
                </a:lnTo>
                <a:lnTo>
                  <a:pt x="1084" y="1454"/>
                </a:lnTo>
                <a:lnTo>
                  <a:pt x="1073" y="1471"/>
                </a:lnTo>
                <a:lnTo>
                  <a:pt x="1073" y="1473"/>
                </a:lnTo>
                <a:lnTo>
                  <a:pt x="1076" y="1480"/>
                </a:lnTo>
                <a:lnTo>
                  <a:pt x="1080" y="1485"/>
                </a:lnTo>
                <a:lnTo>
                  <a:pt x="1070" y="1485"/>
                </a:lnTo>
                <a:lnTo>
                  <a:pt x="1064" y="1486"/>
                </a:lnTo>
                <a:lnTo>
                  <a:pt x="1059" y="1486"/>
                </a:lnTo>
                <a:lnTo>
                  <a:pt x="1057" y="1488"/>
                </a:lnTo>
                <a:lnTo>
                  <a:pt x="1057" y="1490"/>
                </a:lnTo>
                <a:lnTo>
                  <a:pt x="1057" y="1492"/>
                </a:lnTo>
                <a:lnTo>
                  <a:pt x="1057" y="1490"/>
                </a:lnTo>
                <a:lnTo>
                  <a:pt x="1058" y="1493"/>
                </a:lnTo>
                <a:lnTo>
                  <a:pt x="1058" y="1494"/>
                </a:lnTo>
                <a:lnTo>
                  <a:pt x="1058" y="1496"/>
                </a:lnTo>
                <a:lnTo>
                  <a:pt x="1058" y="1497"/>
                </a:lnTo>
                <a:lnTo>
                  <a:pt x="1057" y="1498"/>
                </a:lnTo>
                <a:lnTo>
                  <a:pt x="1057" y="1500"/>
                </a:lnTo>
                <a:lnTo>
                  <a:pt x="1055" y="1502"/>
                </a:lnTo>
                <a:lnTo>
                  <a:pt x="1054" y="1502"/>
                </a:lnTo>
                <a:lnTo>
                  <a:pt x="1053" y="1503"/>
                </a:lnTo>
                <a:lnTo>
                  <a:pt x="1051" y="1503"/>
                </a:lnTo>
                <a:lnTo>
                  <a:pt x="1050" y="1503"/>
                </a:lnTo>
                <a:lnTo>
                  <a:pt x="1049" y="1504"/>
                </a:lnTo>
                <a:lnTo>
                  <a:pt x="1049" y="1505"/>
                </a:lnTo>
                <a:lnTo>
                  <a:pt x="1049" y="1506"/>
                </a:lnTo>
                <a:lnTo>
                  <a:pt x="1048" y="1507"/>
                </a:lnTo>
                <a:lnTo>
                  <a:pt x="1046" y="1509"/>
                </a:lnTo>
                <a:lnTo>
                  <a:pt x="1045" y="1510"/>
                </a:lnTo>
                <a:lnTo>
                  <a:pt x="1041" y="1511"/>
                </a:lnTo>
                <a:lnTo>
                  <a:pt x="1038" y="1511"/>
                </a:lnTo>
                <a:lnTo>
                  <a:pt x="1037" y="1511"/>
                </a:lnTo>
                <a:lnTo>
                  <a:pt x="1036" y="1511"/>
                </a:lnTo>
                <a:lnTo>
                  <a:pt x="1033" y="1510"/>
                </a:lnTo>
                <a:lnTo>
                  <a:pt x="1032" y="1509"/>
                </a:lnTo>
                <a:lnTo>
                  <a:pt x="1029" y="1509"/>
                </a:lnTo>
                <a:lnTo>
                  <a:pt x="1028" y="1507"/>
                </a:lnTo>
                <a:lnTo>
                  <a:pt x="1025" y="1507"/>
                </a:lnTo>
                <a:lnTo>
                  <a:pt x="1024" y="1507"/>
                </a:lnTo>
                <a:lnTo>
                  <a:pt x="1020" y="1507"/>
                </a:lnTo>
                <a:lnTo>
                  <a:pt x="1019" y="1507"/>
                </a:lnTo>
                <a:lnTo>
                  <a:pt x="1016" y="1507"/>
                </a:lnTo>
                <a:lnTo>
                  <a:pt x="1015" y="1507"/>
                </a:lnTo>
                <a:lnTo>
                  <a:pt x="1014" y="1509"/>
                </a:lnTo>
                <a:lnTo>
                  <a:pt x="1012" y="1511"/>
                </a:lnTo>
                <a:lnTo>
                  <a:pt x="1015" y="1514"/>
                </a:lnTo>
                <a:lnTo>
                  <a:pt x="1036" y="1534"/>
                </a:lnTo>
                <a:lnTo>
                  <a:pt x="1041" y="1539"/>
                </a:lnTo>
                <a:lnTo>
                  <a:pt x="1049" y="1546"/>
                </a:lnTo>
                <a:lnTo>
                  <a:pt x="1038" y="1556"/>
                </a:lnTo>
                <a:lnTo>
                  <a:pt x="1046" y="1564"/>
                </a:lnTo>
                <a:lnTo>
                  <a:pt x="1054" y="1572"/>
                </a:lnTo>
                <a:lnTo>
                  <a:pt x="1028" y="1598"/>
                </a:lnTo>
                <a:lnTo>
                  <a:pt x="1022" y="1605"/>
                </a:lnTo>
                <a:lnTo>
                  <a:pt x="1004" y="1624"/>
                </a:lnTo>
                <a:lnTo>
                  <a:pt x="986" y="1613"/>
                </a:lnTo>
                <a:lnTo>
                  <a:pt x="938" y="1584"/>
                </a:lnTo>
                <a:lnTo>
                  <a:pt x="937" y="1582"/>
                </a:lnTo>
                <a:lnTo>
                  <a:pt x="924" y="1574"/>
                </a:lnTo>
                <a:lnTo>
                  <a:pt x="917" y="1570"/>
                </a:lnTo>
                <a:lnTo>
                  <a:pt x="912" y="1567"/>
                </a:lnTo>
                <a:lnTo>
                  <a:pt x="910" y="1565"/>
                </a:lnTo>
                <a:lnTo>
                  <a:pt x="908" y="1564"/>
                </a:lnTo>
                <a:lnTo>
                  <a:pt x="906" y="1563"/>
                </a:lnTo>
                <a:lnTo>
                  <a:pt x="904" y="1562"/>
                </a:lnTo>
                <a:lnTo>
                  <a:pt x="903" y="1561"/>
                </a:lnTo>
                <a:lnTo>
                  <a:pt x="902" y="1561"/>
                </a:lnTo>
                <a:lnTo>
                  <a:pt x="908" y="1555"/>
                </a:lnTo>
                <a:lnTo>
                  <a:pt x="940" y="1526"/>
                </a:lnTo>
                <a:lnTo>
                  <a:pt x="942" y="1528"/>
                </a:lnTo>
                <a:lnTo>
                  <a:pt x="975" y="1505"/>
                </a:lnTo>
                <a:lnTo>
                  <a:pt x="982" y="1500"/>
                </a:lnTo>
                <a:lnTo>
                  <a:pt x="976" y="1496"/>
                </a:lnTo>
                <a:lnTo>
                  <a:pt x="966" y="1497"/>
                </a:lnTo>
                <a:lnTo>
                  <a:pt x="966" y="1494"/>
                </a:lnTo>
                <a:lnTo>
                  <a:pt x="966" y="1490"/>
                </a:lnTo>
                <a:lnTo>
                  <a:pt x="966" y="1459"/>
                </a:lnTo>
                <a:lnTo>
                  <a:pt x="967" y="1459"/>
                </a:lnTo>
                <a:lnTo>
                  <a:pt x="968" y="1459"/>
                </a:lnTo>
                <a:lnTo>
                  <a:pt x="975" y="1460"/>
                </a:lnTo>
                <a:lnTo>
                  <a:pt x="977" y="1461"/>
                </a:lnTo>
                <a:lnTo>
                  <a:pt x="978" y="1461"/>
                </a:lnTo>
                <a:lnTo>
                  <a:pt x="981" y="1461"/>
                </a:lnTo>
                <a:lnTo>
                  <a:pt x="982" y="1460"/>
                </a:lnTo>
                <a:lnTo>
                  <a:pt x="982" y="1459"/>
                </a:lnTo>
                <a:lnTo>
                  <a:pt x="1002" y="1428"/>
                </a:lnTo>
                <a:lnTo>
                  <a:pt x="1013" y="1412"/>
                </a:lnTo>
                <a:lnTo>
                  <a:pt x="1014" y="1409"/>
                </a:lnTo>
                <a:lnTo>
                  <a:pt x="1020" y="1413"/>
                </a:lnTo>
                <a:lnTo>
                  <a:pt x="1025" y="1422"/>
                </a:lnTo>
                <a:lnTo>
                  <a:pt x="1036" y="1429"/>
                </a:lnTo>
                <a:lnTo>
                  <a:pt x="1044" y="1435"/>
                </a:lnTo>
                <a:lnTo>
                  <a:pt x="1047" y="1434"/>
                </a:lnTo>
                <a:lnTo>
                  <a:pt x="1057" y="1438"/>
                </a:lnTo>
                <a:lnTo>
                  <a:pt x="1061" y="1439"/>
                </a:lnTo>
                <a:lnTo>
                  <a:pt x="1065" y="1438"/>
                </a:lnTo>
                <a:lnTo>
                  <a:pt x="1067" y="1437"/>
                </a:lnTo>
                <a:lnTo>
                  <a:pt x="1071" y="1432"/>
                </a:lnTo>
                <a:lnTo>
                  <a:pt x="1074" y="1419"/>
                </a:lnTo>
                <a:lnTo>
                  <a:pt x="1074" y="1415"/>
                </a:lnTo>
                <a:lnTo>
                  <a:pt x="1074" y="1410"/>
                </a:lnTo>
                <a:lnTo>
                  <a:pt x="1074" y="1409"/>
                </a:lnTo>
                <a:lnTo>
                  <a:pt x="1074" y="1406"/>
                </a:lnTo>
                <a:lnTo>
                  <a:pt x="1073" y="1405"/>
                </a:lnTo>
                <a:lnTo>
                  <a:pt x="1072" y="1404"/>
                </a:lnTo>
                <a:lnTo>
                  <a:pt x="1071" y="1402"/>
                </a:lnTo>
                <a:lnTo>
                  <a:pt x="1070" y="1401"/>
                </a:lnTo>
                <a:lnTo>
                  <a:pt x="1068" y="1400"/>
                </a:lnTo>
                <a:lnTo>
                  <a:pt x="1068" y="1398"/>
                </a:lnTo>
                <a:lnTo>
                  <a:pt x="1067" y="1397"/>
                </a:lnTo>
                <a:lnTo>
                  <a:pt x="1066" y="1396"/>
                </a:lnTo>
                <a:lnTo>
                  <a:pt x="1066" y="1395"/>
                </a:lnTo>
                <a:lnTo>
                  <a:pt x="1066" y="1394"/>
                </a:lnTo>
                <a:lnTo>
                  <a:pt x="1065" y="1393"/>
                </a:lnTo>
                <a:lnTo>
                  <a:pt x="1065" y="1392"/>
                </a:lnTo>
                <a:lnTo>
                  <a:pt x="1065" y="1389"/>
                </a:lnTo>
                <a:lnTo>
                  <a:pt x="1065" y="1388"/>
                </a:lnTo>
                <a:lnTo>
                  <a:pt x="1064" y="1383"/>
                </a:lnTo>
                <a:lnTo>
                  <a:pt x="1064" y="1381"/>
                </a:lnTo>
                <a:lnTo>
                  <a:pt x="1064" y="1379"/>
                </a:lnTo>
                <a:lnTo>
                  <a:pt x="1062" y="1377"/>
                </a:lnTo>
                <a:lnTo>
                  <a:pt x="1061" y="1375"/>
                </a:lnTo>
                <a:lnTo>
                  <a:pt x="1061" y="1372"/>
                </a:lnTo>
                <a:lnTo>
                  <a:pt x="1059" y="1369"/>
                </a:lnTo>
                <a:lnTo>
                  <a:pt x="1058" y="1370"/>
                </a:lnTo>
                <a:lnTo>
                  <a:pt x="1058" y="1371"/>
                </a:lnTo>
                <a:lnTo>
                  <a:pt x="1058" y="1372"/>
                </a:lnTo>
                <a:lnTo>
                  <a:pt x="1057" y="1373"/>
                </a:lnTo>
                <a:lnTo>
                  <a:pt x="1056" y="1373"/>
                </a:lnTo>
                <a:lnTo>
                  <a:pt x="1055" y="1373"/>
                </a:lnTo>
                <a:lnTo>
                  <a:pt x="1053" y="1371"/>
                </a:lnTo>
                <a:lnTo>
                  <a:pt x="1047" y="1369"/>
                </a:lnTo>
                <a:lnTo>
                  <a:pt x="1047" y="1370"/>
                </a:lnTo>
                <a:lnTo>
                  <a:pt x="1047" y="1369"/>
                </a:lnTo>
                <a:lnTo>
                  <a:pt x="1045" y="1368"/>
                </a:lnTo>
                <a:lnTo>
                  <a:pt x="1044" y="1368"/>
                </a:lnTo>
                <a:lnTo>
                  <a:pt x="1041" y="1364"/>
                </a:lnTo>
                <a:lnTo>
                  <a:pt x="1040" y="1364"/>
                </a:lnTo>
                <a:lnTo>
                  <a:pt x="1038" y="1365"/>
                </a:lnTo>
                <a:lnTo>
                  <a:pt x="1039" y="1369"/>
                </a:lnTo>
                <a:lnTo>
                  <a:pt x="1038" y="1369"/>
                </a:lnTo>
                <a:lnTo>
                  <a:pt x="1032" y="1368"/>
                </a:lnTo>
                <a:lnTo>
                  <a:pt x="1032" y="1363"/>
                </a:lnTo>
                <a:lnTo>
                  <a:pt x="1032" y="1362"/>
                </a:lnTo>
                <a:lnTo>
                  <a:pt x="1031" y="1362"/>
                </a:lnTo>
                <a:lnTo>
                  <a:pt x="1029" y="1361"/>
                </a:lnTo>
                <a:lnTo>
                  <a:pt x="1028" y="1361"/>
                </a:lnTo>
                <a:lnTo>
                  <a:pt x="1027" y="1361"/>
                </a:lnTo>
                <a:lnTo>
                  <a:pt x="1025" y="1361"/>
                </a:lnTo>
                <a:lnTo>
                  <a:pt x="1024" y="1360"/>
                </a:lnTo>
                <a:lnTo>
                  <a:pt x="1024" y="1359"/>
                </a:lnTo>
                <a:lnTo>
                  <a:pt x="1024" y="1358"/>
                </a:lnTo>
                <a:lnTo>
                  <a:pt x="1024" y="1356"/>
                </a:lnTo>
                <a:lnTo>
                  <a:pt x="1023" y="1356"/>
                </a:lnTo>
                <a:lnTo>
                  <a:pt x="1018" y="1352"/>
                </a:lnTo>
                <a:lnTo>
                  <a:pt x="1016" y="1351"/>
                </a:lnTo>
                <a:lnTo>
                  <a:pt x="1013" y="1348"/>
                </a:lnTo>
                <a:lnTo>
                  <a:pt x="1012" y="1347"/>
                </a:lnTo>
                <a:lnTo>
                  <a:pt x="1013" y="1346"/>
                </a:lnTo>
                <a:lnTo>
                  <a:pt x="1014" y="1345"/>
                </a:lnTo>
                <a:lnTo>
                  <a:pt x="1014" y="1344"/>
                </a:lnTo>
                <a:lnTo>
                  <a:pt x="1013" y="1343"/>
                </a:lnTo>
                <a:lnTo>
                  <a:pt x="1012" y="1343"/>
                </a:lnTo>
                <a:lnTo>
                  <a:pt x="1011" y="1343"/>
                </a:lnTo>
                <a:lnTo>
                  <a:pt x="1010" y="1343"/>
                </a:lnTo>
                <a:lnTo>
                  <a:pt x="1009" y="1343"/>
                </a:lnTo>
                <a:lnTo>
                  <a:pt x="1009" y="1344"/>
                </a:lnTo>
                <a:lnTo>
                  <a:pt x="1007" y="1344"/>
                </a:lnTo>
                <a:lnTo>
                  <a:pt x="1006" y="1344"/>
                </a:lnTo>
                <a:lnTo>
                  <a:pt x="1006" y="1343"/>
                </a:lnTo>
                <a:lnTo>
                  <a:pt x="1005" y="1343"/>
                </a:lnTo>
                <a:lnTo>
                  <a:pt x="1004" y="1342"/>
                </a:lnTo>
                <a:lnTo>
                  <a:pt x="1003" y="1341"/>
                </a:lnTo>
                <a:lnTo>
                  <a:pt x="1002" y="1339"/>
                </a:lnTo>
                <a:lnTo>
                  <a:pt x="1001" y="1339"/>
                </a:lnTo>
                <a:lnTo>
                  <a:pt x="999" y="1339"/>
                </a:lnTo>
                <a:lnTo>
                  <a:pt x="998" y="1339"/>
                </a:lnTo>
                <a:lnTo>
                  <a:pt x="998" y="1341"/>
                </a:lnTo>
                <a:lnTo>
                  <a:pt x="997" y="1341"/>
                </a:lnTo>
                <a:lnTo>
                  <a:pt x="998" y="1342"/>
                </a:lnTo>
                <a:lnTo>
                  <a:pt x="999" y="1343"/>
                </a:lnTo>
                <a:lnTo>
                  <a:pt x="1001" y="1343"/>
                </a:lnTo>
                <a:lnTo>
                  <a:pt x="1001" y="1344"/>
                </a:lnTo>
                <a:lnTo>
                  <a:pt x="1002" y="1344"/>
                </a:lnTo>
                <a:lnTo>
                  <a:pt x="1002" y="1345"/>
                </a:lnTo>
                <a:lnTo>
                  <a:pt x="1002" y="1346"/>
                </a:lnTo>
                <a:lnTo>
                  <a:pt x="1001" y="1345"/>
                </a:lnTo>
                <a:lnTo>
                  <a:pt x="999" y="1345"/>
                </a:lnTo>
                <a:lnTo>
                  <a:pt x="999" y="1344"/>
                </a:lnTo>
                <a:lnTo>
                  <a:pt x="998" y="1344"/>
                </a:lnTo>
                <a:lnTo>
                  <a:pt x="997" y="1343"/>
                </a:lnTo>
                <a:lnTo>
                  <a:pt x="995" y="1343"/>
                </a:lnTo>
                <a:lnTo>
                  <a:pt x="994" y="1343"/>
                </a:lnTo>
                <a:lnTo>
                  <a:pt x="994" y="1342"/>
                </a:lnTo>
                <a:lnTo>
                  <a:pt x="993" y="1342"/>
                </a:lnTo>
                <a:lnTo>
                  <a:pt x="990" y="1343"/>
                </a:lnTo>
                <a:lnTo>
                  <a:pt x="989" y="1343"/>
                </a:lnTo>
                <a:lnTo>
                  <a:pt x="988" y="1343"/>
                </a:lnTo>
                <a:lnTo>
                  <a:pt x="987" y="1343"/>
                </a:lnTo>
                <a:lnTo>
                  <a:pt x="985" y="1344"/>
                </a:lnTo>
                <a:lnTo>
                  <a:pt x="984" y="1345"/>
                </a:lnTo>
                <a:lnTo>
                  <a:pt x="982" y="1345"/>
                </a:lnTo>
                <a:lnTo>
                  <a:pt x="981" y="1345"/>
                </a:lnTo>
                <a:lnTo>
                  <a:pt x="980" y="1345"/>
                </a:lnTo>
                <a:lnTo>
                  <a:pt x="979" y="1346"/>
                </a:lnTo>
                <a:lnTo>
                  <a:pt x="978" y="1347"/>
                </a:lnTo>
                <a:lnTo>
                  <a:pt x="976" y="1348"/>
                </a:lnTo>
                <a:lnTo>
                  <a:pt x="973" y="1351"/>
                </a:lnTo>
                <a:lnTo>
                  <a:pt x="971" y="1354"/>
                </a:lnTo>
                <a:lnTo>
                  <a:pt x="971" y="1355"/>
                </a:lnTo>
                <a:lnTo>
                  <a:pt x="972" y="1355"/>
                </a:lnTo>
                <a:lnTo>
                  <a:pt x="973" y="1355"/>
                </a:lnTo>
                <a:lnTo>
                  <a:pt x="975" y="1354"/>
                </a:lnTo>
                <a:lnTo>
                  <a:pt x="976" y="1353"/>
                </a:lnTo>
                <a:lnTo>
                  <a:pt x="977" y="1352"/>
                </a:lnTo>
                <a:lnTo>
                  <a:pt x="978" y="1352"/>
                </a:lnTo>
                <a:lnTo>
                  <a:pt x="978" y="1353"/>
                </a:lnTo>
                <a:lnTo>
                  <a:pt x="978" y="1354"/>
                </a:lnTo>
                <a:lnTo>
                  <a:pt x="978" y="1355"/>
                </a:lnTo>
                <a:lnTo>
                  <a:pt x="977" y="1356"/>
                </a:lnTo>
                <a:lnTo>
                  <a:pt x="977" y="1358"/>
                </a:lnTo>
                <a:lnTo>
                  <a:pt x="977" y="1359"/>
                </a:lnTo>
                <a:lnTo>
                  <a:pt x="978" y="1360"/>
                </a:lnTo>
                <a:lnTo>
                  <a:pt x="981" y="1361"/>
                </a:lnTo>
                <a:lnTo>
                  <a:pt x="982" y="1361"/>
                </a:lnTo>
                <a:lnTo>
                  <a:pt x="988" y="1362"/>
                </a:lnTo>
                <a:lnTo>
                  <a:pt x="989" y="1362"/>
                </a:lnTo>
                <a:lnTo>
                  <a:pt x="988" y="1363"/>
                </a:lnTo>
                <a:lnTo>
                  <a:pt x="987" y="1363"/>
                </a:lnTo>
                <a:lnTo>
                  <a:pt x="986" y="1364"/>
                </a:lnTo>
                <a:lnTo>
                  <a:pt x="985" y="1364"/>
                </a:lnTo>
                <a:lnTo>
                  <a:pt x="985" y="1363"/>
                </a:lnTo>
                <a:lnTo>
                  <a:pt x="984" y="1363"/>
                </a:lnTo>
                <a:lnTo>
                  <a:pt x="981" y="1364"/>
                </a:lnTo>
                <a:lnTo>
                  <a:pt x="980" y="1364"/>
                </a:lnTo>
                <a:lnTo>
                  <a:pt x="979" y="1364"/>
                </a:lnTo>
                <a:lnTo>
                  <a:pt x="978" y="1363"/>
                </a:lnTo>
                <a:lnTo>
                  <a:pt x="976" y="1362"/>
                </a:lnTo>
                <a:lnTo>
                  <a:pt x="973" y="1363"/>
                </a:lnTo>
                <a:lnTo>
                  <a:pt x="972" y="1362"/>
                </a:lnTo>
                <a:lnTo>
                  <a:pt x="971" y="1362"/>
                </a:lnTo>
                <a:lnTo>
                  <a:pt x="970" y="1362"/>
                </a:lnTo>
                <a:lnTo>
                  <a:pt x="969" y="1362"/>
                </a:lnTo>
                <a:lnTo>
                  <a:pt x="968" y="1363"/>
                </a:lnTo>
                <a:lnTo>
                  <a:pt x="967" y="1364"/>
                </a:lnTo>
                <a:lnTo>
                  <a:pt x="967" y="1365"/>
                </a:lnTo>
                <a:lnTo>
                  <a:pt x="966" y="1365"/>
                </a:lnTo>
                <a:lnTo>
                  <a:pt x="966" y="1367"/>
                </a:lnTo>
                <a:lnTo>
                  <a:pt x="967" y="1367"/>
                </a:lnTo>
                <a:lnTo>
                  <a:pt x="967" y="1368"/>
                </a:lnTo>
                <a:lnTo>
                  <a:pt x="968" y="1369"/>
                </a:lnTo>
                <a:lnTo>
                  <a:pt x="968" y="1370"/>
                </a:lnTo>
                <a:lnTo>
                  <a:pt x="967" y="1370"/>
                </a:lnTo>
                <a:lnTo>
                  <a:pt x="967" y="1371"/>
                </a:lnTo>
                <a:lnTo>
                  <a:pt x="968" y="1372"/>
                </a:lnTo>
                <a:lnTo>
                  <a:pt x="968" y="1373"/>
                </a:lnTo>
                <a:lnTo>
                  <a:pt x="968" y="1375"/>
                </a:lnTo>
                <a:lnTo>
                  <a:pt x="968" y="1376"/>
                </a:lnTo>
                <a:lnTo>
                  <a:pt x="968" y="1377"/>
                </a:lnTo>
                <a:lnTo>
                  <a:pt x="968" y="1378"/>
                </a:lnTo>
                <a:lnTo>
                  <a:pt x="968" y="1379"/>
                </a:lnTo>
                <a:lnTo>
                  <a:pt x="969" y="1379"/>
                </a:lnTo>
                <a:lnTo>
                  <a:pt x="969" y="1380"/>
                </a:lnTo>
                <a:lnTo>
                  <a:pt x="970" y="1380"/>
                </a:lnTo>
                <a:lnTo>
                  <a:pt x="971" y="1379"/>
                </a:lnTo>
                <a:lnTo>
                  <a:pt x="972" y="1379"/>
                </a:lnTo>
                <a:lnTo>
                  <a:pt x="973" y="1379"/>
                </a:lnTo>
                <a:lnTo>
                  <a:pt x="972" y="1380"/>
                </a:lnTo>
                <a:lnTo>
                  <a:pt x="971" y="1380"/>
                </a:lnTo>
                <a:lnTo>
                  <a:pt x="970" y="1381"/>
                </a:lnTo>
                <a:lnTo>
                  <a:pt x="970" y="1383"/>
                </a:lnTo>
                <a:lnTo>
                  <a:pt x="969" y="1383"/>
                </a:lnTo>
                <a:lnTo>
                  <a:pt x="968" y="1383"/>
                </a:lnTo>
                <a:lnTo>
                  <a:pt x="967" y="1384"/>
                </a:lnTo>
                <a:lnTo>
                  <a:pt x="967" y="1385"/>
                </a:lnTo>
                <a:lnTo>
                  <a:pt x="967" y="1386"/>
                </a:lnTo>
                <a:lnTo>
                  <a:pt x="966" y="1386"/>
                </a:lnTo>
                <a:lnTo>
                  <a:pt x="964" y="1387"/>
                </a:lnTo>
                <a:lnTo>
                  <a:pt x="963" y="1388"/>
                </a:lnTo>
                <a:lnTo>
                  <a:pt x="963" y="1389"/>
                </a:lnTo>
                <a:lnTo>
                  <a:pt x="962" y="1389"/>
                </a:lnTo>
                <a:lnTo>
                  <a:pt x="962" y="1390"/>
                </a:lnTo>
                <a:lnTo>
                  <a:pt x="961" y="1392"/>
                </a:lnTo>
                <a:lnTo>
                  <a:pt x="960" y="1392"/>
                </a:lnTo>
                <a:lnTo>
                  <a:pt x="960" y="1393"/>
                </a:lnTo>
                <a:lnTo>
                  <a:pt x="959" y="1393"/>
                </a:lnTo>
                <a:lnTo>
                  <a:pt x="959" y="1394"/>
                </a:lnTo>
                <a:lnTo>
                  <a:pt x="959" y="1395"/>
                </a:lnTo>
                <a:lnTo>
                  <a:pt x="958" y="1395"/>
                </a:lnTo>
                <a:lnTo>
                  <a:pt x="958" y="1396"/>
                </a:lnTo>
                <a:lnTo>
                  <a:pt x="958" y="1395"/>
                </a:lnTo>
                <a:lnTo>
                  <a:pt x="956" y="1395"/>
                </a:lnTo>
                <a:lnTo>
                  <a:pt x="955" y="1395"/>
                </a:lnTo>
                <a:lnTo>
                  <a:pt x="954" y="1395"/>
                </a:lnTo>
                <a:lnTo>
                  <a:pt x="953" y="1395"/>
                </a:lnTo>
                <a:lnTo>
                  <a:pt x="952" y="1394"/>
                </a:lnTo>
                <a:lnTo>
                  <a:pt x="951" y="1394"/>
                </a:lnTo>
                <a:lnTo>
                  <a:pt x="950" y="1394"/>
                </a:lnTo>
                <a:lnTo>
                  <a:pt x="947" y="1393"/>
                </a:lnTo>
                <a:lnTo>
                  <a:pt x="946" y="1393"/>
                </a:lnTo>
                <a:lnTo>
                  <a:pt x="945" y="1393"/>
                </a:lnTo>
                <a:lnTo>
                  <a:pt x="944" y="1393"/>
                </a:lnTo>
                <a:lnTo>
                  <a:pt x="943" y="1393"/>
                </a:lnTo>
                <a:lnTo>
                  <a:pt x="942" y="1394"/>
                </a:lnTo>
                <a:lnTo>
                  <a:pt x="940" y="1394"/>
                </a:lnTo>
                <a:lnTo>
                  <a:pt x="938" y="1394"/>
                </a:lnTo>
                <a:lnTo>
                  <a:pt x="937" y="1394"/>
                </a:lnTo>
                <a:lnTo>
                  <a:pt x="936" y="1394"/>
                </a:lnTo>
                <a:lnTo>
                  <a:pt x="934" y="1396"/>
                </a:lnTo>
                <a:lnTo>
                  <a:pt x="933" y="1396"/>
                </a:lnTo>
                <a:lnTo>
                  <a:pt x="932" y="1396"/>
                </a:lnTo>
                <a:lnTo>
                  <a:pt x="930" y="1395"/>
                </a:lnTo>
                <a:lnTo>
                  <a:pt x="929" y="1395"/>
                </a:lnTo>
                <a:lnTo>
                  <a:pt x="928" y="1394"/>
                </a:lnTo>
                <a:lnTo>
                  <a:pt x="927" y="1394"/>
                </a:lnTo>
                <a:lnTo>
                  <a:pt x="926" y="1394"/>
                </a:lnTo>
                <a:lnTo>
                  <a:pt x="926" y="1395"/>
                </a:lnTo>
                <a:lnTo>
                  <a:pt x="918" y="1395"/>
                </a:lnTo>
                <a:lnTo>
                  <a:pt x="917" y="1395"/>
                </a:lnTo>
                <a:lnTo>
                  <a:pt x="908" y="1396"/>
                </a:lnTo>
                <a:lnTo>
                  <a:pt x="906" y="1396"/>
                </a:lnTo>
                <a:lnTo>
                  <a:pt x="903" y="1396"/>
                </a:lnTo>
                <a:lnTo>
                  <a:pt x="902" y="1396"/>
                </a:lnTo>
                <a:lnTo>
                  <a:pt x="895" y="1396"/>
                </a:lnTo>
                <a:lnTo>
                  <a:pt x="892" y="1396"/>
                </a:lnTo>
                <a:lnTo>
                  <a:pt x="889" y="1400"/>
                </a:lnTo>
                <a:lnTo>
                  <a:pt x="881" y="1403"/>
                </a:lnTo>
                <a:lnTo>
                  <a:pt x="880" y="1403"/>
                </a:lnTo>
                <a:lnTo>
                  <a:pt x="857" y="1406"/>
                </a:lnTo>
                <a:lnTo>
                  <a:pt x="856" y="1406"/>
                </a:lnTo>
                <a:lnTo>
                  <a:pt x="856" y="1405"/>
                </a:lnTo>
                <a:lnTo>
                  <a:pt x="855" y="1404"/>
                </a:lnTo>
                <a:lnTo>
                  <a:pt x="852" y="1402"/>
                </a:lnTo>
                <a:lnTo>
                  <a:pt x="850" y="1398"/>
                </a:lnTo>
                <a:lnTo>
                  <a:pt x="848" y="1396"/>
                </a:lnTo>
                <a:lnTo>
                  <a:pt x="846" y="1394"/>
                </a:lnTo>
                <a:lnTo>
                  <a:pt x="844" y="1394"/>
                </a:lnTo>
                <a:lnTo>
                  <a:pt x="846" y="1396"/>
                </a:lnTo>
                <a:lnTo>
                  <a:pt x="842" y="1396"/>
                </a:lnTo>
                <a:lnTo>
                  <a:pt x="840" y="1397"/>
                </a:lnTo>
                <a:lnTo>
                  <a:pt x="839" y="1398"/>
                </a:lnTo>
                <a:lnTo>
                  <a:pt x="838" y="1400"/>
                </a:lnTo>
                <a:lnTo>
                  <a:pt x="837" y="1398"/>
                </a:lnTo>
                <a:lnTo>
                  <a:pt x="835" y="1397"/>
                </a:lnTo>
                <a:lnTo>
                  <a:pt x="835" y="1396"/>
                </a:lnTo>
                <a:lnTo>
                  <a:pt x="837" y="1396"/>
                </a:lnTo>
                <a:lnTo>
                  <a:pt x="837" y="1395"/>
                </a:lnTo>
                <a:lnTo>
                  <a:pt x="838" y="1395"/>
                </a:lnTo>
                <a:lnTo>
                  <a:pt x="838" y="1394"/>
                </a:lnTo>
                <a:lnTo>
                  <a:pt x="839" y="1394"/>
                </a:lnTo>
                <a:lnTo>
                  <a:pt x="839" y="1393"/>
                </a:lnTo>
                <a:lnTo>
                  <a:pt x="840" y="1393"/>
                </a:lnTo>
                <a:lnTo>
                  <a:pt x="841" y="1393"/>
                </a:lnTo>
                <a:lnTo>
                  <a:pt x="842" y="1393"/>
                </a:lnTo>
                <a:lnTo>
                  <a:pt x="842" y="1392"/>
                </a:lnTo>
                <a:lnTo>
                  <a:pt x="843" y="1390"/>
                </a:lnTo>
                <a:lnTo>
                  <a:pt x="843" y="1389"/>
                </a:lnTo>
                <a:lnTo>
                  <a:pt x="843" y="1388"/>
                </a:lnTo>
                <a:lnTo>
                  <a:pt x="843" y="1387"/>
                </a:lnTo>
                <a:lnTo>
                  <a:pt x="843" y="1386"/>
                </a:lnTo>
                <a:lnTo>
                  <a:pt x="842" y="1385"/>
                </a:lnTo>
                <a:lnTo>
                  <a:pt x="843" y="1385"/>
                </a:lnTo>
                <a:lnTo>
                  <a:pt x="843" y="1384"/>
                </a:lnTo>
                <a:lnTo>
                  <a:pt x="844" y="1384"/>
                </a:lnTo>
                <a:lnTo>
                  <a:pt x="844" y="1383"/>
                </a:lnTo>
                <a:lnTo>
                  <a:pt x="846" y="1383"/>
                </a:lnTo>
                <a:lnTo>
                  <a:pt x="847" y="1383"/>
                </a:lnTo>
                <a:lnTo>
                  <a:pt x="847" y="1381"/>
                </a:lnTo>
                <a:lnTo>
                  <a:pt x="848" y="1381"/>
                </a:lnTo>
                <a:lnTo>
                  <a:pt x="849" y="1381"/>
                </a:lnTo>
                <a:lnTo>
                  <a:pt x="849" y="1380"/>
                </a:lnTo>
                <a:lnTo>
                  <a:pt x="849" y="1379"/>
                </a:lnTo>
                <a:lnTo>
                  <a:pt x="850" y="1379"/>
                </a:lnTo>
                <a:lnTo>
                  <a:pt x="851" y="1378"/>
                </a:lnTo>
                <a:lnTo>
                  <a:pt x="852" y="1378"/>
                </a:lnTo>
                <a:lnTo>
                  <a:pt x="854" y="1378"/>
                </a:lnTo>
                <a:lnTo>
                  <a:pt x="854" y="1379"/>
                </a:lnTo>
                <a:lnTo>
                  <a:pt x="855" y="1379"/>
                </a:lnTo>
                <a:lnTo>
                  <a:pt x="855" y="1378"/>
                </a:lnTo>
                <a:lnTo>
                  <a:pt x="856" y="1378"/>
                </a:lnTo>
                <a:lnTo>
                  <a:pt x="857" y="1378"/>
                </a:lnTo>
                <a:lnTo>
                  <a:pt x="857" y="1377"/>
                </a:lnTo>
                <a:lnTo>
                  <a:pt x="858" y="1377"/>
                </a:lnTo>
                <a:lnTo>
                  <a:pt x="858" y="1376"/>
                </a:lnTo>
                <a:lnTo>
                  <a:pt x="859" y="1376"/>
                </a:lnTo>
                <a:lnTo>
                  <a:pt x="860" y="1376"/>
                </a:lnTo>
                <a:lnTo>
                  <a:pt x="860" y="1375"/>
                </a:lnTo>
                <a:lnTo>
                  <a:pt x="859" y="1375"/>
                </a:lnTo>
                <a:lnTo>
                  <a:pt x="858" y="1376"/>
                </a:lnTo>
                <a:lnTo>
                  <a:pt x="857" y="1376"/>
                </a:lnTo>
                <a:lnTo>
                  <a:pt x="857" y="1377"/>
                </a:lnTo>
                <a:lnTo>
                  <a:pt x="856" y="1377"/>
                </a:lnTo>
                <a:lnTo>
                  <a:pt x="855" y="1377"/>
                </a:lnTo>
                <a:lnTo>
                  <a:pt x="855" y="1376"/>
                </a:lnTo>
                <a:lnTo>
                  <a:pt x="856" y="1376"/>
                </a:lnTo>
                <a:lnTo>
                  <a:pt x="856" y="1375"/>
                </a:lnTo>
                <a:lnTo>
                  <a:pt x="857" y="1375"/>
                </a:lnTo>
                <a:lnTo>
                  <a:pt x="857" y="1373"/>
                </a:lnTo>
                <a:lnTo>
                  <a:pt x="856" y="1373"/>
                </a:lnTo>
                <a:lnTo>
                  <a:pt x="855" y="1373"/>
                </a:lnTo>
                <a:lnTo>
                  <a:pt x="854" y="1372"/>
                </a:lnTo>
                <a:lnTo>
                  <a:pt x="854" y="1371"/>
                </a:lnTo>
                <a:lnTo>
                  <a:pt x="855" y="1371"/>
                </a:lnTo>
                <a:lnTo>
                  <a:pt x="855" y="1370"/>
                </a:lnTo>
                <a:lnTo>
                  <a:pt x="854" y="1370"/>
                </a:lnTo>
                <a:lnTo>
                  <a:pt x="855" y="1369"/>
                </a:lnTo>
                <a:lnTo>
                  <a:pt x="856" y="1369"/>
                </a:lnTo>
                <a:lnTo>
                  <a:pt x="857" y="1370"/>
                </a:lnTo>
                <a:lnTo>
                  <a:pt x="858" y="1365"/>
                </a:lnTo>
                <a:lnTo>
                  <a:pt x="859" y="1367"/>
                </a:lnTo>
                <a:lnTo>
                  <a:pt x="860" y="1365"/>
                </a:lnTo>
                <a:lnTo>
                  <a:pt x="858" y="1363"/>
                </a:lnTo>
                <a:lnTo>
                  <a:pt x="858" y="1362"/>
                </a:lnTo>
                <a:lnTo>
                  <a:pt x="859" y="1362"/>
                </a:lnTo>
                <a:lnTo>
                  <a:pt x="859" y="1359"/>
                </a:lnTo>
                <a:lnTo>
                  <a:pt x="866" y="1352"/>
                </a:lnTo>
                <a:lnTo>
                  <a:pt x="865" y="1351"/>
                </a:lnTo>
                <a:lnTo>
                  <a:pt x="863" y="1348"/>
                </a:lnTo>
                <a:lnTo>
                  <a:pt x="863" y="1346"/>
                </a:lnTo>
                <a:lnTo>
                  <a:pt x="861" y="1342"/>
                </a:lnTo>
                <a:lnTo>
                  <a:pt x="860" y="1339"/>
                </a:lnTo>
                <a:lnTo>
                  <a:pt x="859" y="1337"/>
                </a:lnTo>
                <a:lnTo>
                  <a:pt x="858" y="1336"/>
                </a:lnTo>
                <a:lnTo>
                  <a:pt x="858" y="1335"/>
                </a:lnTo>
                <a:lnTo>
                  <a:pt x="858" y="1333"/>
                </a:lnTo>
                <a:lnTo>
                  <a:pt x="858" y="1331"/>
                </a:lnTo>
                <a:lnTo>
                  <a:pt x="858" y="1330"/>
                </a:lnTo>
                <a:lnTo>
                  <a:pt x="859" y="1329"/>
                </a:lnTo>
                <a:lnTo>
                  <a:pt x="860" y="1329"/>
                </a:lnTo>
                <a:lnTo>
                  <a:pt x="861" y="1329"/>
                </a:lnTo>
                <a:lnTo>
                  <a:pt x="863" y="1329"/>
                </a:lnTo>
                <a:lnTo>
                  <a:pt x="864" y="1329"/>
                </a:lnTo>
                <a:lnTo>
                  <a:pt x="865" y="1328"/>
                </a:lnTo>
                <a:lnTo>
                  <a:pt x="866" y="1328"/>
                </a:lnTo>
                <a:lnTo>
                  <a:pt x="867" y="1328"/>
                </a:lnTo>
                <a:lnTo>
                  <a:pt x="867" y="1327"/>
                </a:lnTo>
                <a:lnTo>
                  <a:pt x="868" y="1327"/>
                </a:lnTo>
                <a:lnTo>
                  <a:pt x="868" y="1326"/>
                </a:lnTo>
                <a:lnTo>
                  <a:pt x="869" y="1325"/>
                </a:lnTo>
                <a:lnTo>
                  <a:pt x="871" y="1325"/>
                </a:lnTo>
                <a:lnTo>
                  <a:pt x="872" y="1323"/>
                </a:lnTo>
                <a:lnTo>
                  <a:pt x="873" y="1322"/>
                </a:lnTo>
                <a:lnTo>
                  <a:pt x="874" y="1322"/>
                </a:lnTo>
                <a:lnTo>
                  <a:pt x="875" y="1322"/>
                </a:lnTo>
                <a:lnTo>
                  <a:pt x="875" y="1321"/>
                </a:lnTo>
                <a:lnTo>
                  <a:pt x="876" y="1321"/>
                </a:lnTo>
                <a:lnTo>
                  <a:pt x="876" y="1320"/>
                </a:lnTo>
                <a:lnTo>
                  <a:pt x="877" y="1320"/>
                </a:lnTo>
                <a:lnTo>
                  <a:pt x="881" y="1319"/>
                </a:lnTo>
                <a:lnTo>
                  <a:pt x="882" y="1318"/>
                </a:lnTo>
                <a:lnTo>
                  <a:pt x="883" y="1317"/>
                </a:lnTo>
                <a:lnTo>
                  <a:pt x="885" y="1313"/>
                </a:lnTo>
                <a:lnTo>
                  <a:pt x="886" y="1313"/>
                </a:lnTo>
                <a:lnTo>
                  <a:pt x="887" y="1313"/>
                </a:lnTo>
                <a:lnTo>
                  <a:pt x="889" y="1313"/>
                </a:lnTo>
                <a:lnTo>
                  <a:pt x="890" y="1312"/>
                </a:lnTo>
                <a:lnTo>
                  <a:pt x="891" y="1312"/>
                </a:lnTo>
                <a:lnTo>
                  <a:pt x="892" y="1312"/>
                </a:lnTo>
                <a:lnTo>
                  <a:pt x="893" y="1313"/>
                </a:lnTo>
                <a:lnTo>
                  <a:pt x="894" y="1313"/>
                </a:lnTo>
                <a:lnTo>
                  <a:pt x="895" y="1314"/>
                </a:lnTo>
                <a:lnTo>
                  <a:pt x="897" y="1316"/>
                </a:lnTo>
                <a:lnTo>
                  <a:pt x="898" y="1316"/>
                </a:lnTo>
                <a:lnTo>
                  <a:pt x="898" y="1314"/>
                </a:lnTo>
                <a:lnTo>
                  <a:pt x="898" y="1313"/>
                </a:lnTo>
                <a:lnTo>
                  <a:pt x="898" y="1312"/>
                </a:lnTo>
                <a:lnTo>
                  <a:pt x="899" y="1312"/>
                </a:lnTo>
                <a:lnTo>
                  <a:pt x="899" y="1311"/>
                </a:lnTo>
                <a:lnTo>
                  <a:pt x="900" y="1311"/>
                </a:lnTo>
                <a:lnTo>
                  <a:pt x="900" y="1312"/>
                </a:lnTo>
                <a:lnTo>
                  <a:pt x="901" y="1312"/>
                </a:lnTo>
                <a:lnTo>
                  <a:pt x="901" y="1313"/>
                </a:lnTo>
                <a:lnTo>
                  <a:pt x="902" y="1313"/>
                </a:lnTo>
                <a:lnTo>
                  <a:pt x="903" y="1313"/>
                </a:lnTo>
                <a:lnTo>
                  <a:pt x="904" y="1313"/>
                </a:lnTo>
                <a:lnTo>
                  <a:pt x="906" y="1313"/>
                </a:lnTo>
                <a:lnTo>
                  <a:pt x="906" y="1314"/>
                </a:lnTo>
                <a:lnTo>
                  <a:pt x="906" y="1316"/>
                </a:lnTo>
                <a:lnTo>
                  <a:pt x="907" y="1316"/>
                </a:lnTo>
                <a:lnTo>
                  <a:pt x="908" y="1316"/>
                </a:lnTo>
                <a:lnTo>
                  <a:pt x="908" y="1314"/>
                </a:lnTo>
                <a:lnTo>
                  <a:pt x="909" y="1314"/>
                </a:lnTo>
                <a:lnTo>
                  <a:pt x="910" y="1314"/>
                </a:lnTo>
                <a:lnTo>
                  <a:pt x="910" y="1316"/>
                </a:lnTo>
                <a:lnTo>
                  <a:pt x="910" y="1317"/>
                </a:lnTo>
                <a:lnTo>
                  <a:pt x="912" y="1317"/>
                </a:lnTo>
                <a:lnTo>
                  <a:pt x="913" y="1317"/>
                </a:lnTo>
                <a:lnTo>
                  <a:pt x="915" y="1317"/>
                </a:lnTo>
                <a:lnTo>
                  <a:pt x="916" y="1318"/>
                </a:lnTo>
                <a:lnTo>
                  <a:pt x="916" y="1319"/>
                </a:lnTo>
                <a:lnTo>
                  <a:pt x="916" y="1320"/>
                </a:lnTo>
                <a:lnTo>
                  <a:pt x="915" y="1320"/>
                </a:lnTo>
                <a:lnTo>
                  <a:pt x="916" y="1320"/>
                </a:lnTo>
                <a:lnTo>
                  <a:pt x="916" y="1321"/>
                </a:lnTo>
                <a:lnTo>
                  <a:pt x="916" y="1322"/>
                </a:lnTo>
                <a:lnTo>
                  <a:pt x="915" y="1322"/>
                </a:lnTo>
                <a:lnTo>
                  <a:pt x="913" y="1323"/>
                </a:lnTo>
                <a:lnTo>
                  <a:pt x="915" y="1323"/>
                </a:lnTo>
                <a:lnTo>
                  <a:pt x="915" y="1325"/>
                </a:lnTo>
                <a:lnTo>
                  <a:pt x="916" y="1325"/>
                </a:lnTo>
                <a:lnTo>
                  <a:pt x="916" y="1326"/>
                </a:lnTo>
                <a:lnTo>
                  <a:pt x="917" y="1326"/>
                </a:lnTo>
                <a:lnTo>
                  <a:pt x="918" y="1326"/>
                </a:lnTo>
                <a:lnTo>
                  <a:pt x="918" y="1327"/>
                </a:lnTo>
                <a:lnTo>
                  <a:pt x="919" y="1327"/>
                </a:lnTo>
                <a:lnTo>
                  <a:pt x="921" y="1327"/>
                </a:lnTo>
                <a:lnTo>
                  <a:pt x="923" y="1326"/>
                </a:lnTo>
                <a:lnTo>
                  <a:pt x="924" y="1326"/>
                </a:lnTo>
                <a:lnTo>
                  <a:pt x="924" y="1327"/>
                </a:lnTo>
                <a:lnTo>
                  <a:pt x="924" y="1328"/>
                </a:lnTo>
                <a:lnTo>
                  <a:pt x="923" y="1329"/>
                </a:lnTo>
                <a:lnTo>
                  <a:pt x="923" y="1330"/>
                </a:lnTo>
                <a:lnTo>
                  <a:pt x="923" y="1331"/>
                </a:lnTo>
                <a:lnTo>
                  <a:pt x="924" y="1334"/>
                </a:lnTo>
                <a:lnTo>
                  <a:pt x="925" y="1335"/>
                </a:lnTo>
                <a:lnTo>
                  <a:pt x="926" y="1337"/>
                </a:lnTo>
                <a:lnTo>
                  <a:pt x="927" y="1339"/>
                </a:lnTo>
                <a:lnTo>
                  <a:pt x="927" y="1341"/>
                </a:lnTo>
                <a:lnTo>
                  <a:pt x="927" y="1343"/>
                </a:lnTo>
                <a:lnTo>
                  <a:pt x="928" y="1343"/>
                </a:lnTo>
                <a:lnTo>
                  <a:pt x="928" y="1344"/>
                </a:lnTo>
                <a:lnTo>
                  <a:pt x="929" y="1344"/>
                </a:lnTo>
                <a:lnTo>
                  <a:pt x="930" y="1344"/>
                </a:lnTo>
                <a:lnTo>
                  <a:pt x="932" y="1344"/>
                </a:lnTo>
                <a:lnTo>
                  <a:pt x="932" y="1345"/>
                </a:lnTo>
                <a:lnTo>
                  <a:pt x="933" y="1345"/>
                </a:lnTo>
                <a:lnTo>
                  <a:pt x="933" y="1344"/>
                </a:lnTo>
                <a:lnTo>
                  <a:pt x="932" y="1342"/>
                </a:lnTo>
                <a:lnTo>
                  <a:pt x="933" y="1342"/>
                </a:lnTo>
                <a:lnTo>
                  <a:pt x="932" y="1341"/>
                </a:lnTo>
                <a:lnTo>
                  <a:pt x="932" y="1339"/>
                </a:lnTo>
                <a:lnTo>
                  <a:pt x="932" y="1338"/>
                </a:lnTo>
                <a:lnTo>
                  <a:pt x="933" y="1338"/>
                </a:lnTo>
                <a:lnTo>
                  <a:pt x="932" y="1336"/>
                </a:lnTo>
                <a:lnTo>
                  <a:pt x="930" y="1333"/>
                </a:lnTo>
                <a:lnTo>
                  <a:pt x="929" y="1330"/>
                </a:lnTo>
                <a:lnTo>
                  <a:pt x="930" y="1329"/>
                </a:lnTo>
                <a:lnTo>
                  <a:pt x="933" y="1329"/>
                </a:lnTo>
                <a:lnTo>
                  <a:pt x="936" y="1327"/>
                </a:lnTo>
                <a:lnTo>
                  <a:pt x="937" y="1327"/>
                </a:lnTo>
                <a:lnTo>
                  <a:pt x="938" y="1327"/>
                </a:lnTo>
                <a:lnTo>
                  <a:pt x="938" y="1328"/>
                </a:lnTo>
                <a:lnTo>
                  <a:pt x="941" y="1327"/>
                </a:lnTo>
                <a:lnTo>
                  <a:pt x="954" y="1331"/>
                </a:lnTo>
                <a:lnTo>
                  <a:pt x="955" y="1341"/>
                </a:lnTo>
                <a:lnTo>
                  <a:pt x="958" y="1341"/>
                </a:lnTo>
                <a:lnTo>
                  <a:pt x="959" y="1342"/>
                </a:lnTo>
                <a:lnTo>
                  <a:pt x="960" y="1343"/>
                </a:lnTo>
                <a:lnTo>
                  <a:pt x="962" y="1343"/>
                </a:lnTo>
                <a:lnTo>
                  <a:pt x="963" y="1343"/>
                </a:lnTo>
                <a:lnTo>
                  <a:pt x="964" y="1343"/>
                </a:lnTo>
                <a:lnTo>
                  <a:pt x="964" y="1342"/>
                </a:lnTo>
                <a:lnTo>
                  <a:pt x="964" y="1341"/>
                </a:lnTo>
                <a:lnTo>
                  <a:pt x="964" y="1339"/>
                </a:lnTo>
                <a:lnTo>
                  <a:pt x="964" y="1338"/>
                </a:lnTo>
                <a:lnTo>
                  <a:pt x="966" y="1338"/>
                </a:lnTo>
                <a:lnTo>
                  <a:pt x="967" y="1338"/>
                </a:lnTo>
                <a:lnTo>
                  <a:pt x="968" y="1334"/>
                </a:lnTo>
                <a:lnTo>
                  <a:pt x="969" y="1333"/>
                </a:lnTo>
                <a:lnTo>
                  <a:pt x="984" y="1322"/>
                </a:lnTo>
                <a:lnTo>
                  <a:pt x="988" y="1319"/>
                </a:lnTo>
                <a:lnTo>
                  <a:pt x="992" y="1319"/>
                </a:lnTo>
                <a:lnTo>
                  <a:pt x="995" y="1319"/>
                </a:lnTo>
                <a:lnTo>
                  <a:pt x="999" y="1319"/>
                </a:lnTo>
                <a:lnTo>
                  <a:pt x="1002" y="1319"/>
                </a:lnTo>
                <a:lnTo>
                  <a:pt x="1003" y="1319"/>
                </a:lnTo>
                <a:lnTo>
                  <a:pt x="1005" y="1319"/>
                </a:lnTo>
                <a:lnTo>
                  <a:pt x="1006" y="1319"/>
                </a:lnTo>
                <a:lnTo>
                  <a:pt x="1007" y="1319"/>
                </a:lnTo>
                <a:lnTo>
                  <a:pt x="1009" y="1319"/>
                </a:lnTo>
                <a:lnTo>
                  <a:pt x="1010" y="1320"/>
                </a:lnTo>
                <a:lnTo>
                  <a:pt x="1011" y="1320"/>
                </a:lnTo>
                <a:lnTo>
                  <a:pt x="1012" y="1320"/>
                </a:lnTo>
                <a:lnTo>
                  <a:pt x="1012" y="1321"/>
                </a:lnTo>
                <a:lnTo>
                  <a:pt x="1013" y="1321"/>
                </a:lnTo>
                <a:lnTo>
                  <a:pt x="1014" y="1322"/>
                </a:lnTo>
                <a:lnTo>
                  <a:pt x="1014" y="1323"/>
                </a:lnTo>
                <a:lnTo>
                  <a:pt x="1016" y="1326"/>
                </a:lnTo>
                <a:lnTo>
                  <a:pt x="1019" y="1327"/>
                </a:lnTo>
                <a:lnTo>
                  <a:pt x="1020" y="1328"/>
                </a:lnTo>
                <a:lnTo>
                  <a:pt x="1021" y="1328"/>
                </a:lnTo>
                <a:lnTo>
                  <a:pt x="1021" y="1329"/>
                </a:lnTo>
                <a:lnTo>
                  <a:pt x="1022" y="1329"/>
                </a:lnTo>
                <a:lnTo>
                  <a:pt x="1023" y="1330"/>
                </a:lnTo>
                <a:lnTo>
                  <a:pt x="1024" y="1330"/>
                </a:lnTo>
                <a:lnTo>
                  <a:pt x="1025" y="1330"/>
                </a:lnTo>
                <a:lnTo>
                  <a:pt x="1025" y="1331"/>
                </a:lnTo>
                <a:lnTo>
                  <a:pt x="1027" y="1331"/>
                </a:lnTo>
                <a:lnTo>
                  <a:pt x="1032" y="1333"/>
                </a:lnTo>
                <a:lnTo>
                  <a:pt x="1037" y="1326"/>
                </a:lnTo>
                <a:lnTo>
                  <a:pt x="1039" y="1323"/>
                </a:lnTo>
                <a:lnTo>
                  <a:pt x="1039" y="1312"/>
                </a:lnTo>
                <a:lnTo>
                  <a:pt x="1039" y="1311"/>
                </a:lnTo>
                <a:lnTo>
                  <a:pt x="1035" y="1306"/>
                </a:lnTo>
                <a:lnTo>
                  <a:pt x="1030" y="1301"/>
                </a:lnTo>
                <a:lnTo>
                  <a:pt x="1024" y="1295"/>
                </a:lnTo>
                <a:lnTo>
                  <a:pt x="1023" y="1294"/>
                </a:lnTo>
                <a:lnTo>
                  <a:pt x="1009" y="1280"/>
                </a:lnTo>
                <a:lnTo>
                  <a:pt x="1005" y="1277"/>
                </a:lnTo>
                <a:lnTo>
                  <a:pt x="998" y="1270"/>
                </a:lnTo>
                <a:lnTo>
                  <a:pt x="997" y="1267"/>
                </a:lnTo>
                <a:lnTo>
                  <a:pt x="994" y="1261"/>
                </a:lnTo>
                <a:lnTo>
                  <a:pt x="993" y="1256"/>
                </a:lnTo>
                <a:lnTo>
                  <a:pt x="992" y="1255"/>
                </a:lnTo>
                <a:lnTo>
                  <a:pt x="993" y="1254"/>
                </a:lnTo>
                <a:lnTo>
                  <a:pt x="994" y="1253"/>
                </a:lnTo>
                <a:lnTo>
                  <a:pt x="994" y="1252"/>
                </a:lnTo>
                <a:lnTo>
                  <a:pt x="995" y="1251"/>
                </a:lnTo>
                <a:lnTo>
                  <a:pt x="997" y="1247"/>
                </a:lnTo>
                <a:lnTo>
                  <a:pt x="1004" y="1236"/>
                </a:lnTo>
                <a:lnTo>
                  <a:pt x="1006" y="1231"/>
                </a:lnTo>
                <a:lnTo>
                  <a:pt x="1012" y="1222"/>
                </a:lnTo>
                <a:lnTo>
                  <a:pt x="1022" y="1216"/>
                </a:lnTo>
                <a:lnTo>
                  <a:pt x="1042" y="1201"/>
                </a:lnTo>
                <a:lnTo>
                  <a:pt x="1067" y="1185"/>
                </a:lnTo>
                <a:lnTo>
                  <a:pt x="1070" y="1184"/>
                </a:lnTo>
                <a:lnTo>
                  <a:pt x="1067" y="1183"/>
                </a:lnTo>
                <a:lnTo>
                  <a:pt x="1065" y="1181"/>
                </a:lnTo>
                <a:lnTo>
                  <a:pt x="1064" y="1181"/>
                </a:lnTo>
                <a:lnTo>
                  <a:pt x="1063" y="1183"/>
                </a:lnTo>
                <a:lnTo>
                  <a:pt x="1062" y="1183"/>
                </a:lnTo>
                <a:lnTo>
                  <a:pt x="1059" y="1184"/>
                </a:lnTo>
                <a:lnTo>
                  <a:pt x="1059" y="1185"/>
                </a:lnTo>
                <a:lnTo>
                  <a:pt x="1057" y="1186"/>
                </a:lnTo>
                <a:lnTo>
                  <a:pt x="1049" y="1192"/>
                </a:lnTo>
                <a:lnTo>
                  <a:pt x="1042" y="1192"/>
                </a:lnTo>
                <a:lnTo>
                  <a:pt x="1044" y="1191"/>
                </a:lnTo>
                <a:lnTo>
                  <a:pt x="1044" y="1189"/>
                </a:lnTo>
                <a:lnTo>
                  <a:pt x="1042" y="1188"/>
                </a:lnTo>
                <a:lnTo>
                  <a:pt x="1041" y="1187"/>
                </a:lnTo>
                <a:lnTo>
                  <a:pt x="1040" y="1186"/>
                </a:lnTo>
                <a:lnTo>
                  <a:pt x="1036" y="1181"/>
                </a:lnTo>
                <a:lnTo>
                  <a:pt x="1033" y="1179"/>
                </a:lnTo>
                <a:lnTo>
                  <a:pt x="1033" y="1178"/>
                </a:lnTo>
                <a:lnTo>
                  <a:pt x="1032" y="1178"/>
                </a:lnTo>
                <a:lnTo>
                  <a:pt x="1031" y="1176"/>
                </a:lnTo>
                <a:lnTo>
                  <a:pt x="1029" y="1174"/>
                </a:lnTo>
                <a:lnTo>
                  <a:pt x="1025" y="1175"/>
                </a:lnTo>
                <a:lnTo>
                  <a:pt x="1025" y="1174"/>
                </a:lnTo>
                <a:lnTo>
                  <a:pt x="1023" y="1172"/>
                </a:lnTo>
                <a:lnTo>
                  <a:pt x="1022" y="1171"/>
                </a:lnTo>
                <a:lnTo>
                  <a:pt x="1021" y="1171"/>
                </a:lnTo>
                <a:lnTo>
                  <a:pt x="1020" y="1170"/>
                </a:lnTo>
                <a:lnTo>
                  <a:pt x="1020" y="1169"/>
                </a:lnTo>
                <a:lnTo>
                  <a:pt x="1019" y="1169"/>
                </a:lnTo>
                <a:lnTo>
                  <a:pt x="1020" y="1166"/>
                </a:lnTo>
                <a:lnTo>
                  <a:pt x="1019" y="1164"/>
                </a:lnTo>
                <a:lnTo>
                  <a:pt x="1018" y="1163"/>
                </a:lnTo>
                <a:lnTo>
                  <a:pt x="1016" y="1162"/>
                </a:lnTo>
                <a:lnTo>
                  <a:pt x="1015" y="1161"/>
                </a:lnTo>
                <a:lnTo>
                  <a:pt x="1014" y="1161"/>
                </a:lnTo>
                <a:lnTo>
                  <a:pt x="1013" y="1161"/>
                </a:lnTo>
                <a:lnTo>
                  <a:pt x="1012" y="1160"/>
                </a:lnTo>
                <a:lnTo>
                  <a:pt x="1010" y="1159"/>
                </a:lnTo>
                <a:lnTo>
                  <a:pt x="1009" y="1158"/>
                </a:lnTo>
                <a:lnTo>
                  <a:pt x="1007" y="1158"/>
                </a:lnTo>
                <a:lnTo>
                  <a:pt x="1006" y="1157"/>
                </a:lnTo>
                <a:lnTo>
                  <a:pt x="1005" y="1155"/>
                </a:lnTo>
                <a:lnTo>
                  <a:pt x="1004" y="1155"/>
                </a:lnTo>
                <a:lnTo>
                  <a:pt x="1002" y="1154"/>
                </a:lnTo>
                <a:lnTo>
                  <a:pt x="1001" y="1154"/>
                </a:lnTo>
                <a:lnTo>
                  <a:pt x="1001" y="1153"/>
                </a:lnTo>
                <a:lnTo>
                  <a:pt x="999" y="1153"/>
                </a:lnTo>
                <a:lnTo>
                  <a:pt x="998" y="1153"/>
                </a:lnTo>
                <a:lnTo>
                  <a:pt x="998" y="1152"/>
                </a:lnTo>
                <a:lnTo>
                  <a:pt x="996" y="1152"/>
                </a:lnTo>
                <a:lnTo>
                  <a:pt x="996" y="1151"/>
                </a:lnTo>
                <a:lnTo>
                  <a:pt x="995" y="1151"/>
                </a:lnTo>
                <a:lnTo>
                  <a:pt x="994" y="1150"/>
                </a:lnTo>
                <a:lnTo>
                  <a:pt x="993" y="1150"/>
                </a:lnTo>
                <a:lnTo>
                  <a:pt x="992" y="1149"/>
                </a:lnTo>
                <a:lnTo>
                  <a:pt x="990" y="1149"/>
                </a:lnTo>
                <a:lnTo>
                  <a:pt x="990" y="1150"/>
                </a:lnTo>
                <a:lnTo>
                  <a:pt x="989" y="1151"/>
                </a:lnTo>
                <a:lnTo>
                  <a:pt x="987" y="1154"/>
                </a:lnTo>
                <a:lnTo>
                  <a:pt x="982" y="1160"/>
                </a:lnTo>
                <a:lnTo>
                  <a:pt x="980" y="1163"/>
                </a:lnTo>
                <a:lnTo>
                  <a:pt x="979" y="1164"/>
                </a:lnTo>
                <a:lnTo>
                  <a:pt x="978" y="1166"/>
                </a:lnTo>
                <a:lnTo>
                  <a:pt x="978" y="1167"/>
                </a:lnTo>
                <a:lnTo>
                  <a:pt x="977" y="1167"/>
                </a:lnTo>
                <a:lnTo>
                  <a:pt x="977" y="1168"/>
                </a:lnTo>
                <a:lnTo>
                  <a:pt x="976" y="1167"/>
                </a:lnTo>
                <a:lnTo>
                  <a:pt x="975" y="1167"/>
                </a:lnTo>
                <a:lnTo>
                  <a:pt x="967" y="1163"/>
                </a:lnTo>
                <a:lnTo>
                  <a:pt x="964" y="1163"/>
                </a:lnTo>
                <a:lnTo>
                  <a:pt x="964" y="1162"/>
                </a:lnTo>
                <a:lnTo>
                  <a:pt x="963" y="1162"/>
                </a:lnTo>
                <a:lnTo>
                  <a:pt x="962" y="1162"/>
                </a:lnTo>
                <a:lnTo>
                  <a:pt x="961" y="1161"/>
                </a:lnTo>
                <a:lnTo>
                  <a:pt x="960" y="1161"/>
                </a:lnTo>
                <a:lnTo>
                  <a:pt x="960" y="1159"/>
                </a:lnTo>
                <a:lnTo>
                  <a:pt x="959" y="1158"/>
                </a:lnTo>
                <a:lnTo>
                  <a:pt x="955" y="1158"/>
                </a:lnTo>
                <a:lnTo>
                  <a:pt x="954" y="1158"/>
                </a:lnTo>
                <a:lnTo>
                  <a:pt x="953" y="1157"/>
                </a:lnTo>
                <a:lnTo>
                  <a:pt x="952" y="1157"/>
                </a:lnTo>
                <a:lnTo>
                  <a:pt x="951" y="1157"/>
                </a:lnTo>
                <a:lnTo>
                  <a:pt x="950" y="1157"/>
                </a:lnTo>
                <a:lnTo>
                  <a:pt x="950" y="1155"/>
                </a:lnTo>
                <a:lnTo>
                  <a:pt x="949" y="1155"/>
                </a:lnTo>
                <a:lnTo>
                  <a:pt x="949" y="1154"/>
                </a:lnTo>
                <a:lnTo>
                  <a:pt x="947" y="1153"/>
                </a:lnTo>
                <a:lnTo>
                  <a:pt x="947" y="1152"/>
                </a:lnTo>
                <a:lnTo>
                  <a:pt x="947" y="1151"/>
                </a:lnTo>
                <a:lnTo>
                  <a:pt x="946" y="1151"/>
                </a:lnTo>
                <a:lnTo>
                  <a:pt x="946" y="1150"/>
                </a:lnTo>
                <a:lnTo>
                  <a:pt x="944" y="1150"/>
                </a:lnTo>
                <a:lnTo>
                  <a:pt x="943" y="1149"/>
                </a:lnTo>
                <a:lnTo>
                  <a:pt x="943" y="1147"/>
                </a:lnTo>
                <a:lnTo>
                  <a:pt x="944" y="1146"/>
                </a:lnTo>
                <a:lnTo>
                  <a:pt x="944" y="1145"/>
                </a:lnTo>
                <a:lnTo>
                  <a:pt x="944" y="1143"/>
                </a:lnTo>
                <a:lnTo>
                  <a:pt x="943" y="1143"/>
                </a:lnTo>
                <a:lnTo>
                  <a:pt x="942" y="1143"/>
                </a:lnTo>
                <a:lnTo>
                  <a:pt x="940" y="1143"/>
                </a:lnTo>
                <a:lnTo>
                  <a:pt x="938" y="1142"/>
                </a:lnTo>
                <a:lnTo>
                  <a:pt x="937" y="1142"/>
                </a:lnTo>
                <a:lnTo>
                  <a:pt x="935" y="1142"/>
                </a:lnTo>
                <a:lnTo>
                  <a:pt x="934" y="1142"/>
                </a:lnTo>
                <a:lnTo>
                  <a:pt x="933" y="1142"/>
                </a:lnTo>
                <a:lnTo>
                  <a:pt x="929" y="1143"/>
                </a:lnTo>
                <a:lnTo>
                  <a:pt x="927" y="1144"/>
                </a:lnTo>
                <a:lnTo>
                  <a:pt x="926" y="1144"/>
                </a:lnTo>
                <a:lnTo>
                  <a:pt x="925" y="1144"/>
                </a:lnTo>
                <a:lnTo>
                  <a:pt x="925" y="1143"/>
                </a:lnTo>
                <a:lnTo>
                  <a:pt x="925" y="1142"/>
                </a:lnTo>
                <a:lnTo>
                  <a:pt x="924" y="1142"/>
                </a:lnTo>
                <a:lnTo>
                  <a:pt x="923" y="1142"/>
                </a:lnTo>
                <a:lnTo>
                  <a:pt x="921" y="1142"/>
                </a:lnTo>
                <a:lnTo>
                  <a:pt x="920" y="1142"/>
                </a:lnTo>
                <a:lnTo>
                  <a:pt x="919" y="1143"/>
                </a:lnTo>
                <a:lnTo>
                  <a:pt x="918" y="1143"/>
                </a:lnTo>
                <a:lnTo>
                  <a:pt x="917" y="1144"/>
                </a:lnTo>
                <a:lnTo>
                  <a:pt x="916" y="1143"/>
                </a:lnTo>
                <a:lnTo>
                  <a:pt x="915" y="1143"/>
                </a:lnTo>
                <a:lnTo>
                  <a:pt x="912" y="1143"/>
                </a:lnTo>
                <a:lnTo>
                  <a:pt x="911" y="1143"/>
                </a:lnTo>
                <a:lnTo>
                  <a:pt x="910" y="1142"/>
                </a:lnTo>
                <a:lnTo>
                  <a:pt x="910" y="1143"/>
                </a:lnTo>
                <a:lnTo>
                  <a:pt x="909" y="1143"/>
                </a:lnTo>
                <a:lnTo>
                  <a:pt x="909" y="1144"/>
                </a:lnTo>
                <a:lnTo>
                  <a:pt x="906" y="1145"/>
                </a:lnTo>
                <a:lnTo>
                  <a:pt x="904" y="1145"/>
                </a:lnTo>
                <a:lnTo>
                  <a:pt x="903" y="1146"/>
                </a:lnTo>
                <a:lnTo>
                  <a:pt x="902" y="1146"/>
                </a:lnTo>
                <a:lnTo>
                  <a:pt x="901" y="1147"/>
                </a:lnTo>
                <a:lnTo>
                  <a:pt x="900" y="1147"/>
                </a:lnTo>
                <a:lnTo>
                  <a:pt x="899" y="1149"/>
                </a:lnTo>
                <a:lnTo>
                  <a:pt x="899" y="1150"/>
                </a:lnTo>
                <a:lnTo>
                  <a:pt x="898" y="1150"/>
                </a:lnTo>
                <a:lnTo>
                  <a:pt x="897" y="1150"/>
                </a:lnTo>
                <a:lnTo>
                  <a:pt x="895" y="1151"/>
                </a:lnTo>
                <a:lnTo>
                  <a:pt x="894" y="1151"/>
                </a:lnTo>
                <a:lnTo>
                  <a:pt x="893" y="1151"/>
                </a:lnTo>
                <a:lnTo>
                  <a:pt x="892" y="1150"/>
                </a:lnTo>
                <a:lnTo>
                  <a:pt x="892" y="1149"/>
                </a:lnTo>
                <a:lnTo>
                  <a:pt x="892" y="1147"/>
                </a:lnTo>
                <a:lnTo>
                  <a:pt x="891" y="1147"/>
                </a:lnTo>
                <a:lnTo>
                  <a:pt x="891" y="1146"/>
                </a:lnTo>
                <a:lnTo>
                  <a:pt x="890" y="1146"/>
                </a:lnTo>
                <a:lnTo>
                  <a:pt x="889" y="1146"/>
                </a:lnTo>
                <a:lnTo>
                  <a:pt x="887" y="1146"/>
                </a:lnTo>
                <a:lnTo>
                  <a:pt x="886" y="1147"/>
                </a:lnTo>
                <a:lnTo>
                  <a:pt x="886" y="1146"/>
                </a:lnTo>
                <a:lnTo>
                  <a:pt x="886" y="1147"/>
                </a:lnTo>
                <a:lnTo>
                  <a:pt x="885" y="1147"/>
                </a:lnTo>
                <a:lnTo>
                  <a:pt x="884" y="1147"/>
                </a:lnTo>
                <a:lnTo>
                  <a:pt x="883" y="1147"/>
                </a:lnTo>
                <a:lnTo>
                  <a:pt x="882" y="1146"/>
                </a:lnTo>
                <a:lnTo>
                  <a:pt x="882" y="1145"/>
                </a:lnTo>
                <a:lnTo>
                  <a:pt x="883" y="1145"/>
                </a:lnTo>
                <a:lnTo>
                  <a:pt x="884" y="1144"/>
                </a:lnTo>
                <a:lnTo>
                  <a:pt x="884" y="1143"/>
                </a:lnTo>
                <a:lnTo>
                  <a:pt x="884" y="1142"/>
                </a:lnTo>
                <a:lnTo>
                  <a:pt x="882" y="1141"/>
                </a:lnTo>
                <a:lnTo>
                  <a:pt x="881" y="1141"/>
                </a:lnTo>
                <a:lnTo>
                  <a:pt x="880" y="1141"/>
                </a:lnTo>
                <a:lnTo>
                  <a:pt x="880" y="1138"/>
                </a:lnTo>
                <a:lnTo>
                  <a:pt x="878" y="1138"/>
                </a:lnTo>
                <a:lnTo>
                  <a:pt x="876" y="1139"/>
                </a:lnTo>
                <a:lnTo>
                  <a:pt x="875" y="1138"/>
                </a:lnTo>
                <a:lnTo>
                  <a:pt x="874" y="1139"/>
                </a:lnTo>
                <a:lnTo>
                  <a:pt x="873" y="1139"/>
                </a:lnTo>
                <a:lnTo>
                  <a:pt x="872" y="1139"/>
                </a:lnTo>
                <a:lnTo>
                  <a:pt x="871" y="1139"/>
                </a:lnTo>
                <a:lnTo>
                  <a:pt x="869" y="1138"/>
                </a:lnTo>
                <a:lnTo>
                  <a:pt x="869" y="1137"/>
                </a:lnTo>
                <a:lnTo>
                  <a:pt x="867" y="1137"/>
                </a:lnTo>
                <a:lnTo>
                  <a:pt x="865" y="1138"/>
                </a:lnTo>
                <a:lnTo>
                  <a:pt x="864" y="1139"/>
                </a:lnTo>
                <a:lnTo>
                  <a:pt x="863" y="1139"/>
                </a:lnTo>
                <a:lnTo>
                  <a:pt x="861" y="1138"/>
                </a:lnTo>
                <a:lnTo>
                  <a:pt x="861" y="1137"/>
                </a:lnTo>
                <a:lnTo>
                  <a:pt x="860" y="1136"/>
                </a:lnTo>
                <a:lnTo>
                  <a:pt x="860" y="1135"/>
                </a:lnTo>
                <a:lnTo>
                  <a:pt x="859" y="1134"/>
                </a:lnTo>
                <a:lnTo>
                  <a:pt x="858" y="1134"/>
                </a:lnTo>
                <a:lnTo>
                  <a:pt x="858" y="1135"/>
                </a:lnTo>
                <a:lnTo>
                  <a:pt x="857" y="1136"/>
                </a:lnTo>
                <a:lnTo>
                  <a:pt x="856" y="1136"/>
                </a:lnTo>
                <a:lnTo>
                  <a:pt x="855" y="1136"/>
                </a:lnTo>
                <a:lnTo>
                  <a:pt x="852" y="1135"/>
                </a:lnTo>
                <a:lnTo>
                  <a:pt x="852" y="1133"/>
                </a:lnTo>
                <a:lnTo>
                  <a:pt x="851" y="1133"/>
                </a:lnTo>
                <a:lnTo>
                  <a:pt x="851" y="1132"/>
                </a:lnTo>
                <a:lnTo>
                  <a:pt x="850" y="1132"/>
                </a:lnTo>
                <a:lnTo>
                  <a:pt x="849" y="1132"/>
                </a:lnTo>
                <a:lnTo>
                  <a:pt x="849" y="1133"/>
                </a:lnTo>
                <a:lnTo>
                  <a:pt x="849" y="1134"/>
                </a:lnTo>
                <a:lnTo>
                  <a:pt x="848" y="1134"/>
                </a:lnTo>
                <a:lnTo>
                  <a:pt x="847" y="1134"/>
                </a:lnTo>
                <a:lnTo>
                  <a:pt x="847" y="1135"/>
                </a:lnTo>
                <a:lnTo>
                  <a:pt x="844" y="1132"/>
                </a:lnTo>
                <a:lnTo>
                  <a:pt x="843" y="1132"/>
                </a:lnTo>
                <a:lnTo>
                  <a:pt x="842" y="1132"/>
                </a:lnTo>
                <a:lnTo>
                  <a:pt x="841" y="1130"/>
                </a:lnTo>
                <a:lnTo>
                  <a:pt x="841" y="1129"/>
                </a:lnTo>
                <a:lnTo>
                  <a:pt x="840" y="1129"/>
                </a:lnTo>
                <a:lnTo>
                  <a:pt x="839" y="1129"/>
                </a:lnTo>
                <a:lnTo>
                  <a:pt x="838" y="1128"/>
                </a:lnTo>
                <a:lnTo>
                  <a:pt x="837" y="1128"/>
                </a:lnTo>
                <a:lnTo>
                  <a:pt x="837" y="1126"/>
                </a:lnTo>
                <a:lnTo>
                  <a:pt x="835" y="1125"/>
                </a:lnTo>
                <a:lnTo>
                  <a:pt x="834" y="1125"/>
                </a:lnTo>
                <a:lnTo>
                  <a:pt x="834" y="1126"/>
                </a:lnTo>
                <a:lnTo>
                  <a:pt x="833" y="1129"/>
                </a:lnTo>
                <a:lnTo>
                  <a:pt x="833" y="1132"/>
                </a:lnTo>
                <a:lnTo>
                  <a:pt x="832" y="1133"/>
                </a:lnTo>
                <a:lnTo>
                  <a:pt x="831" y="1133"/>
                </a:lnTo>
                <a:lnTo>
                  <a:pt x="828" y="1130"/>
                </a:lnTo>
                <a:lnTo>
                  <a:pt x="828" y="1129"/>
                </a:lnTo>
                <a:lnTo>
                  <a:pt x="826" y="1129"/>
                </a:lnTo>
                <a:lnTo>
                  <a:pt x="825" y="1129"/>
                </a:lnTo>
                <a:lnTo>
                  <a:pt x="823" y="1132"/>
                </a:lnTo>
                <a:lnTo>
                  <a:pt x="822" y="1132"/>
                </a:lnTo>
                <a:lnTo>
                  <a:pt x="821" y="1132"/>
                </a:lnTo>
                <a:lnTo>
                  <a:pt x="821" y="1133"/>
                </a:lnTo>
                <a:lnTo>
                  <a:pt x="820" y="1133"/>
                </a:lnTo>
                <a:lnTo>
                  <a:pt x="818" y="1130"/>
                </a:lnTo>
                <a:lnTo>
                  <a:pt x="817" y="1129"/>
                </a:lnTo>
                <a:lnTo>
                  <a:pt x="816" y="1129"/>
                </a:lnTo>
                <a:lnTo>
                  <a:pt x="814" y="1132"/>
                </a:lnTo>
                <a:lnTo>
                  <a:pt x="814" y="1133"/>
                </a:lnTo>
                <a:lnTo>
                  <a:pt x="813" y="1133"/>
                </a:lnTo>
                <a:lnTo>
                  <a:pt x="812" y="1134"/>
                </a:lnTo>
                <a:lnTo>
                  <a:pt x="811" y="1134"/>
                </a:lnTo>
                <a:lnTo>
                  <a:pt x="809" y="1134"/>
                </a:lnTo>
                <a:lnTo>
                  <a:pt x="809" y="1135"/>
                </a:lnTo>
                <a:lnTo>
                  <a:pt x="808" y="1136"/>
                </a:lnTo>
                <a:lnTo>
                  <a:pt x="808" y="1137"/>
                </a:lnTo>
                <a:lnTo>
                  <a:pt x="809" y="1138"/>
                </a:lnTo>
                <a:lnTo>
                  <a:pt x="811" y="1139"/>
                </a:lnTo>
                <a:lnTo>
                  <a:pt x="812" y="1141"/>
                </a:lnTo>
                <a:lnTo>
                  <a:pt x="812" y="1142"/>
                </a:lnTo>
                <a:lnTo>
                  <a:pt x="812" y="1143"/>
                </a:lnTo>
                <a:lnTo>
                  <a:pt x="811" y="1143"/>
                </a:lnTo>
                <a:lnTo>
                  <a:pt x="809" y="1143"/>
                </a:lnTo>
                <a:lnTo>
                  <a:pt x="808" y="1143"/>
                </a:lnTo>
                <a:lnTo>
                  <a:pt x="807" y="1143"/>
                </a:lnTo>
                <a:lnTo>
                  <a:pt x="806" y="1143"/>
                </a:lnTo>
                <a:lnTo>
                  <a:pt x="806" y="1142"/>
                </a:lnTo>
                <a:lnTo>
                  <a:pt x="805" y="1141"/>
                </a:lnTo>
                <a:lnTo>
                  <a:pt x="804" y="1141"/>
                </a:lnTo>
                <a:lnTo>
                  <a:pt x="803" y="1141"/>
                </a:lnTo>
                <a:lnTo>
                  <a:pt x="803" y="1142"/>
                </a:lnTo>
                <a:lnTo>
                  <a:pt x="803" y="1141"/>
                </a:lnTo>
                <a:lnTo>
                  <a:pt x="800" y="1137"/>
                </a:lnTo>
                <a:lnTo>
                  <a:pt x="798" y="1137"/>
                </a:lnTo>
                <a:lnTo>
                  <a:pt x="797" y="1138"/>
                </a:lnTo>
                <a:lnTo>
                  <a:pt x="796" y="1138"/>
                </a:lnTo>
                <a:lnTo>
                  <a:pt x="796" y="1139"/>
                </a:lnTo>
                <a:lnTo>
                  <a:pt x="796" y="1142"/>
                </a:lnTo>
                <a:lnTo>
                  <a:pt x="795" y="1142"/>
                </a:lnTo>
                <a:lnTo>
                  <a:pt x="794" y="1142"/>
                </a:lnTo>
                <a:lnTo>
                  <a:pt x="792" y="1141"/>
                </a:lnTo>
                <a:lnTo>
                  <a:pt x="791" y="1141"/>
                </a:lnTo>
                <a:lnTo>
                  <a:pt x="790" y="1139"/>
                </a:lnTo>
                <a:lnTo>
                  <a:pt x="789" y="1139"/>
                </a:lnTo>
                <a:lnTo>
                  <a:pt x="788" y="1138"/>
                </a:lnTo>
                <a:lnTo>
                  <a:pt x="787" y="1139"/>
                </a:lnTo>
                <a:lnTo>
                  <a:pt x="786" y="1139"/>
                </a:lnTo>
                <a:lnTo>
                  <a:pt x="785" y="1139"/>
                </a:lnTo>
                <a:lnTo>
                  <a:pt x="782" y="1139"/>
                </a:lnTo>
                <a:lnTo>
                  <a:pt x="781" y="1138"/>
                </a:lnTo>
                <a:lnTo>
                  <a:pt x="781" y="1137"/>
                </a:lnTo>
                <a:lnTo>
                  <a:pt x="782" y="1137"/>
                </a:lnTo>
                <a:lnTo>
                  <a:pt x="782" y="1136"/>
                </a:lnTo>
                <a:lnTo>
                  <a:pt x="783" y="1135"/>
                </a:lnTo>
                <a:lnTo>
                  <a:pt x="783" y="1134"/>
                </a:lnTo>
                <a:lnTo>
                  <a:pt x="783" y="1133"/>
                </a:lnTo>
                <a:lnTo>
                  <a:pt x="782" y="1133"/>
                </a:lnTo>
                <a:lnTo>
                  <a:pt x="782" y="1132"/>
                </a:lnTo>
                <a:lnTo>
                  <a:pt x="780" y="1132"/>
                </a:lnTo>
                <a:lnTo>
                  <a:pt x="779" y="1132"/>
                </a:lnTo>
                <a:lnTo>
                  <a:pt x="778" y="1132"/>
                </a:lnTo>
                <a:lnTo>
                  <a:pt x="777" y="1132"/>
                </a:lnTo>
                <a:lnTo>
                  <a:pt x="777" y="1130"/>
                </a:lnTo>
                <a:lnTo>
                  <a:pt x="775" y="1129"/>
                </a:lnTo>
                <a:lnTo>
                  <a:pt x="775" y="1128"/>
                </a:lnTo>
                <a:lnTo>
                  <a:pt x="774" y="1128"/>
                </a:lnTo>
                <a:lnTo>
                  <a:pt x="773" y="1128"/>
                </a:lnTo>
                <a:lnTo>
                  <a:pt x="772" y="1128"/>
                </a:lnTo>
                <a:lnTo>
                  <a:pt x="771" y="1128"/>
                </a:lnTo>
                <a:lnTo>
                  <a:pt x="770" y="1127"/>
                </a:lnTo>
                <a:lnTo>
                  <a:pt x="770" y="1126"/>
                </a:lnTo>
                <a:lnTo>
                  <a:pt x="769" y="1126"/>
                </a:lnTo>
                <a:lnTo>
                  <a:pt x="766" y="1126"/>
                </a:lnTo>
                <a:lnTo>
                  <a:pt x="764" y="1126"/>
                </a:lnTo>
                <a:lnTo>
                  <a:pt x="762" y="1145"/>
                </a:lnTo>
                <a:lnTo>
                  <a:pt x="761" y="1146"/>
                </a:lnTo>
                <a:lnTo>
                  <a:pt x="759" y="1149"/>
                </a:lnTo>
                <a:lnTo>
                  <a:pt x="757" y="1149"/>
                </a:lnTo>
                <a:lnTo>
                  <a:pt x="757" y="1147"/>
                </a:lnTo>
                <a:lnTo>
                  <a:pt x="757" y="1146"/>
                </a:lnTo>
                <a:lnTo>
                  <a:pt x="757" y="1145"/>
                </a:lnTo>
                <a:lnTo>
                  <a:pt x="756" y="1145"/>
                </a:lnTo>
                <a:lnTo>
                  <a:pt x="755" y="1144"/>
                </a:lnTo>
                <a:lnTo>
                  <a:pt x="754" y="1143"/>
                </a:lnTo>
                <a:lnTo>
                  <a:pt x="751" y="1139"/>
                </a:lnTo>
                <a:lnTo>
                  <a:pt x="749" y="1139"/>
                </a:lnTo>
                <a:lnTo>
                  <a:pt x="749" y="1138"/>
                </a:lnTo>
                <a:lnTo>
                  <a:pt x="748" y="1138"/>
                </a:lnTo>
                <a:lnTo>
                  <a:pt x="745" y="1138"/>
                </a:lnTo>
                <a:lnTo>
                  <a:pt x="744" y="1138"/>
                </a:lnTo>
                <a:lnTo>
                  <a:pt x="743" y="1138"/>
                </a:lnTo>
                <a:lnTo>
                  <a:pt x="743" y="1137"/>
                </a:lnTo>
                <a:lnTo>
                  <a:pt x="742" y="1137"/>
                </a:lnTo>
                <a:lnTo>
                  <a:pt x="739" y="1135"/>
                </a:lnTo>
                <a:lnTo>
                  <a:pt x="738" y="1134"/>
                </a:lnTo>
                <a:lnTo>
                  <a:pt x="735" y="1133"/>
                </a:lnTo>
                <a:lnTo>
                  <a:pt x="734" y="1132"/>
                </a:lnTo>
                <a:lnTo>
                  <a:pt x="735" y="1139"/>
                </a:lnTo>
                <a:lnTo>
                  <a:pt x="736" y="1142"/>
                </a:lnTo>
                <a:lnTo>
                  <a:pt x="736" y="1143"/>
                </a:lnTo>
                <a:lnTo>
                  <a:pt x="736" y="1145"/>
                </a:lnTo>
                <a:lnTo>
                  <a:pt x="737" y="1146"/>
                </a:lnTo>
                <a:lnTo>
                  <a:pt x="737" y="1149"/>
                </a:lnTo>
                <a:lnTo>
                  <a:pt x="737" y="1150"/>
                </a:lnTo>
                <a:lnTo>
                  <a:pt x="745" y="1149"/>
                </a:lnTo>
                <a:lnTo>
                  <a:pt x="748" y="1149"/>
                </a:lnTo>
                <a:lnTo>
                  <a:pt x="751" y="1149"/>
                </a:lnTo>
                <a:lnTo>
                  <a:pt x="752" y="1154"/>
                </a:lnTo>
                <a:lnTo>
                  <a:pt x="752" y="1155"/>
                </a:lnTo>
                <a:lnTo>
                  <a:pt x="751" y="1155"/>
                </a:lnTo>
                <a:lnTo>
                  <a:pt x="749" y="1157"/>
                </a:lnTo>
                <a:lnTo>
                  <a:pt x="749" y="1158"/>
                </a:lnTo>
                <a:lnTo>
                  <a:pt x="748" y="1158"/>
                </a:lnTo>
                <a:lnTo>
                  <a:pt x="747" y="1159"/>
                </a:lnTo>
                <a:lnTo>
                  <a:pt x="746" y="1160"/>
                </a:lnTo>
                <a:lnTo>
                  <a:pt x="745" y="1160"/>
                </a:lnTo>
                <a:lnTo>
                  <a:pt x="744" y="1160"/>
                </a:lnTo>
                <a:lnTo>
                  <a:pt x="739" y="1163"/>
                </a:lnTo>
                <a:lnTo>
                  <a:pt x="737" y="1166"/>
                </a:lnTo>
                <a:lnTo>
                  <a:pt x="736" y="1167"/>
                </a:lnTo>
                <a:lnTo>
                  <a:pt x="737" y="1167"/>
                </a:lnTo>
                <a:lnTo>
                  <a:pt x="738" y="1167"/>
                </a:lnTo>
                <a:lnTo>
                  <a:pt x="740" y="1167"/>
                </a:lnTo>
                <a:lnTo>
                  <a:pt x="742" y="1167"/>
                </a:lnTo>
                <a:lnTo>
                  <a:pt x="743" y="1167"/>
                </a:lnTo>
                <a:lnTo>
                  <a:pt x="744" y="1167"/>
                </a:lnTo>
                <a:lnTo>
                  <a:pt x="745" y="1168"/>
                </a:lnTo>
                <a:lnTo>
                  <a:pt x="746" y="1169"/>
                </a:lnTo>
                <a:lnTo>
                  <a:pt x="747" y="1169"/>
                </a:lnTo>
                <a:lnTo>
                  <a:pt x="747" y="1170"/>
                </a:lnTo>
                <a:lnTo>
                  <a:pt x="748" y="1170"/>
                </a:lnTo>
                <a:lnTo>
                  <a:pt x="749" y="1171"/>
                </a:lnTo>
                <a:lnTo>
                  <a:pt x="751" y="1172"/>
                </a:lnTo>
                <a:lnTo>
                  <a:pt x="752" y="1174"/>
                </a:lnTo>
                <a:lnTo>
                  <a:pt x="753" y="1176"/>
                </a:lnTo>
                <a:lnTo>
                  <a:pt x="753" y="1177"/>
                </a:lnTo>
                <a:lnTo>
                  <a:pt x="754" y="1177"/>
                </a:lnTo>
                <a:lnTo>
                  <a:pt x="755" y="1180"/>
                </a:lnTo>
                <a:lnTo>
                  <a:pt x="756" y="1183"/>
                </a:lnTo>
                <a:lnTo>
                  <a:pt x="757" y="1184"/>
                </a:lnTo>
                <a:lnTo>
                  <a:pt x="759" y="1185"/>
                </a:lnTo>
                <a:lnTo>
                  <a:pt x="761" y="1186"/>
                </a:lnTo>
                <a:lnTo>
                  <a:pt x="761" y="1187"/>
                </a:lnTo>
                <a:lnTo>
                  <a:pt x="762" y="1187"/>
                </a:lnTo>
                <a:lnTo>
                  <a:pt x="765" y="1188"/>
                </a:lnTo>
                <a:lnTo>
                  <a:pt x="766" y="1189"/>
                </a:lnTo>
                <a:lnTo>
                  <a:pt x="768" y="1191"/>
                </a:lnTo>
                <a:lnTo>
                  <a:pt x="769" y="1191"/>
                </a:lnTo>
                <a:lnTo>
                  <a:pt x="769" y="1189"/>
                </a:lnTo>
                <a:lnTo>
                  <a:pt x="771" y="1187"/>
                </a:lnTo>
                <a:lnTo>
                  <a:pt x="772" y="1186"/>
                </a:lnTo>
                <a:lnTo>
                  <a:pt x="775" y="1181"/>
                </a:lnTo>
                <a:lnTo>
                  <a:pt x="766" y="1177"/>
                </a:lnTo>
                <a:lnTo>
                  <a:pt x="764" y="1176"/>
                </a:lnTo>
                <a:lnTo>
                  <a:pt x="764" y="1174"/>
                </a:lnTo>
                <a:lnTo>
                  <a:pt x="764" y="1171"/>
                </a:lnTo>
                <a:lnTo>
                  <a:pt x="763" y="1171"/>
                </a:lnTo>
                <a:lnTo>
                  <a:pt x="764" y="1170"/>
                </a:lnTo>
                <a:lnTo>
                  <a:pt x="768" y="1168"/>
                </a:lnTo>
                <a:lnTo>
                  <a:pt x="771" y="1167"/>
                </a:lnTo>
                <a:lnTo>
                  <a:pt x="783" y="1169"/>
                </a:lnTo>
                <a:lnTo>
                  <a:pt x="783" y="1175"/>
                </a:lnTo>
                <a:lnTo>
                  <a:pt x="783" y="1176"/>
                </a:lnTo>
                <a:lnTo>
                  <a:pt x="783" y="1183"/>
                </a:lnTo>
                <a:lnTo>
                  <a:pt x="782" y="1183"/>
                </a:lnTo>
                <a:lnTo>
                  <a:pt x="781" y="1183"/>
                </a:lnTo>
                <a:lnTo>
                  <a:pt x="781" y="1184"/>
                </a:lnTo>
                <a:lnTo>
                  <a:pt x="780" y="1184"/>
                </a:lnTo>
                <a:lnTo>
                  <a:pt x="779" y="1185"/>
                </a:lnTo>
                <a:lnTo>
                  <a:pt x="778" y="1187"/>
                </a:lnTo>
                <a:lnTo>
                  <a:pt x="777" y="1187"/>
                </a:lnTo>
                <a:lnTo>
                  <a:pt x="777" y="1188"/>
                </a:lnTo>
                <a:lnTo>
                  <a:pt x="775" y="1189"/>
                </a:lnTo>
                <a:lnTo>
                  <a:pt x="774" y="1191"/>
                </a:lnTo>
                <a:lnTo>
                  <a:pt x="772" y="1193"/>
                </a:lnTo>
                <a:lnTo>
                  <a:pt x="773" y="1194"/>
                </a:lnTo>
                <a:lnTo>
                  <a:pt x="774" y="1194"/>
                </a:lnTo>
                <a:lnTo>
                  <a:pt x="774" y="1195"/>
                </a:lnTo>
                <a:lnTo>
                  <a:pt x="775" y="1195"/>
                </a:lnTo>
                <a:lnTo>
                  <a:pt x="777" y="1195"/>
                </a:lnTo>
                <a:lnTo>
                  <a:pt x="778" y="1195"/>
                </a:lnTo>
                <a:lnTo>
                  <a:pt x="780" y="1196"/>
                </a:lnTo>
                <a:lnTo>
                  <a:pt x="781" y="1196"/>
                </a:lnTo>
                <a:lnTo>
                  <a:pt x="781" y="1197"/>
                </a:lnTo>
                <a:lnTo>
                  <a:pt x="782" y="1197"/>
                </a:lnTo>
                <a:lnTo>
                  <a:pt x="785" y="1199"/>
                </a:lnTo>
                <a:lnTo>
                  <a:pt x="787" y="1199"/>
                </a:lnTo>
                <a:lnTo>
                  <a:pt x="788" y="1199"/>
                </a:lnTo>
                <a:lnTo>
                  <a:pt x="789" y="1199"/>
                </a:lnTo>
                <a:lnTo>
                  <a:pt x="790" y="1200"/>
                </a:lnTo>
                <a:lnTo>
                  <a:pt x="791" y="1200"/>
                </a:lnTo>
                <a:lnTo>
                  <a:pt x="794" y="1201"/>
                </a:lnTo>
                <a:lnTo>
                  <a:pt x="795" y="1201"/>
                </a:lnTo>
                <a:lnTo>
                  <a:pt x="796" y="1201"/>
                </a:lnTo>
                <a:lnTo>
                  <a:pt x="797" y="1202"/>
                </a:lnTo>
                <a:lnTo>
                  <a:pt x="798" y="1202"/>
                </a:lnTo>
                <a:lnTo>
                  <a:pt x="800" y="1203"/>
                </a:lnTo>
                <a:lnTo>
                  <a:pt x="802" y="1204"/>
                </a:lnTo>
                <a:lnTo>
                  <a:pt x="803" y="1204"/>
                </a:lnTo>
                <a:lnTo>
                  <a:pt x="806" y="1209"/>
                </a:lnTo>
                <a:lnTo>
                  <a:pt x="811" y="1213"/>
                </a:lnTo>
                <a:lnTo>
                  <a:pt x="813" y="1214"/>
                </a:lnTo>
                <a:lnTo>
                  <a:pt x="814" y="1217"/>
                </a:lnTo>
                <a:lnTo>
                  <a:pt x="815" y="1217"/>
                </a:lnTo>
                <a:lnTo>
                  <a:pt x="818" y="1220"/>
                </a:lnTo>
                <a:lnTo>
                  <a:pt x="820" y="1224"/>
                </a:lnTo>
                <a:lnTo>
                  <a:pt x="821" y="1225"/>
                </a:lnTo>
                <a:lnTo>
                  <a:pt x="822" y="1226"/>
                </a:lnTo>
                <a:lnTo>
                  <a:pt x="822" y="1227"/>
                </a:lnTo>
                <a:lnTo>
                  <a:pt x="823" y="1227"/>
                </a:lnTo>
                <a:lnTo>
                  <a:pt x="823" y="1228"/>
                </a:lnTo>
                <a:lnTo>
                  <a:pt x="824" y="1229"/>
                </a:lnTo>
                <a:lnTo>
                  <a:pt x="825" y="1230"/>
                </a:lnTo>
                <a:close/>
                <a:moveTo>
                  <a:pt x="1090" y="1146"/>
                </a:moveTo>
                <a:lnTo>
                  <a:pt x="1080" y="1163"/>
                </a:lnTo>
                <a:lnTo>
                  <a:pt x="1075" y="1169"/>
                </a:lnTo>
                <a:lnTo>
                  <a:pt x="1074" y="1171"/>
                </a:lnTo>
                <a:lnTo>
                  <a:pt x="1070" y="1179"/>
                </a:lnTo>
                <a:lnTo>
                  <a:pt x="1068" y="1180"/>
                </a:lnTo>
                <a:lnTo>
                  <a:pt x="1072" y="1183"/>
                </a:lnTo>
                <a:lnTo>
                  <a:pt x="1076" y="1186"/>
                </a:lnTo>
                <a:lnTo>
                  <a:pt x="1088" y="1193"/>
                </a:lnTo>
                <a:lnTo>
                  <a:pt x="1093" y="1197"/>
                </a:lnTo>
                <a:lnTo>
                  <a:pt x="1096" y="1199"/>
                </a:lnTo>
                <a:lnTo>
                  <a:pt x="1098" y="1199"/>
                </a:lnTo>
                <a:lnTo>
                  <a:pt x="1102" y="1197"/>
                </a:lnTo>
                <a:lnTo>
                  <a:pt x="1108" y="1195"/>
                </a:lnTo>
                <a:lnTo>
                  <a:pt x="1108" y="1196"/>
                </a:lnTo>
                <a:lnTo>
                  <a:pt x="1109" y="1195"/>
                </a:lnTo>
                <a:lnTo>
                  <a:pt x="1115" y="1188"/>
                </a:lnTo>
                <a:lnTo>
                  <a:pt x="1117" y="1186"/>
                </a:lnTo>
                <a:lnTo>
                  <a:pt x="1118" y="1185"/>
                </a:lnTo>
                <a:lnTo>
                  <a:pt x="1117" y="1183"/>
                </a:lnTo>
                <a:lnTo>
                  <a:pt x="1116" y="1181"/>
                </a:lnTo>
                <a:lnTo>
                  <a:pt x="1115" y="1180"/>
                </a:lnTo>
                <a:lnTo>
                  <a:pt x="1113" y="1179"/>
                </a:lnTo>
                <a:lnTo>
                  <a:pt x="1111" y="1178"/>
                </a:lnTo>
                <a:lnTo>
                  <a:pt x="1111" y="1176"/>
                </a:lnTo>
                <a:lnTo>
                  <a:pt x="1110" y="1172"/>
                </a:lnTo>
                <a:lnTo>
                  <a:pt x="1110" y="1171"/>
                </a:lnTo>
                <a:lnTo>
                  <a:pt x="1109" y="1171"/>
                </a:lnTo>
                <a:lnTo>
                  <a:pt x="1109" y="1170"/>
                </a:lnTo>
                <a:lnTo>
                  <a:pt x="1107" y="1168"/>
                </a:lnTo>
                <a:lnTo>
                  <a:pt x="1107" y="1167"/>
                </a:lnTo>
                <a:lnTo>
                  <a:pt x="1107" y="1166"/>
                </a:lnTo>
                <a:lnTo>
                  <a:pt x="1110" y="1163"/>
                </a:lnTo>
                <a:lnTo>
                  <a:pt x="1111" y="1162"/>
                </a:lnTo>
                <a:lnTo>
                  <a:pt x="1113" y="1161"/>
                </a:lnTo>
                <a:lnTo>
                  <a:pt x="1113" y="1160"/>
                </a:lnTo>
                <a:lnTo>
                  <a:pt x="1111" y="1160"/>
                </a:lnTo>
                <a:lnTo>
                  <a:pt x="1110" y="1159"/>
                </a:lnTo>
                <a:lnTo>
                  <a:pt x="1110" y="1158"/>
                </a:lnTo>
                <a:lnTo>
                  <a:pt x="1109" y="1155"/>
                </a:lnTo>
                <a:lnTo>
                  <a:pt x="1107" y="1153"/>
                </a:lnTo>
                <a:lnTo>
                  <a:pt x="1105" y="1151"/>
                </a:lnTo>
                <a:lnTo>
                  <a:pt x="1102" y="1150"/>
                </a:lnTo>
                <a:lnTo>
                  <a:pt x="1100" y="1150"/>
                </a:lnTo>
                <a:lnTo>
                  <a:pt x="1094" y="1149"/>
                </a:lnTo>
                <a:lnTo>
                  <a:pt x="1094" y="1144"/>
                </a:lnTo>
                <a:lnTo>
                  <a:pt x="1093" y="1141"/>
                </a:lnTo>
                <a:lnTo>
                  <a:pt x="1090" y="1146"/>
                </a:lnTo>
                <a:close/>
                <a:moveTo>
                  <a:pt x="1132" y="1184"/>
                </a:moveTo>
                <a:lnTo>
                  <a:pt x="1136" y="1189"/>
                </a:lnTo>
                <a:lnTo>
                  <a:pt x="1139" y="1191"/>
                </a:lnTo>
                <a:lnTo>
                  <a:pt x="1141" y="1194"/>
                </a:lnTo>
                <a:lnTo>
                  <a:pt x="1142" y="1195"/>
                </a:lnTo>
                <a:lnTo>
                  <a:pt x="1143" y="1195"/>
                </a:lnTo>
                <a:lnTo>
                  <a:pt x="1143" y="1194"/>
                </a:lnTo>
                <a:lnTo>
                  <a:pt x="1144" y="1194"/>
                </a:lnTo>
                <a:lnTo>
                  <a:pt x="1144" y="1193"/>
                </a:lnTo>
                <a:lnTo>
                  <a:pt x="1146" y="1192"/>
                </a:lnTo>
                <a:lnTo>
                  <a:pt x="1148" y="1191"/>
                </a:lnTo>
                <a:lnTo>
                  <a:pt x="1146" y="1191"/>
                </a:lnTo>
                <a:lnTo>
                  <a:pt x="1146" y="1189"/>
                </a:lnTo>
                <a:lnTo>
                  <a:pt x="1144" y="1187"/>
                </a:lnTo>
                <a:lnTo>
                  <a:pt x="1144" y="1188"/>
                </a:lnTo>
                <a:lnTo>
                  <a:pt x="1143" y="1187"/>
                </a:lnTo>
                <a:lnTo>
                  <a:pt x="1140" y="1183"/>
                </a:lnTo>
                <a:lnTo>
                  <a:pt x="1139" y="1183"/>
                </a:lnTo>
                <a:lnTo>
                  <a:pt x="1136" y="1180"/>
                </a:lnTo>
                <a:lnTo>
                  <a:pt x="1136" y="1181"/>
                </a:lnTo>
                <a:lnTo>
                  <a:pt x="1135" y="1180"/>
                </a:lnTo>
                <a:lnTo>
                  <a:pt x="1134" y="1181"/>
                </a:lnTo>
                <a:lnTo>
                  <a:pt x="1130" y="1179"/>
                </a:lnTo>
                <a:lnTo>
                  <a:pt x="1128" y="1179"/>
                </a:lnTo>
                <a:lnTo>
                  <a:pt x="1127" y="1179"/>
                </a:lnTo>
                <a:lnTo>
                  <a:pt x="1128" y="1180"/>
                </a:lnTo>
                <a:lnTo>
                  <a:pt x="1131" y="1183"/>
                </a:lnTo>
                <a:lnTo>
                  <a:pt x="1132" y="1184"/>
                </a:lnTo>
                <a:close/>
                <a:moveTo>
                  <a:pt x="1253" y="1310"/>
                </a:moveTo>
                <a:lnTo>
                  <a:pt x="1256" y="1313"/>
                </a:lnTo>
                <a:lnTo>
                  <a:pt x="1257" y="1316"/>
                </a:lnTo>
                <a:lnTo>
                  <a:pt x="1253" y="1318"/>
                </a:lnTo>
                <a:lnTo>
                  <a:pt x="1252" y="1316"/>
                </a:lnTo>
                <a:lnTo>
                  <a:pt x="1249" y="1317"/>
                </a:lnTo>
                <a:lnTo>
                  <a:pt x="1251" y="1318"/>
                </a:lnTo>
                <a:lnTo>
                  <a:pt x="1248" y="1319"/>
                </a:lnTo>
                <a:lnTo>
                  <a:pt x="1247" y="1320"/>
                </a:lnTo>
                <a:lnTo>
                  <a:pt x="1252" y="1325"/>
                </a:lnTo>
                <a:lnTo>
                  <a:pt x="1254" y="1328"/>
                </a:lnTo>
                <a:lnTo>
                  <a:pt x="1254" y="1327"/>
                </a:lnTo>
                <a:lnTo>
                  <a:pt x="1255" y="1327"/>
                </a:lnTo>
                <a:lnTo>
                  <a:pt x="1256" y="1326"/>
                </a:lnTo>
                <a:lnTo>
                  <a:pt x="1262" y="1331"/>
                </a:lnTo>
                <a:lnTo>
                  <a:pt x="1263" y="1330"/>
                </a:lnTo>
                <a:lnTo>
                  <a:pt x="1264" y="1329"/>
                </a:lnTo>
                <a:lnTo>
                  <a:pt x="1265" y="1329"/>
                </a:lnTo>
                <a:lnTo>
                  <a:pt x="1268" y="1331"/>
                </a:lnTo>
                <a:lnTo>
                  <a:pt x="1270" y="1329"/>
                </a:lnTo>
                <a:lnTo>
                  <a:pt x="1271" y="1330"/>
                </a:lnTo>
                <a:lnTo>
                  <a:pt x="1273" y="1333"/>
                </a:lnTo>
                <a:lnTo>
                  <a:pt x="1275" y="1335"/>
                </a:lnTo>
                <a:lnTo>
                  <a:pt x="1275" y="1336"/>
                </a:lnTo>
                <a:lnTo>
                  <a:pt x="1278" y="1338"/>
                </a:lnTo>
                <a:lnTo>
                  <a:pt x="1278" y="1341"/>
                </a:lnTo>
                <a:lnTo>
                  <a:pt x="1274" y="1343"/>
                </a:lnTo>
                <a:lnTo>
                  <a:pt x="1277" y="1346"/>
                </a:lnTo>
                <a:lnTo>
                  <a:pt x="1272" y="1350"/>
                </a:lnTo>
                <a:lnTo>
                  <a:pt x="1273" y="1351"/>
                </a:lnTo>
                <a:lnTo>
                  <a:pt x="1279" y="1359"/>
                </a:lnTo>
                <a:lnTo>
                  <a:pt x="1281" y="1361"/>
                </a:lnTo>
                <a:lnTo>
                  <a:pt x="1282" y="1362"/>
                </a:lnTo>
                <a:lnTo>
                  <a:pt x="1288" y="1369"/>
                </a:lnTo>
                <a:lnTo>
                  <a:pt x="1289" y="1371"/>
                </a:lnTo>
                <a:lnTo>
                  <a:pt x="1290" y="1371"/>
                </a:lnTo>
                <a:lnTo>
                  <a:pt x="1291" y="1373"/>
                </a:lnTo>
                <a:lnTo>
                  <a:pt x="1297" y="1380"/>
                </a:lnTo>
                <a:lnTo>
                  <a:pt x="1299" y="1384"/>
                </a:lnTo>
                <a:lnTo>
                  <a:pt x="1312" y="1398"/>
                </a:lnTo>
                <a:lnTo>
                  <a:pt x="1313" y="1400"/>
                </a:lnTo>
                <a:lnTo>
                  <a:pt x="1316" y="1404"/>
                </a:lnTo>
                <a:lnTo>
                  <a:pt x="1318" y="1406"/>
                </a:lnTo>
                <a:lnTo>
                  <a:pt x="1323" y="1403"/>
                </a:lnTo>
                <a:lnTo>
                  <a:pt x="1339" y="1392"/>
                </a:lnTo>
                <a:lnTo>
                  <a:pt x="1340" y="1390"/>
                </a:lnTo>
                <a:lnTo>
                  <a:pt x="1342" y="1389"/>
                </a:lnTo>
                <a:lnTo>
                  <a:pt x="1343" y="1387"/>
                </a:lnTo>
                <a:lnTo>
                  <a:pt x="1344" y="1387"/>
                </a:lnTo>
                <a:lnTo>
                  <a:pt x="1344" y="1386"/>
                </a:lnTo>
                <a:lnTo>
                  <a:pt x="1358" y="1375"/>
                </a:lnTo>
                <a:lnTo>
                  <a:pt x="1360" y="1373"/>
                </a:lnTo>
                <a:lnTo>
                  <a:pt x="1364" y="1370"/>
                </a:lnTo>
                <a:lnTo>
                  <a:pt x="1365" y="1370"/>
                </a:lnTo>
                <a:lnTo>
                  <a:pt x="1366" y="1369"/>
                </a:lnTo>
                <a:lnTo>
                  <a:pt x="1361" y="1365"/>
                </a:lnTo>
                <a:lnTo>
                  <a:pt x="1356" y="1358"/>
                </a:lnTo>
                <a:lnTo>
                  <a:pt x="1353" y="1354"/>
                </a:lnTo>
                <a:lnTo>
                  <a:pt x="1351" y="1351"/>
                </a:lnTo>
                <a:lnTo>
                  <a:pt x="1350" y="1348"/>
                </a:lnTo>
                <a:lnTo>
                  <a:pt x="1348" y="1346"/>
                </a:lnTo>
                <a:lnTo>
                  <a:pt x="1344" y="1342"/>
                </a:lnTo>
                <a:lnTo>
                  <a:pt x="1342" y="1337"/>
                </a:lnTo>
                <a:lnTo>
                  <a:pt x="1340" y="1334"/>
                </a:lnTo>
                <a:lnTo>
                  <a:pt x="1338" y="1331"/>
                </a:lnTo>
                <a:lnTo>
                  <a:pt x="1335" y="1329"/>
                </a:lnTo>
                <a:lnTo>
                  <a:pt x="1333" y="1327"/>
                </a:lnTo>
                <a:lnTo>
                  <a:pt x="1329" y="1323"/>
                </a:lnTo>
                <a:lnTo>
                  <a:pt x="1326" y="1320"/>
                </a:lnTo>
                <a:lnTo>
                  <a:pt x="1325" y="1320"/>
                </a:lnTo>
                <a:lnTo>
                  <a:pt x="1324" y="1321"/>
                </a:lnTo>
                <a:lnTo>
                  <a:pt x="1318" y="1327"/>
                </a:lnTo>
                <a:lnTo>
                  <a:pt x="1301" y="1321"/>
                </a:lnTo>
                <a:lnTo>
                  <a:pt x="1299" y="1322"/>
                </a:lnTo>
                <a:lnTo>
                  <a:pt x="1296" y="1323"/>
                </a:lnTo>
                <a:lnTo>
                  <a:pt x="1295" y="1320"/>
                </a:lnTo>
                <a:lnTo>
                  <a:pt x="1295" y="1322"/>
                </a:lnTo>
                <a:lnTo>
                  <a:pt x="1284" y="1317"/>
                </a:lnTo>
                <a:lnTo>
                  <a:pt x="1283" y="1316"/>
                </a:lnTo>
                <a:lnTo>
                  <a:pt x="1269" y="1311"/>
                </a:lnTo>
                <a:lnTo>
                  <a:pt x="1264" y="1309"/>
                </a:lnTo>
                <a:lnTo>
                  <a:pt x="1263" y="1309"/>
                </a:lnTo>
                <a:lnTo>
                  <a:pt x="1262" y="1308"/>
                </a:lnTo>
                <a:lnTo>
                  <a:pt x="1261" y="1308"/>
                </a:lnTo>
                <a:lnTo>
                  <a:pt x="1260" y="1308"/>
                </a:lnTo>
                <a:lnTo>
                  <a:pt x="1257" y="1306"/>
                </a:lnTo>
                <a:lnTo>
                  <a:pt x="1256" y="1306"/>
                </a:lnTo>
                <a:lnTo>
                  <a:pt x="1255" y="1308"/>
                </a:lnTo>
                <a:lnTo>
                  <a:pt x="1253" y="1310"/>
                </a:lnTo>
                <a:close/>
                <a:moveTo>
                  <a:pt x="1257" y="1303"/>
                </a:moveTo>
                <a:lnTo>
                  <a:pt x="1258" y="1302"/>
                </a:lnTo>
                <a:lnTo>
                  <a:pt x="1256" y="1300"/>
                </a:lnTo>
                <a:lnTo>
                  <a:pt x="1255" y="1301"/>
                </a:lnTo>
                <a:lnTo>
                  <a:pt x="1257" y="1303"/>
                </a:lnTo>
                <a:close/>
                <a:moveTo>
                  <a:pt x="704" y="1124"/>
                </a:moveTo>
                <a:lnTo>
                  <a:pt x="703" y="1104"/>
                </a:lnTo>
                <a:lnTo>
                  <a:pt x="702" y="1099"/>
                </a:lnTo>
                <a:lnTo>
                  <a:pt x="703" y="1095"/>
                </a:lnTo>
                <a:lnTo>
                  <a:pt x="704" y="1094"/>
                </a:lnTo>
                <a:lnTo>
                  <a:pt x="705" y="1091"/>
                </a:lnTo>
                <a:lnTo>
                  <a:pt x="704" y="1091"/>
                </a:lnTo>
                <a:lnTo>
                  <a:pt x="704" y="1090"/>
                </a:lnTo>
                <a:lnTo>
                  <a:pt x="703" y="1090"/>
                </a:lnTo>
                <a:lnTo>
                  <a:pt x="702" y="1090"/>
                </a:lnTo>
                <a:lnTo>
                  <a:pt x="701" y="1090"/>
                </a:lnTo>
                <a:lnTo>
                  <a:pt x="699" y="1090"/>
                </a:lnTo>
                <a:lnTo>
                  <a:pt x="697" y="1087"/>
                </a:lnTo>
                <a:lnTo>
                  <a:pt x="695" y="1087"/>
                </a:lnTo>
                <a:lnTo>
                  <a:pt x="694" y="1087"/>
                </a:lnTo>
                <a:lnTo>
                  <a:pt x="690" y="1086"/>
                </a:lnTo>
                <a:lnTo>
                  <a:pt x="687" y="1085"/>
                </a:lnTo>
                <a:lnTo>
                  <a:pt x="686" y="1084"/>
                </a:lnTo>
                <a:lnTo>
                  <a:pt x="686" y="1083"/>
                </a:lnTo>
                <a:lnTo>
                  <a:pt x="683" y="1082"/>
                </a:lnTo>
                <a:lnTo>
                  <a:pt x="682" y="1079"/>
                </a:lnTo>
                <a:lnTo>
                  <a:pt x="682" y="1080"/>
                </a:lnTo>
                <a:lnTo>
                  <a:pt x="678" y="1090"/>
                </a:lnTo>
                <a:lnTo>
                  <a:pt x="676" y="1088"/>
                </a:lnTo>
                <a:lnTo>
                  <a:pt x="675" y="1088"/>
                </a:lnTo>
                <a:lnTo>
                  <a:pt x="669" y="1088"/>
                </a:lnTo>
                <a:lnTo>
                  <a:pt x="668" y="1088"/>
                </a:lnTo>
                <a:lnTo>
                  <a:pt x="653" y="1088"/>
                </a:lnTo>
                <a:lnTo>
                  <a:pt x="652" y="1088"/>
                </a:lnTo>
                <a:lnTo>
                  <a:pt x="652" y="1090"/>
                </a:lnTo>
                <a:lnTo>
                  <a:pt x="651" y="1090"/>
                </a:lnTo>
                <a:lnTo>
                  <a:pt x="652" y="1091"/>
                </a:lnTo>
                <a:lnTo>
                  <a:pt x="652" y="1094"/>
                </a:lnTo>
                <a:lnTo>
                  <a:pt x="653" y="1096"/>
                </a:lnTo>
                <a:lnTo>
                  <a:pt x="653" y="1097"/>
                </a:lnTo>
                <a:lnTo>
                  <a:pt x="654" y="1097"/>
                </a:lnTo>
                <a:lnTo>
                  <a:pt x="657" y="1100"/>
                </a:lnTo>
                <a:lnTo>
                  <a:pt x="658" y="1100"/>
                </a:lnTo>
                <a:lnTo>
                  <a:pt x="659" y="1101"/>
                </a:lnTo>
                <a:lnTo>
                  <a:pt x="660" y="1101"/>
                </a:lnTo>
                <a:lnTo>
                  <a:pt x="667" y="1102"/>
                </a:lnTo>
                <a:lnTo>
                  <a:pt x="668" y="1102"/>
                </a:lnTo>
                <a:lnTo>
                  <a:pt x="669" y="1102"/>
                </a:lnTo>
                <a:lnTo>
                  <a:pt x="670" y="1102"/>
                </a:lnTo>
                <a:lnTo>
                  <a:pt x="670" y="1103"/>
                </a:lnTo>
                <a:lnTo>
                  <a:pt x="671" y="1103"/>
                </a:lnTo>
                <a:lnTo>
                  <a:pt x="673" y="1103"/>
                </a:lnTo>
                <a:lnTo>
                  <a:pt x="674" y="1103"/>
                </a:lnTo>
                <a:lnTo>
                  <a:pt x="675" y="1103"/>
                </a:lnTo>
                <a:lnTo>
                  <a:pt x="677" y="1101"/>
                </a:lnTo>
                <a:lnTo>
                  <a:pt x="678" y="1101"/>
                </a:lnTo>
                <a:lnTo>
                  <a:pt x="678" y="1103"/>
                </a:lnTo>
                <a:lnTo>
                  <a:pt x="678" y="1107"/>
                </a:lnTo>
                <a:lnTo>
                  <a:pt x="677" y="1108"/>
                </a:lnTo>
                <a:lnTo>
                  <a:pt x="676" y="1109"/>
                </a:lnTo>
                <a:lnTo>
                  <a:pt x="675" y="1109"/>
                </a:lnTo>
                <a:lnTo>
                  <a:pt x="670" y="1110"/>
                </a:lnTo>
                <a:lnTo>
                  <a:pt x="669" y="1111"/>
                </a:lnTo>
                <a:lnTo>
                  <a:pt x="668" y="1111"/>
                </a:lnTo>
                <a:lnTo>
                  <a:pt x="667" y="1111"/>
                </a:lnTo>
                <a:lnTo>
                  <a:pt x="665" y="1112"/>
                </a:lnTo>
                <a:lnTo>
                  <a:pt x="664" y="1112"/>
                </a:lnTo>
                <a:lnTo>
                  <a:pt x="662" y="1112"/>
                </a:lnTo>
                <a:lnTo>
                  <a:pt x="661" y="1112"/>
                </a:lnTo>
                <a:lnTo>
                  <a:pt x="660" y="1113"/>
                </a:lnTo>
                <a:lnTo>
                  <a:pt x="659" y="1113"/>
                </a:lnTo>
                <a:lnTo>
                  <a:pt x="658" y="1113"/>
                </a:lnTo>
                <a:lnTo>
                  <a:pt x="657" y="1113"/>
                </a:lnTo>
                <a:lnTo>
                  <a:pt x="657" y="1112"/>
                </a:lnTo>
                <a:lnTo>
                  <a:pt x="657" y="1113"/>
                </a:lnTo>
                <a:lnTo>
                  <a:pt x="658" y="1114"/>
                </a:lnTo>
                <a:lnTo>
                  <a:pt x="659" y="1114"/>
                </a:lnTo>
                <a:lnTo>
                  <a:pt x="660" y="1116"/>
                </a:lnTo>
                <a:lnTo>
                  <a:pt x="664" y="1118"/>
                </a:lnTo>
                <a:lnTo>
                  <a:pt x="665" y="1118"/>
                </a:lnTo>
                <a:lnTo>
                  <a:pt x="665" y="1119"/>
                </a:lnTo>
                <a:lnTo>
                  <a:pt x="666" y="1120"/>
                </a:lnTo>
                <a:lnTo>
                  <a:pt x="667" y="1120"/>
                </a:lnTo>
                <a:lnTo>
                  <a:pt x="668" y="1121"/>
                </a:lnTo>
                <a:lnTo>
                  <a:pt x="670" y="1122"/>
                </a:lnTo>
                <a:lnTo>
                  <a:pt x="673" y="1125"/>
                </a:lnTo>
                <a:lnTo>
                  <a:pt x="674" y="1126"/>
                </a:lnTo>
                <a:lnTo>
                  <a:pt x="675" y="1126"/>
                </a:lnTo>
                <a:lnTo>
                  <a:pt x="676" y="1127"/>
                </a:lnTo>
                <a:lnTo>
                  <a:pt x="677" y="1127"/>
                </a:lnTo>
                <a:lnTo>
                  <a:pt x="678" y="1128"/>
                </a:lnTo>
                <a:lnTo>
                  <a:pt x="679" y="1128"/>
                </a:lnTo>
                <a:lnTo>
                  <a:pt x="680" y="1128"/>
                </a:lnTo>
                <a:lnTo>
                  <a:pt x="682" y="1128"/>
                </a:lnTo>
                <a:lnTo>
                  <a:pt x="683" y="1128"/>
                </a:lnTo>
                <a:lnTo>
                  <a:pt x="684" y="1128"/>
                </a:lnTo>
                <a:lnTo>
                  <a:pt x="685" y="1129"/>
                </a:lnTo>
                <a:lnTo>
                  <a:pt x="686" y="1129"/>
                </a:lnTo>
                <a:lnTo>
                  <a:pt x="687" y="1130"/>
                </a:lnTo>
                <a:lnTo>
                  <a:pt x="690" y="1132"/>
                </a:lnTo>
                <a:lnTo>
                  <a:pt x="692" y="1132"/>
                </a:lnTo>
                <a:lnTo>
                  <a:pt x="693" y="1130"/>
                </a:lnTo>
                <a:lnTo>
                  <a:pt x="694" y="1130"/>
                </a:lnTo>
                <a:lnTo>
                  <a:pt x="695" y="1129"/>
                </a:lnTo>
                <a:lnTo>
                  <a:pt x="696" y="1129"/>
                </a:lnTo>
                <a:lnTo>
                  <a:pt x="700" y="1128"/>
                </a:lnTo>
                <a:lnTo>
                  <a:pt x="701" y="1128"/>
                </a:lnTo>
                <a:lnTo>
                  <a:pt x="705" y="1128"/>
                </a:lnTo>
                <a:lnTo>
                  <a:pt x="705" y="1125"/>
                </a:lnTo>
                <a:lnTo>
                  <a:pt x="704" y="1124"/>
                </a:lnTo>
                <a:close/>
                <a:moveTo>
                  <a:pt x="907" y="894"/>
                </a:moveTo>
                <a:lnTo>
                  <a:pt x="906" y="893"/>
                </a:lnTo>
                <a:lnTo>
                  <a:pt x="904" y="895"/>
                </a:lnTo>
                <a:lnTo>
                  <a:pt x="902" y="893"/>
                </a:lnTo>
                <a:lnTo>
                  <a:pt x="900" y="892"/>
                </a:lnTo>
                <a:lnTo>
                  <a:pt x="899" y="890"/>
                </a:lnTo>
                <a:lnTo>
                  <a:pt x="898" y="890"/>
                </a:lnTo>
                <a:lnTo>
                  <a:pt x="895" y="887"/>
                </a:lnTo>
                <a:lnTo>
                  <a:pt x="895" y="886"/>
                </a:lnTo>
                <a:lnTo>
                  <a:pt x="895" y="885"/>
                </a:lnTo>
                <a:lnTo>
                  <a:pt x="894" y="885"/>
                </a:lnTo>
                <a:lnTo>
                  <a:pt x="894" y="884"/>
                </a:lnTo>
                <a:lnTo>
                  <a:pt x="892" y="883"/>
                </a:lnTo>
                <a:lnTo>
                  <a:pt x="891" y="883"/>
                </a:lnTo>
                <a:lnTo>
                  <a:pt x="890" y="883"/>
                </a:lnTo>
                <a:lnTo>
                  <a:pt x="889" y="882"/>
                </a:lnTo>
                <a:lnTo>
                  <a:pt x="887" y="882"/>
                </a:lnTo>
                <a:lnTo>
                  <a:pt x="889" y="881"/>
                </a:lnTo>
                <a:lnTo>
                  <a:pt x="887" y="879"/>
                </a:lnTo>
                <a:lnTo>
                  <a:pt x="886" y="879"/>
                </a:lnTo>
                <a:lnTo>
                  <a:pt x="885" y="879"/>
                </a:lnTo>
                <a:lnTo>
                  <a:pt x="884" y="879"/>
                </a:lnTo>
                <a:lnTo>
                  <a:pt x="884" y="878"/>
                </a:lnTo>
                <a:lnTo>
                  <a:pt x="883" y="878"/>
                </a:lnTo>
                <a:lnTo>
                  <a:pt x="883" y="877"/>
                </a:lnTo>
                <a:lnTo>
                  <a:pt x="882" y="876"/>
                </a:lnTo>
                <a:lnTo>
                  <a:pt x="882" y="875"/>
                </a:lnTo>
                <a:lnTo>
                  <a:pt x="881" y="871"/>
                </a:lnTo>
                <a:lnTo>
                  <a:pt x="880" y="868"/>
                </a:lnTo>
                <a:lnTo>
                  <a:pt x="880" y="867"/>
                </a:lnTo>
                <a:lnTo>
                  <a:pt x="880" y="860"/>
                </a:lnTo>
                <a:lnTo>
                  <a:pt x="880" y="859"/>
                </a:lnTo>
                <a:lnTo>
                  <a:pt x="880" y="856"/>
                </a:lnTo>
                <a:lnTo>
                  <a:pt x="878" y="852"/>
                </a:lnTo>
                <a:lnTo>
                  <a:pt x="878" y="851"/>
                </a:lnTo>
                <a:lnTo>
                  <a:pt x="878" y="850"/>
                </a:lnTo>
                <a:lnTo>
                  <a:pt x="878" y="849"/>
                </a:lnTo>
                <a:lnTo>
                  <a:pt x="878" y="844"/>
                </a:lnTo>
                <a:lnTo>
                  <a:pt x="878" y="843"/>
                </a:lnTo>
                <a:lnTo>
                  <a:pt x="880" y="843"/>
                </a:lnTo>
                <a:lnTo>
                  <a:pt x="883" y="842"/>
                </a:lnTo>
                <a:lnTo>
                  <a:pt x="883" y="841"/>
                </a:lnTo>
                <a:lnTo>
                  <a:pt x="882" y="837"/>
                </a:lnTo>
                <a:lnTo>
                  <a:pt x="881" y="836"/>
                </a:lnTo>
                <a:lnTo>
                  <a:pt x="881" y="835"/>
                </a:lnTo>
                <a:lnTo>
                  <a:pt x="880" y="836"/>
                </a:lnTo>
                <a:lnTo>
                  <a:pt x="878" y="839"/>
                </a:lnTo>
                <a:lnTo>
                  <a:pt x="878" y="841"/>
                </a:lnTo>
                <a:lnTo>
                  <a:pt x="877" y="841"/>
                </a:lnTo>
                <a:lnTo>
                  <a:pt x="876" y="841"/>
                </a:lnTo>
                <a:lnTo>
                  <a:pt x="875" y="840"/>
                </a:lnTo>
                <a:lnTo>
                  <a:pt x="869" y="845"/>
                </a:lnTo>
                <a:lnTo>
                  <a:pt x="867" y="844"/>
                </a:lnTo>
                <a:lnTo>
                  <a:pt x="865" y="844"/>
                </a:lnTo>
                <a:lnTo>
                  <a:pt x="863" y="844"/>
                </a:lnTo>
                <a:lnTo>
                  <a:pt x="861" y="844"/>
                </a:lnTo>
                <a:lnTo>
                  <a:pt x="861" y="845"/>
                </a:lnTo>
                <a:lnTo>
                  <a:pt x="860" y="846"/>
                </a:lnTo>
                <a:lnTo>
                  <a:pt x="860" y="848"/>
                </a:lnTo>
                <a:lnTo>
                  <a:pt x="859" y="848"/>
                </a:lnTo>
                <a:lnTo>
                  <a:pt x="858" y="849"/>
                </a:lnTo>
                <a:lnTo>
                  <a:pt x="857" y="849"/>
                </a:lnTo>
                <a:lnTo>
                  <a:pt x="855" y="848"/>
                </a:lnTo>
                <a:lnTo>
                  <a:pt x="852" y="848"/>
                </a:lnTo>
                <a:lnTo>
                  <a:pt x="851" y="846"/>
                </a:lnTo>
                <a:lnTo>
                  <a:pt x="850" y="846"/>
                </a:lnTo>
                <a:lnTo>
                  <a:pt x="848" y="844"/>
                </a:lnTo>
                <a:lnTo>
                  <a:pt x="847" y="843"/>
                </a:lnTo>
                <a:lnTo>
                  <a:pt x="846" y="843"/>
                </a:lnTo>
                <a:lnTo>
                  <a:pt x="846" y="842"/>
                </a:lnTo>
                <a:lnTo>
                  <a:pt x="846" y="841"/>
                </a:lnTo>
                <a:lnTo>
                  <a:pt x="844" y="841"/>
                </a:lnTo>
                <a:lnTo>
                  <a:pt x="844" y="840"/>
                </a:lnTo>
                <a:lnTo>
                  <a:pt x="842" y="837"/>
                </a:lnTo>
                <a:lnTo>
                  <a:pt x="842" y="841"/>
                </a:lnTo>
                <a:lnTo>
                  <a:pt x="842" y="843"/>
                </a:lnTo>
                <a:lnTo>
                  <a:pt x="842" y="844"/>
                </a:lnTo>
                <a:lnTo>
                  <a:pt x="842" y="845"/>
                </a:lnTo>
                <a:lnTo>
                  <a:pt x="841" y="846"/>
                </a:lnTo>
                <a:lnTo>
                  <a:pt x="841" y="848"/>
                </a:lnTo>
                <a:lnTo>
                  <a:pt x="842" y="849"/>
                </a:lnTo>
                <a:lnTo>
                  <a:pt x="843" y="851"/>
                </a:lnTo>
                <a:lnTo>
                  <a:pt x="844" y="851"/>
                </a:lnTo>
                <a:lnTo>
                  <a:pt x="846" y="851"/>
                </a:lnTo>
                <a:lnTo>
                  <a:pt x="849" y="851"/>
                </a:lnTo>
                <a:lnTo>
                  <a:pt x="852" y="851"/>
                </a:lnTo>
                <a:lnTo>
                  <a:pt x="855" y="851"/>
                </a:lnTo>
                <a:lnTo>
                  <a:pt x="856" y="851"/>
                </a:lnTo>
                <a:lnTo>
                  <a:pt x="860" y="852"/>
                </a:lnTo>
                <a:lnTo>
                  <a:pt x="865" y="853"/>
                </a:lnTo>
                <a:lnTo>
                  <a:pt x="865" y="859"/>
                </a:lnTo>
                <a:lnTo>
                  <a:pt x="864" y="862"/>
                </a:lnTo>
                <a:lnTo>
                  <a:pt x="864" y="866"/>
                </a:lnTo>
                <a:lnTo>
                  <a:pt x="864" y="867"/>
                </a:lnTo>
                <a:lnTo>
                  <a:pt x="863" y="867"/>
                </a:lnTo>
                <a:lnTo>
                  <a:pt x="863" y="869"/>
                </a:lnTo>
                <a:lnTo>
                  <a:pt x="861" y="870"/>
                </a:lnTo>
                <a:lnTo>
                  <a:pt x="861" y="871"/>
                </a:lnTo>
                <a:lnTo>
                  <a:pt x="861" y="873"/>
                </a:lnTo>
                <a:lnTo>
                  <a:pt x="860" y="875"/>
                </a:lnTo>
                <a:lnTo>
                  <a:pt x="860" y="876"/>
                </a:lnTo>
                <a:lnTo>
                  <a:pt x="860" y="877"/>
                </a:lnTo>
                <a:lnTo>
                  <a:pt x="860" y="878"/>
                </a:lnTo>
                <a:lnTo>
                  <a:pt x="860" y="879"/>
                </a:lnTo>
                <a:lnTo>
                  <a:pt x="861" y="879"/>
                </a:lnTo>
                <a:lnTo>
                  <a:pt x="861" y="881"/>
                </a:lnTo>
                <a:lnTo>
                  <a:pt x="863" y="882"/>
                </a:lnTo>
                <a:lnTo>
                  <a:pt x="863" y="883"/>
                </a:lnTo>
                <a:lnTo>
                  <a:pt x="863" y="884"/>
                </a:lnTo>
                <a:lnTo>
                  <a:pt x="863" y="885"/>
                </a:lnTo>
                <a:lnTo>
                  <a:pt x="863" y="886"/>
                </a:lnTo>
                <a:lnTo>
                  <a:pt x="864" y="887"/>
                </a:lnTo>
                <a:lnTo>
                  <a:pt x="864" y="888"/>
                </a:lnTo>
                <a:lnTo>
                  <a:pt x="865" y="890"/>
                </a:lnTo>
                <a:lnTo>
                  <a:pt x="865" y="891"/>
                </a:lnTo>
                <a:lnTo>
                  <a:pt x="866" y="892"/>
                </a:lnTo>
                <a:lnTo>
                  <a:pt x="866" y="893"/>
                </a:lnTo>
                <a:lnTo>
                  <a:pt x="866" y="894"/>
                </a:lnTo>
                <a:lnTo>
                  <a:pt x="867" y="894"/>
                </a:lnTo>
                <a:lnTo>
                  <a:pt x="867" y="895"/>
                </a:lnTo>
                <a:lnTo>
                  <a:pt x="868" y="895"/>
                </a:lnTo>
                <a:lnTo>
                  <a:pt x="869" y="895"/>
                </a:lnTo>
                <a:lnTo>
                  <a:pt x="871" y="895"/>
                </a:lnTo>
                <a:lnTo>
                  <a:pt x="872" y="896"/>
                </a:lnTo>
                <a:lnTo>
                  <a:pt x="874" y="896"/>
                </a:lnTo>
                <a:lnTo>
                  <a:pt x="875" y="896"/>
                </a:lnTo>
                <a:lnTo>
                  <a:pt x="877" y="896"/>
                </a:lnTo>
                <a:lnTo>
                  <a:pt x="880" y="895"/>
                </a:lnTo>
                <a:lnTo>
                  <a:pt x="882" y="896"/>
                </a:lnTo>
                <a:lnTo>
                  <a:pt x="884" y="896"/>
                </a:lnTo>
                <a:lnTo>
                  <a:pt x="885" y="896"/>
                </a:lnTo>
                <a:lnTo>
                  <a:pt x="886" y="898"/>
                </a:lnTo>
                <a:lnTo>
                  <a:pt x="887" y="899"/>
                </a:lnTo>
                <a:lnTo>
                  <a:pt x="889" y="899"/>
                </a:lnTo>
                <a:lnTo>
                  <a:pt x="890" y="900"/>
                </a:lnTo>
                <a:lnTo>
                  <a:pt x="891" y="901"/>
                </a:lnTo>
                <a:lnTo>
                  <a:pt x="891" y="902"/>
                </a:lnTo>
                <a:lnTo>
                  <a:pt x="892" y="902"/>
                </a:lnTo>
                <a:lnTo>
                  <a:pt x="892" y="903"/>
                </a:lnTo>
                <a:lnTo>
                  <a:pt x="893" y="903"/>
                </a:lnTo>
                <a:lnTo>
                  <a:pt x="894" y="903"/>
                </a:lnTo>
                <a:lnTo>
                  <a:pt x="895" y="903"/>
                </a:lnTo>
                <a:lnTo>
                  <a:pt x="897" y="904"/>
                </a:lnTo>
                <a:lnTo>
                  <a:pt x="898" y="904"/>
                </a:lnTo>
                <a:lnTo>
                  <a:pt x="899" y="906"/>
                </a:lnTo>
                <a:lnTo>
                  <a:pt x="900" y="907"/>
                </a:lnTo>
                <a:lnTo>
                  <a:pt x="901" y="908"/>
                </a:lnTo>
                <a:lnTo>
                  <a:pt x="902" y="908"/>
                </a:lnTo>
                <a:lnTo>
                  <a:pt x="902" y="909"/>
                </a:lnTo>
                <a:lnTo>
                  <a:pt x="903" y="909"/>
                </a:lnTo>
                <a:lnTo>
                  <a:pt x="904" y="909"/>
                </a:lnTo>
                <a:lnTo>
                  <a:pt x="906" y="909"/>
                </a:lnTo>
                <a:lnTo>
                  <a:pt x="907" y="909"/>
                </a:lnTo>
                <a:lnTo>
                  <a:pt x="910" y="910"/>
                </a:lnTo>
                <a:lnTo>
                  <a:pt x="911" y="910"/>
                </a:lnTo>
                <a:lnTo>
                  <a:pt x="911" y="909"/>
                </a:lnTo>
                <a:lnTo>
                  <a:pt x="912" y="907"/>
                </a:lnTo>
                <a:lnTo>
                  <a:pt x="912" y="906"/>
                </a:lnTo>
                <a:lnTo>
                  <a:pt x="912" y="903"/>
                </a:lnTo>
                <a:lnTo>
                  <a:pt x="912" y="900"/>
                </a:lnTo>
                <a:lnTo>
                  <a:pt x="912" y="899"/>
                </a:lnTo>
                <a:lnTo>
                  <a:pt x="911" y="898"/>
                </a:lnTo>
                <a:lnTo>
                  <a:pt x="910" y="896"/>
                </a:lnTo>
                <a:lnTo>
                  <a:pt x="907" y="894"/>
                </a:lnTo>
                <a:close/>
                <a:moveTo>
                  <a:pt x="471" y="1009"/>
                </a:moveTo>
                <a:lnTo>
                  <a:pt x="462" y="1009"/>
                </a:lnTo>
                <a:lnTo>
                  <a:pt x="461" y="1009"/>
                </a:lnTo>
                <a:lnTo>
                  <a:pt x="459" y="1009"/>
                </a:lnTo>
                <a:lnTo>
                  <a:pt x="459" y="1008"/>
                </a:lnTo>
                <a:lnTo>
                  <a:pt x="459" y="1007"/>
                </a:lnTo>
                <a:lnTo>
                  <a:pt x="458" y="1007"/>
                </a:lnTo>
                <a:lnTo>
                  <a:pt x="455" y="1007"/>
                </a:lnTo>
                <a:lnTo>
                  <a:pt x="454" y="1007"/>
                </a:lnTo>
                <a:lnTo>
                  <a:pt x="454" y="1005"/>
                </a:lnTo>
                <a:lnTo>
                  <a:pt x="454" y="1004"/>
                </a:lnTo>
                <a:lnTo>
                  <a:pt x="454" y="1002"/>
                </a:lnTo>
                <a:lnTo>
                  <a:pt x="455" y="1001"/>
                </a:lnTo>
                <a:lnTo>
                  <a:pt x="457" y="1001"/>
                </a:lnTo>
                <a:lnTo>
                  <a:pt x="459" y="1001"/>
                </a:lnTo>
                <a:lnTo>
                  <a:pt x="459" y="999"/>
                </a:lnTo>
                <a:lnTo>
                  <a:pt x="459" y="998"/>
                </a:lnTo>
                <a:lnTo>
                  <a:pt x="459" y="996"/>
                </a:lnTo>
                <a:lnTo>
                  <a:pt x="459" y="995"/>
                </a:lnTo>
                <a:lnTo>
                  <a:pt x="459" y="992"/>
                </a:lnTo>
                <a:lnTo>
                  <a:pt x="459" y="991"/>
                </a:lnTo>
                <a:lnTo>
                  <a:pt x="459" y="988"/>
                </a:lnTo>
                <a:lnTo>
                  <a:pt x="459" y="987"/>
                </a:lnTo>
                <a:lnTo>
                  <a:pt x="458" y="985"/>
                </a:lnTo>
                <a:lnTo>
                  <a:pt x="459" y="985"/>
                </a:lnTo>
                <a:lnTo>
                  <a:pt x="460" y="985"/>
                </a:lnTo>
                <a:lnTo>
                  <a:pt x="459" y="985"/>
                </a:lnTo>
                <a:lnTo>
                  <a:pt x="459" y="984"/>
                </a:lnTo>
                <a:lnTo>
                  <a:pt x="459" y="983"/>
                </a:lnTo>
                <a:lnTo>
                  <a:pt x="458" y="982"/>
                </a:lnTo>
                <a:lnTo>
                  <a:pt x="458" y="980"/>
                </a:lnTo>
                <a:lnTo>
                  <a:pt x="458" y="979"/>
                </a:lnTo>
                <a:lnTo>
                  <a:pt x="458" y="976"/>
                </a:lnTo>
                <a:lnTo>
                  <a:pt x="458" y="975"/>
                </a:lnTo>
                <a:lnTo>
                  <a:pt x="457" y="975"/>
                </a:lnTo>
                <a:lnTo>
                  <a:pt x="455" y="975"/>
                </a:lnTo>
                <a:lnTo>
                  <a:pt x="455" y="976"/>
                </a:lnTo>
                <a:lnTo>
                  <a:pt x="455" y="977"/>
                </a:lnTo>
                <a:lnTo>
                  <a:pt x="452" y="977"/>
                </a:lnTo>
                <a:lnTo>
                  <a:pt x="450" y="978"/>
                </a:lnTo>
                <a:lnTo>
                  <a:pt x="449" y="978"/>
                </a:lnTo>
                <a:lnTo>
                  <a:pt x="447" y="978"/>
                </a:lnTo>
                <a:lnTo>
                  <a:pt x="446" y="977"/>
                </a:lnTo>
                <a:lnTo>
                  <a:pt x="446" y="976"/>
                </a:lnTo>
                <a:lnTo>
                  <a:pt x="447" y="975"/>
                </a:lnTo>
                <a:lnTo>
                  <a:pt x="446" y="975"/>
                </a:lnTo>
                <a:lnTo>
                  <a:pt x="445" y="975"/>
                </a:lnTo>
                <a:lnTo>
                  <a:pt x="445" y="976"/>
                </a:lnTo>
                <a:lnTo>
                  <a:pt x="445" y="977"/>
                </a:lnTo>
                <a:lnTo>
                  <a:pt x="443" y="978"/>
                </a:lnTo>
                <a:lnTo>
                  <a:pt x="442" y="978"/>
                </a:lnTo>
                <a:lnTo>
                  <a:pt x="442" y="976"/>
                </a:lnTo>
                <a:lnTo>
                  <a:pt x="440" y="976"/>
                </a:lnTo>
                <a:lnTo>
                  <a:pt x="440" y="977"/>
                </a:lnTo>
                <a:lnTo>
                  <a:pt x="438" y="978"/>
                </a:lnTo>
                <a:lnTo>
                  <a:pt x="438" y="979"/>
                </a:lnTo>
                <a:lnTo>
                  <a:pt x="440" y="979"/>
                </a:lnTo>
                <a:lnTo>
                  <a:pt x="441" y="980"/>
                </a:lnTo>
                <a:lnTo>
                  <a:pt x="441" y="982"/>
                </a:lnTo>
                <a:lnTo>
                  <a:pt x="438" y="980"/>
                </a:lnTo>
                <a:lnTo>
                  <a:pt x="438" y="982"/>
                </a:lnTo>
                <a:lnTo>
                  <a:pt x="437" y="982"/>
                </a:lnTo>
                <a:lnTo>
                  <a:pt x="437" y="983"/>
                </a:lnTo>
                <a:lnTo>
                  <a:pt x="436" y="984"/>
                </a:lnTo>
                <a:lnTo>
                  <a:pt x="435" y="985"/>
                </a:lnTo>
                <a:lnTo>
                  <a:pt x="435" y="986"/>
                </a:lnTo>
                <a:lnTo>
                  <a:pt x="435" y="985"/>
                </a:lnTo>
                <a:lnTo>
                  <a:pt x="434" y="984"/>
                </a:lnTo>
                <a:lnTo>
                  <a:pt x="433" y="984"/>
                </a:lnTo>
                <a:lnTo>
                  <a:pt x="432" y="985"/>
                </a:lnTo>
                <a:lnTo>
                  <a:pt x="431" y="986"/>
                </a:lnTo>
                <a:lnTo>
                  <a:pt x="429" y="987"/>
                </a:lnTo>
                <a:lnTo>
                  <a:pt x="429" y="988"/>
                </a:lnTo>
                <a:lnTo>
                  <a:pt x="428" y="990"/>
                </a:lnTo>
                <a:lnTo>
                  <a:pt x="428" y="991"/>
                </a:lnTo>
                <a:lnTo>
                  <a:pt x="426" y="991"/>
                </a:lnTo>
                <a:lnTo>
                  <a:pt x="425" y="991"/>
                </a:lnTo>
                <a:lnTo>
                  <a:pt x="425" y="990"/>
                </a:lnTo>
                <a:lnTo>
                  <a:pt x="425" y="988"/>
                </a:lnTo>
                <a:lnTo>
                  <a:pt x="425" y="987"/>
                </a:lnTo>
                <a:lnTo>
                  <a:pt x="425" y="986"/>
                </a:lnTo>
                <a:lnTo>
                  <a:pt x="423" y="986"/>
                </a:lnTo>
                <a:lnTo>
                  <a:pt x="423" y="984"/>
                </a:lnTo>
                <a:lnTo>
                  <a:pt x="420" y="984"/>
                </a:lnTo>
                <a:lnTo>
                  <a:pt x="420" y="982"/>
                </a:lnTo>
                <a:lnTo>
                  <a:pt x="418" y="982"/>
                </a:lnTo>
                <a:lnTo>
                  <a:pt x="418" y="978"/>
                </a:lnTo>
                <a:lnTo>
                  <a:pt x="415" y="978"/>
                </a:lnTo>
                <a:lnTo>
                  <a:pt x="415" y="975"/>
                </a:lnTo>
                <a:lnTo>
                  <a:pt x="415" y="974"/>
                </a:lnTo>
                <a:lnTo>
                  <a:pt x="414" y="974"/>
                </a:lnTo>
                <a:lnTo>
                  <a:pt x="411" y="973"/>
                </a:lnTo>
                <a:lnTo>
                  <a:pt x="410" y="973"/>
                </a:lnTo>
                <a:lnTo>
                  <a:pt x="409" y="973"/>
                </a:lnTo>
                <a:lnTo>
                  <a:pt x="409" y="971"/>
                </a:lnTo>
                <a:lnTo>
                  <a:pt x="408" y="971"/>
                </a:lnTo>
                <a:lnTo>
                  <a:pt x="407" y="971"/>
                </a:lnTo>
                <a:lnTo>
                  <a:pt x="406" y="970"/>
                </a:lnTo>
                <a:lnTo>
                  <a:pt x="406" y="969"/>
                </a:lnTo>
                <a:lnTo>
                  <a:pt x="404" y="969"/>
                </a:lnTo>
                <a:lnTo>
                  <a:pt x="403" y="968"/>
                </a:lnTo>
                <a:lnTo>
                  <a:pt x="402" y="968"/>
                </a:lnTo>
                <a:lnTo>
                  <a:pt x="401" y="967"/>
                </a:lnTo>
                <a:lnTo>
                  <a:pt x="401" y="966"/>
                </a:lnTo>
                <a:lnTo>
                  <a:pt x="401" y="977"/>
                </a:lnTo>
                <a:lnTo>
                  <a:pt x="401" y="980"/>
                </a:lnTo>
                <a:lnTo>
                  <a:pt x="401" y="982"/>
                </a:lnTo>
                <a:lnTo>
                  <a:pt x="400" y="982"/>
                </a:lnTo>
                <a:lnTo>
                  <a:pt x="398" y="982"/>
                </a:lnTo>
                <a:lnTo>
                  <a:pt x="395" y="982"/>
                </a:lnTo>
                <a:lnTo>
                  <a:pt x="394" y="982"/>
                </a:lnTo>
                <a:lnTo>
                  <a:pt x="393" y="982"/>
                </a:lnTo>
                <a:lnTo>
                  <a:pt x="392" y="982"/>
                </a:lnTo>
                <a:lnTo>
                  <a:pt x="391" y="982"/>
                </a:lnTo>
                <a:lnTo>
                  <a:pt x="391" y="983"/>
                </a:lnTo>
                <a:lnTo>
                  <a:pt x="391" y="984"/>
                </a:lnTo>
                <a:lnTo>
                  <a:pt x="391" y="985"/>
                </a:lnTo>
                <a:lnTo>
                  <a:pt x="391" y="988"/>
                </a:lnTo>
                <a:lnTo>
                  <a:pt x="391" y="991"/>
                </a:lnTo>
                <a:lnTo>
                  <a:pt x="391" y="993"/>
                </a:lnTo>
                <a:lnTo>
                  <a:pt x="391" y="996"/>
                </a:lnTo>
                <a:lnTo>
                  <a:pt x="391" y="998"/>
                </a:lnTo>
                <a:lnTo>
                  <a:pt x="391" y="1000"/>
                </a:lnTo>
                <a:lnTo>
                  <a:pt x="391" y="1001"/>
                </a:lnTo>
                <a:lnTo>
                  <a:pt x="408" y="1001"/>
                </a:lnTo>
                <a:lnTo>
                  <a:pt x="425" y="1001"/>
                </a:lnTo>
                <a:lnTo>
                  <a:pt x="426" y="1001"/>
                </a:lnTo>
                <a:lnTo>
                  <a:pt x="426" y="1005"/>
                </a:lnTo>
                <a:lnTo>
                  <a:pt x="426" y="1010"/>
                </a:lnTo>
                <a:lnTo>
                  <a:pt x="425" y="1012"/>
                </a:lnTo>
                <a:lnTo>
                  <a:pt x="425" y="1015"/>
                </a:lnTo>
                <a:lnTo>
                  <a:pt x="426" y="1021"/>
                </a:lnTo>
                <a:lnTo>
                  <a:pt x="426" y="1022"/>
                </a:lnTo>
                <a:lnTo>
                  <a:pt x="426" y="1024"/>
                </a:lnTo>
                <a:lnTo>
                  <a:pt x="425" y="1024"/>
                </a:lnTo>
                <a:lnTo>
                  <a:pt x="425" y="1025"/>
                </a:lnTo>
                <a:lnTo>
                  <a:pt x="425" y="1026"/>
                </a:lnTo>
                <a:lnTo>
                  <a:pt x="425" y="1027"/>
                </a:lnTo>
                <a:lnTo>
                  <a:pt x="425" y="1030"/>
                </a:lnTo>
                <a:lnTo>
                  <a:pt x="425" y="1032"/>
                </a:lnTo>
                <a:lnTo>
                  <a:pt x="425" y="1033"/>
                </a:lnTo>
                <a:lnTo>
                  <a:pt x="428" y="1033"/>
                </a:lnTo>
                <a:lnTo>
                  <a:pt x="429" y="1033"/>
                </a:lnTo>
                <a:lnTo>
                  <a:pt x="437" y="1033"/>
                </a:lnTo>
                <a:lnTo>
                  <a:pt x="442" y="1033"/>
                </a:lnTo>
                <a:lnTo>
                  <a:pt x="442" y="1032"/>
                </a:lnTo>
                <a:lnTo>
                  <a:pt x="442" y="1030"/>
                </a:lnTo>
                <a:lnTo>
                  <a:pt x="442" y="1029"/>
                </a:lnTo>
                <a:lnTo>
                  <a:pt x="442" y="1028"/>
                </a:lnTo>
                <a:lnTo>
                  <a:pt x="442" y="1027"/>
                </a:lnTo>
                <a:lnTo>
                  <a:pt x="442" y="1026"/>
                </a:lnTo>
                <a:lnTo>
                  <a:pt x="443" y="1026"/>
                </a:lnTo>
                <a:lnTo>
                  <a:pt x="445" y="1026"/>
                </a:lnTo>
                <a:lnTo>
                  <a:pt x="449" y="1026"/>
                </a:lnTo>
                <a:lnTo>
                  <a:pt x="453" y="1026"/>
                </a:lnTo>
                <a:lnTo>
                  <a:pt x="457" y="1026"/>
                </a:lnTo>
                <a:lnTo>
                  <a:pt x="459" y="1026"/>
                </a:lnTo>
                <a:lnTo>
                  <a:pt x="461" y="1026"/>
                </a:lnTo>
                <a:lnTo>
                  <a:pt x="462" y="1026"/>
                </a:lnTo>
                <a:lnTo>
                  <a:pt x="464" y="1025"/>
                </a:lnTo>
                <a:lnTo>
                  <a:pt x="471" y="1025"/>
                </a:lnTo>
                <a:lnTo>
                  <a:pt x="475" y="1025"/>
                </a:lnTo>
                <a:lnTo>
                  <a:pt x="475" y="1011"/>
                </a:lnTo>
                <a:lnTo>
                  <a:pt x="475" y="1009"/>
                </a:lnTo>
                <a:lnTo>
                  <a:pt x="471" y="1009"/>
                </a:lnTo>
                <a:close/>
                <a:moveTo>
                  <a:pt x="394" y="982"/>
                </a:moveTo>
                <a:lnTo>
                  <a:pt x="395" y="982"/>
                </a:lnTo>
                <a:lnTo>
                  <a:pt x="395" y="980"/>
                </a:lnTo>
                <a:lnTo>
                  <a:pt x="395" y="979"/>
                </a:lnTo>
                <a:lnTo>
                  <a:pt x="392" y="979"/>
                </a:lnTo>
                <a:lnTo>
                  <a:pt x="392" y="980"/>
                </a:lnTo>
                <a:lnTo>
                  <a:pt x="393" y="980"/>
                </a:lnTo>
                <a:lnTo>
                  <a:pt x="393" y="982"/>
                </a:lnTo>
                <a:lnTo>
                  <a:pt x="394" y="982"/>
                </a:lnTo>
                <a:close/>
                <a:moveTo>
                  <a:pt x="748" y="884"/>
                </a:moveTo>
                <a:lnTo>
                  <a:pt x="752" y="882"/>
                </a:lnTo>
                <a:lnTo>
                  <a:pt x="753" y="878"/>
                </a:lnTo>
                <a:lnTo>
                  <a:pt x="747" y="871"/>
                </a:lnTo>
                <a:lnTo>
                  <a:pt x="748" y="870"/>
                </a:lnTo>
                <a:lnTo>
                  <a:pt x="748" y="869"/>
                </a:lnTo>
                <a:lnTo>
                  <a:pt x="748" y="868"/>
                </a:lnTo>
                <a:lnTo>
                  <a:pt x="748" y="865"/>
                </a:lnTo>
                <a:lnTo>
                  <a:pt x="751" y="862"/>
                </a:lnTo>
                <a:lnTo>
                  <a:pt x="752" y="861"/>
                </a:lnTo>
                <a:lnTo>
                  <a:pt x="751" y="861"/>
                </a:lnTo>
                <a:lnTo>
                  <a:pt x="749" y="860"/>
                </a:lnTo>
                <a:lnTo>
                  <a:pt x="748" y="859"/>
                </a:lnTo>
                <a:lnTo>
                  <a:pt x="746" y="858"/>
                </a:lnTo>
                <a:lnTo>
                  <a:pt x="747" y="857"/>
                </a:lnTo>
                <a:lnTo>
                  <a:pt x="745" y="854"/>
                </a:lnTo>
                <a:lnTo>
                  <a:pt x="744" y="854"/>
                </a:lnTo>
                <a:lnTo>
                  <a:pt x="743" y="856"/>
                </a:lnTo>
                <a:lnTo>
                  <a:pt x="742" y="856"/>
                </a:lnTo>
                <a:lnTo>
                  <a:pt x="739" y="854"/>
                </a:lnTo>
                <a:lnTo>
                  <a:pt x="738" y="853"/>
                </a:lnTo>
                <a:lnTo>
                  <a:pt x="734" y="852"/>
                </a:lnTo>
                <a:lnTo>
                  <a:pt x="733" y="852"/>
                </a:lnTo>
                <a:lnTo>
                  <a:pt x="733" y="853"/>
                </a:lnTo>
                <a:lnTo>
                  <a:pt x="744" y="859"/>
                </a:lnTo>
                <a:lnTo>
                  <a:pt x="747" y="865"/>
                </a:lnTo>
                <a:lnTo>
                  <a:pt x="747" y="866"/>
                </a:lnTo>
                <a:lnTo>
                  <a:pt x="747" y="868"/>
                </a:lnTo>
                <a:lnTo>
                  <a:pt x="747" y="869"/>
                </a:lnTo>
                <a:lnTo>
                  <a:pt x="747" y="870"/>
                </a:lnTo>
                <a:lnTo>
                  <a:pt x="746" y="871"/>
                </a:lnTo>
                <a:lnTo>
                  <a:pt x="746" y="873"/>
                </a:lnTo>
                <a:lnTo>
                  <a:pt x="745" y="874"/>
                </a:lnTo>
                <a:lnTo>
                  <a:pt x="744" y="875"/>
                </a:lnTo>
                <a:lnTo>
                  <a:pt x="743" y="875"/>
                </a:lnTo>
                <a:lnTo>
                  <a:pt x="742" y="876"/>
                </a:lnTo>
                <a:lnTo>
                  <a:pt x="742" y="877"/>
                </a:lnTo>
                <a:lnTo>
                  <a:pt x="743" y="877"/>
                </a:lnTo>
                <a:lnTo>
                  <a:pt x="743" y="878"/>
                </a:lnTo>
                <a:lnTo>
                  <a:pt x="744" y="879"/>
                </a:lnTo>
                <a:lnTo>
                  <a:pt x="746" y="882"/>
                </a:lnTo>
                <a:lnTo>
                  <a:pt x="747" y="883"/>
                </a:lnTo>
                <a:lnTo>
                  <a:pt x="747" y="884"/>
                </a:lnTo>
                <a:lnTo>
                  <a:pt x="748" y="884"/>
                </a:lnTo>
                <a:close/>
                <a:moveTo>
                  <a:pt x="676" y="850"/>
                </a:moveTo>
                <a:lnTo>
                  <a:pt x="671" y="846"/>
                </a:lnTo>
                <a:lnTo>
                  <a:pt x="667" y="850"/>
                </a:lnTo>
                <a:lnTo>
                  <a:pt x="665" y="852"/>
                </a:lnTo>
                <a:lnTo>
                  <a:pt x="665" y="853"/>
                </a:lnTo>
                <a:lnTo>
                  <a:pt x="662" y="854"/>
                </a:lnTo>
                <a:lnTo>
                  <a:pt x="662" y="856"/>
                </a:lnTo>
                <a:lnTo>
                  <a:pt x="664" y="854"/>
                </a:lnTo>
                <a:lnTo>
                  <a:pt x="666" y="857"/>
                </a:lnTo>
                <a:lnTo>
                  <a:pt x="669" y="859"/>
                </a:lnTo>
                <a:lnTo>
                  <a:pt x="674" y="858"/>
                </a:lnTo>
                <a:lnTo>
                  <a:pt x="673" y="857"/>
                </a:lnTo>
                <a:lnTo>
                  <a:pt x="671" y="856"/>
                </a:lnTo>
                <a:lnTo>
                  <a:pt x="670" y="854"/>
                </a:lnTo>
                <a:lnTo>
                  <a:pt x="676" y="850"/>
                </a:lnTo>
                <a:close/>
                <a:moveTo>
                  <a:pt x="656" y="837"/>
                </a:moveTo>
                <a:lnTo>
                  <a:pt x="653" y="833"/>
                </a:lnTo>
                <a:lnTo>
                  <a:pt x="650" y="835"/>
                </a:lnTo>
                <a:lnTo>
                  <a:pt x="652" y="836"/>
                </a:lnTo>
                <a:lnTo>
                  <a:pt x="652" y="837"/>
                </a:lnTo>
                <a:lnTo>
                  <a:pt x="650" y="842"/>
                </a:lnTo>
                <a:lnTo>
                  <a:pt x="651" y="842"/>
                </a:lnTo>
                <a:lnTo>
                  <a:pt x="651" y="843"/>
                </a:lnTo>
                <a:lnTo>
                  <a:pt x="653" y="841"/>
                </a:lnTo>
                <a:lnTo>
                  <a:pt x="654" y="840"/>
                </a:lnTo>
                <a:lnTo>
                  <a:pt x="658" y="843"/>
                </a:lnTo>
                <a:lnTo>
                  <a:pt x="658" y="842"/>
                </a:lnTo>
                <a:lnTo>
                  <a:pt x="659" y="843"/>
                </a:lnTo>
                <a:lnTo>
                  <a:pt x="658" y="844"/>
                </a:lnTo>
                <a:lnTo>
                  <a:pt x="659" y="844"/>
                </a:lnTo>
                <a:lnTo>
                  <a:pt x="661" y="848"/>
                </a:lnTo>
                <a:lnTo>
                  <a:pt x="662" y="845"/>
                </a:lnTo>
                <a:lnTo>
                  <a:pt x="661" y="844"/>
                </a:lnTo>
                <a:lnTo>
                  <a:pt x="660" y="843"/>
                </a:lnTo>
                <a:lnTo>
                  <a:pt x="660" y="842"/>
                </a:lnTo>
                <a:lnTo>
                  <a:pt x="659" y="842"/>
                </a:lnTo>
                <a:lnTo>
                  <a:pt x="659" y="841"/>
                </a:lnTo>
                <a:lnTo>
                  <a:pt x="656" y="837"/>
                </a:lnTo>
                <a:close/>
                <a:moveTo>
                  <a:pt x="718" y="810"/>
                </a:moveTo>
                <a:lnTo>
                  <a:pt x="722" y="816"/>
                </a:lnTo>
                <a:lnTo>
                  <a:pt x="723" y="815"/>
                </a:lnTo>
                <a:lnTo>
                  <a:pt x="726" y="814"/>
                </a:lnTo>
                <a:lnTo>
                  <a:pt x="727" y="812"/>
                </a:lnTo>
                <a:lnTo>
                  <a:pt x="728" y="811"/>
                </a:lnTo>
                <a:lnTo>
                  <a:pt x="729" y="811"/>
                </a:lnTo>
                <a:lnTo>
                  <a:pt x="733" y="807"/>
                </a:lnTo>
                <a:lnTo>
                  <a:pt x="734" y="807"/>
                </a:lnTo>
                <a:lnTo>
                  <a:pt x="735" y="806"/>
                </a:lnTo>
                <a:lnTo>
                  <a:pt x="736" y="804"/>
                </a:lnTo>
                <a:lnTo>
                  <a:pt x="737" y="804"/>
                </a:lnTo>
                <a:lnTo>
                  <a:pt x="737" y="803"/>
                </a:lnTo>
                <a:lnTo>
                  <a:pt x="738" y="803"/>
                </a:lnTo>
                <a:lnTo>
                  <a:pt x="738" y="802"/>
                </a:lnTo>
                <a:lnTo>
                  <a:pt x="739" y="802"/>
                </a:lnTo>
                <a:lnTo>
                  <a:pt x="739" y="801"/>
                </a:lnTo>
                <a:lnTo>
                  <a:pt x="742" y="800"/>
                </a:lnTo>
                <a:lnTo>
                  <a:pt x="743" y="799"/>
                </a:lnTo>
                <a:lnTo>
                  <a:pt x="744" y="798"/>
                </a:lnTo>
                <a:lnTo>
                  <a:pt x="745" y="798"/>
                </a:lnTo>
                <a:lnTo>
                  <a:pt x="742" y="793"/>
                </a:lnTo>
                <a:lnTo>
                  <a:pt x="739" y="791"/>
                </a:lnTo>
                <a:lnTo>
                  <a:pt x="738" y="790"/>
                </a:lnTo>
                <a:lnTo>
                  <a:pt x="740" y="787"/>
                </a:lnTo>
                <a:lnTo>
                  <a:pt x="734" y="778"/>
                </a:lnTo>
                <a:lnTo>
                  <a:pt x="733" y="777"/>
                </a:lnTo>
                <a:lnTo>
                  <a:pt x="731" y="778"/>
                </a:lnTo>
                <a:lnTo>
                  <a:pt x="730" y="779"/>
                </a:lnTo>
                <a:lnTo>
                  <a:pt x="725" y="784"/>
                </a:lnTo>
                <a:lnTo>
                  <a:pt x="718" y="775"/>
                </a:lnTo>
                <a:lnTo>
                  <a:pt x="717" y="774"/>
                </a:lnTo>
                <a:lnTo>
                  <a:pt x="716" y="775"/>
                </a:lnTo>
                <a:lnTo>
                  <a:pt x="714" y="776"/>
                </a:lnTo>
                <a:lnTo>
                  <a:pt x="713" y="777"/>
                </a:lnTo>
                <a:lnTo>
                  <a:pt x="712" y="777"/>
                </a:lnTo>
                <a:lnTo>
                  <a:pt x="711" y="778"/>
                </a:lnTo>
                <a:lnTo>
                  <a:pt x="711" y="779"/>
                </a:lnTo>
                <a:lnTo>
                  <a:pt x="710" y="779"/>
                </a:lnTo>
                <a:lnTo>
                  <a:pt x="709" y="781"/>
                </a:lnTo>
                <a:lnTo>
                  <a:pt x="707" y="783"/>
                </a:lnTo>
                <a:lnTo>
                  <a:pt x="705" y="783"/>
                </a:lnTo>
                <a:lnTo>
                  <a:pt x="703" y="785"/>
                </a:lnTo>
                <a:lnTo>
                  <a:pt x="702" y="786"/>
                </a:lnTo>
                <a:lnTo>
                  <a:pt x="701" y="787"/>
                </a:lnTo>
                <a:lnTo>
                  <a:pt x="701" y="789"/>
                </a:lnTo>
                <a:lnTo>
                  <a:pt x="699" y="790"/>
                </a:lnTo>
                <a:lnTo>
                  <a:pt x="700" y="791"/>
                </a:lnTo>
                <a:lnTo>
                  <a:pt x="702" y="795"/>
                </a:lnTo>
                <a:lnTo>
                  <a:pt x="703" y="796"/>
                </a:lnTo>
                <a:lnTo>
                  <a:pt x="704" y="798"/>
                </a:lnTo>
                <a:lnTo>
                  <a:pt x="703" y="799"/>
                </a:lnTo>
                <a:lnTo>
                  <a:pt x="703" y="800"/>
                </a:lnTo>
                <a:lnTo>
                  <a:pt x="702" y="800"/>
                </a:lnTo>
                <a:lnTo>
                  <a:pt x="704" y="802"/>
                </a:lnTo>
                <a:lnTo>
                  <a:pt x="711" y="811"/>
                </a:lnTo>
                <a:lnTo>
                  <a:pt x="712" y="811"/>
                </a:lnTo>
                <a:lnTo>
                  <a:pt x="713" y="809"/>
                </a:lnTo>
                <a:lnTo>
                  <a:pt x="716" y="808"/>
                </a:lnTo>
                <a:lnTo>
                  <a:pt x="718" y="810"/>
                </a:lnTo>
                <a:close/>
                <a:moveTo>
                  <a:pt x="403" y="770"/>
                </a:moveTo>
                <a:lnTo>
                  <a:pt x="403" y="764"/>
                </a:lnTo>
                <a:lnTo>
                  <a:pt x="403" y="760"/>
                </a:lnTo>
                <a:lnTo>
                  <a:pt x="403" y="759"/>
                </a:lnTo>
                <a:lnTo>
                  <a:pt x="406" y="759"/>
                </a:lnTo>
                <a:lnTo>
                  <a:pt x="406" y="758"/>
                </a:lnTo>
                <a:lnTo>
                  <a:pt x="421" y="758"/>
                </a:lnTo>
                <a:lnTo>
                  <a:pt x="421" y="756"/>
                </a:lnTo>
                <a:lnTo>
                  <a:pt x="421" y="753"/>
                </a:lnTo>
                <a:lnTo>
                  <a:pt x="420" y="753"/>
                </a:lnTo>
                <a:lnTo>
                  <a:pt x="420" y="751"/>
                </a:lnTo>
                <a:lnTo>
                  <a:pt x="420" y="750"/>
                </a:lnTo>
                <a:lnTo>
                  <a:pt x="423" y="750"/>
                </a:lnTo>
                <a:lnTo>
                  <a:pt x="423" y="749"/>
                </a:lnTo>
                <a:lnTo>
                  <a:pt x="423" y="748"/>
                </a:lnTo>
                <a:lnTo>
                  <a:pt x="423" y="747"/>
                </a:lnTo>
                <a:lnTo>
                  <a:pt x="423" y="745"/>
                </a:lnTo>
                <a:lnTo>
                  <a:pt x="423" y="744"/>
                </a:lnTo>
                <a:lnTo>
                  <a:pt x="423" y="741"/>
                </a:lnTo>
                <a:lnTo>
                  <a:pt x="423" y="736"/>
                </a:lnTo>
                <a:lnTo>
                  <a:pt x="423" y="732"/>
                </a:lnTo>
                <a:lnTo>
                  <a:pt x="423" y="728"/>
                </a:lnTo>
                <a:lnTo>
                  <a:pt x="423" y="726"/>
                </a:lnTo>
                <a:lnTo>
                  <a:pt x="423" y="724"/>
                </a:lnTo>
                <a:lnTo>
                  <a:pt x="423" y="720"/>
                </a:lnTo>
                <a:lnTo>
                  <a:pt x="423" y="719"/>
                </a:lnTo>
                <a:lnTo>
                  <a:pt x="424" y="719"/>
                </a:lnTo>
                <a:lnTo>
                  <a:pt x="425" y="719"/>
                </a:lnTo>
                <a:lnTo>
                  <a:pt x="426" y="718"/>
                </a:lnTo>
                <a:lnTo>
                  <a:pt x="427" y="718"/>
                </a:lnTo>
                <a:lnTo>
                  <a:pt x="428" y="718"/>
                </a:lnTo>
                <a:lnTo>
                  <a:pt x="429" y="718"/>
                </a:lnTo>
                <a:lnTo>
                  <a:pt x="432" y="718"/>
                </a:lnTo>
                <a:lnTo>
                  <a:pt x="434" y="718"/>
                </a:lnTo>
                <a:lnTo>
                  <a:pt x="436" y="718"/>
                </a:lnTo>
                <a:lnTo>
                  <a:pt x="440" y="718"/>
                </a:lnTo>
                <a:lnTo>
                  <a:pt x="441" y="718"/>
                </a:lnTo>
                <a:lnTo>
                  <a:pt x="442" y="718"/>
                </a:lnTo>
                <a:lnTo>
                  <a:pt x="443" y="718"/>
                </a:lnTo>
                <a:lnTo>
                  <a:pt x="445" y="718"/>
                </a:lnTo>
                <a:lnTo>
                  <a:pt x="446" y="718"/>
                </a:lnTo>
                <a:lnTo>
                  <a:pt x="446" y="717"/>
                </a:lnTo>
                <a:lnTo>
                  <a:pt x="446" y="716"/>
                </a:lnTo>
                <a:lnTo>
                  <a:pt x="446" y="715"/>
                </a:lnTo>
                <a:lnTo>
                  <a:pt x="446" y="714"/>
                </a:lnTo>
                <a:lnTo>
                  <a:pt x="446" y="710"/>
                </a:lnTo>
                <a:lnTo>
                  <a:pt x="446" y="704"/>
                </a:lnTo>
                <a:lnTo>
                  <a:pt x="446" y="702"/>
                </a:lnTo>
                <a:lnTo>
                  <a:pt x="447" y="703"/>
                </a:lnTo>
                <a:lnTo>
                  <a:pt x="449" y="703"/>
                </a:lnTo>
                <a:lnTo>
                  <a:pt x="450" y="703"/>
                </a:lnTo>
                <a:lnTo>
                  <a:pt x="451" y="703"/>
                </a:lnTo>
                <a:lnTo>
                  <a:pt x="452" y="703"/>
                </a:lnTo>
                <a:lnTo>
                  <a:pt x="452" y="700"/>
                </a:lnTo>
                <a:lnTo>
                  <a:pt x="452" y="699"/>
                </a:lnTo>
                <a:lnTo>
                  <a:pt x="454" y="699"/>
                </a:lnTo>
                <a:lnTo>
                  <a:pt x="454" y="700"/>
                </a:lnTo>
                <a:lnTo>
                  <a:pt x="453" y="700"/>
                </a:lnTo>
                <a:lnTo>
                  <a:pt x="453" y="702"/>
                </a:lnTo>
                <a:lnTo>
                  <a:pt x="454" y="702"/>
                </a:lnTo>
                <a:lnTo>
                  <a:pt x="455" y="702"/>
                </a:lnTo>
                <a:lnTo>
                  <a:pt x="457" y="702"/>
                </a:lnTo>
                <a:lnTo>
                  <a:pt x="458" y="702"/>
                </a:lnTo>
                <a:lnTo>
                  <a:pt x="459" y="702"/>
                </a:lnTo>
                <a:lnTo>
                  <a:pt x="459" y="687"/>
                </a:lnTo>
                <a:lnTo>
                  <a:pt x="457" y="687"/>
                </a:lnTo>
                <a:lnTo>
                  <a:pt x="454" y="686"/>
                </a:lnTo>
                <a:lnTo>
                  <a:pt x="454" y="687"/>
                </a:lnTo>
                <a:lnTo>
                  <a:pt x="452" y="687"/>
                </a:lnTo>
                <a:lnTo>
                  <a:pt x="451" y="687"/>
                </a:lnTo>
                <a:lnTo>
                  <a:pt x="451" y="685"/>
                </a:lnTo>
                <a:lnTo>
                  <a:pt x="449" y="685"/>
                </a:lnTo>
                <a:lnTo>
                  <a:pt x="447" y="685"/>
                </a:lnTo>
                <a:lnTo>
                  <a:pt x="446" y="685"/>
                </a:lnTo>
                <a:lnTo>
                  <a:pt x="445" y="685"/>
                </a:lnTo>
                <a:lnTo>
                  <a:pt x="445" y="686"/>
                </a:lnTo>
                <a:lnTo>
                  <a:pt x="445" y="687"/>
                </a:lnTo>
                <a:lnTo>
                  <a:pt x="444" y="687"/>
                </a:lnTo>
                <a:lnTo>
                  <a:pt x="443" y="687"/>
                </a:lnTo>
                <a:lnTo>
                  <a:pt x="443" y="686"/>
                </a:lnTo>
                <a:lnTo>
                  <a:pt x="442" y="686"/>
                </a:lnTo>
                <a:lnTo>
                  <a:pt x="442" y="685"/>
                </a:lnTo>
                <a:lnTo>
                  <a:pt x="438" y="686"/>
                </a:lnTo>
                <a:lnTo>
                  <a:pt x="437" y="685"/>
                </a:lnTo>
                <a:lnTo>
                  <a:pt x="437" y="687"/>
                </a:lnTo>
                <a:lnTo>
                  <a:pt x="435" y="687"/>
                </a:lnTo>
                <a:lnTo>
                  <a:pt x="435" y="686"/>
                </a:lnTo>
                <a:lnTo>
                  <a:pt x="434" y="686"/>
                </a:lnTo>
                <a:lnTo>
                  <a:pt x="432" y="686"/>
                </a:lnTo>
                <a:lnTo>
                  <a:pt x="429" y="685"/>
                </a:lnTo>
                <a:lnTo>
                  <a:pt x="429" y="687"/>
                </a:lnTo>
                <a:lnTo>
                  <a:pt x="428" y="687"/>
                </a:lnTo>
                <a:lnTo>
                  <a:pt x="426" y="687"/>
                </a:lnTo>
                <a:lnTo>
                  <a:pt x="426" y="689"/>
                </a:lnTo>
                <a:lnTo>
                  <a:pt x="425" y="689"/>
                </a:lnTo>
                <a:lnTo>
                  <a:pt x="424" y="689"/>
                </a:lnTo>
                <a:lnTo>
                  <a:pt x="424" y="687"/>
                </a:lnTo>
                <a:lnTo>
                  <a:pt x="423" y="687"/>
                </a:lnTo>
                <a:lnTo>
                  <a:pt x="423" y="689"/>
                </a:lnTo>
                <a:lnTo>
                  <a:pt x="423" y="690"/>
                </a:lnTo>
                <a:lnTo>
                  <a:pt x="423" y="691"/>
                </a:lnTo>
                <a:lnTo>
                  <a:pt x="424" y="691"/>
                </a:lnTo>
                <a:lnTo>
                  <a:pt x="426" y="691"/>
                </a:lnTo>
                <a:lnTo>
                  <a:pt x="427" y="691"/>
                </a:lnTo>
                <a:lnTo>
                  <a:pt x="427" y="692"/>
                </a:lnTo>
                <a:lnTo>
                  <a:pt x="426" y="692"/>
                </a:lnTo>
                <a:lnTo>
                  <a:pt x="426" y="693"/>
                </a:lnTo>
                <a:lnTo>
                  <a:pt x="425" y="693"/>
                </a:lnTo>
                <a:lnTo>
                  <a:pt x="424" y="693"/>
                </a:lnTo>
                <a:lnTo>
                  <a:pt x="423" y="693"/>
                </a:lnTo>
                <a:lnTo>
                  <a:pt x="423" y="692"/>
                </a:lnTo>
                <a:lnTo>
                  <a:pt x="423" y="691"/>
                </a:lnTo>
                <a:lnTo>
                  <a:pt x="421" y="691"/>
                </a:lnTo>
                <a:lnTo>
                  <a:pt x="420" y="691"/>
                </a:lnTo>
                <a:lnTo>
                  <a:pt x="419" y="691"/>
                </a:lnTo>
                <a:lnTo>
                  <a:pt x="417" y="690"/>
                </a:lnTo>
                <a:lnTo>
                  <a:pt x="417" y="689"/>
                </a:lnTo>
                <a:lnTo>
                  <a:pt x="417" y="687"/>
                </a:lnTo>
                <a:lnTo>
                  <a:pt x="416" y="687"/>
                </a:lnTo>
                <a:lnTo>
                  <a:pt x="415" y="687"/>
                </a:lnTo>
                <a:lnTo>
                  <a:pt x="410" y="687"/>
                </a:lnTo>
                <a:lnTo>
                  <a:pt x="408" y="687"/>
                </a:lnTo>
                <a:lnTo>
                  <a:pt x="401" y="687"/>
                </a:lnTo>
                <a:lnTo>
                  <a:pt x="399" y="687"/>
                </a:lnTo>
                <a:lnTo>
                  <a:pt x="399" y="689"/>
                </a:lnTo>
                <a:lnTo>
                  <a:pt x="398" y="689"/>
                </a:lnTo>
                <a:lnTo>
                  <a:pt x="393" y="692"/>
                </a:lnTo>
                <a:lnTo>
                  <a:pt x="393" y="693"/>
                </a:lnTo>
                <a:lnTo>
                  <a:pt x="393" y="695"/>
                </a:lnTo>
                <a:lnTo>
                  <a:pt x="393" y="698"/>
                </a:lnTo>
                <a:lnTo>
                  <a:pt x="394" y="700"/>
                </a:lnTo>
                <a:lnTo>
                  <a:pt x="394" y="701"/>
                </a:lnTo>
                <a:lnTo>
                  <a:pt x="395" y="702"/>
                </a:lnTo>
                <a:lnTo>
                  <a:pt x="395" y="704"/>
                </a:lnTo>
                <a:lnTo>
                  <a:pt x="395" y="706"/>
                </a:lnTo>
                <a:lnTo>
                  <a:pt x="397" y="708"/>
                </a:lnTo>
                <a:lnTo>
                  <a:pt x="398" y="708"/>
                </a:lnTo>
                <a:lnTo>
                  <a:pt x="398" y="709"/>
                </a:lnTo>
                <a:lnTo>
                  <a:pt x="399" y="709"/>
                </a:lnTo>
                <a:lnTo>
                  <a:pt x="400" y="709"/>
                </a:lnTo>
                <a:lnTo>
                  <a:pt x="401" y="709"/>
                </a:lnTo>
                <a:lnTo>
                  <a:pt x="401" y="710"/>
                </a:lnTo>
                <a:lnTo>
                  <a:pt x="402" y="710"/>
                </a:lnTo>
                <a:lnTo>
                  <a:pt x="404" y="710"/>
                </a:lnTo>
                <a:lnTo>
                  <a:pt x="406" y="710"/>
                </a:lnTo>
                <a:lnTo>
                  <a:pt x="407" y="710"/>
                </a:lnTo>
                <a:lnTo>
                  <a:pt x="408" y="710"/>
                </a:lnTo>
                <a:lnTo>
                  <a:pt x="409" y="710"/>
                </a:lnTo>
                <a:lnTo>
                  <a:pt x="410" y="710"/>
                </a:lnTo>
                <a:lnTo>
                  <a:pt x="411" y="711"/>
                </a:lnTo>
                <a:lnTo>
                  <a:pt x="412" y="711"/>
                </a:lnTo>
                <a:lnTo>
                  <a:pt x="414" y="711"/>
                </a:lnTo>
                <a:lnTo>
                  <a:pt x="415" y="711"/>
                </a:lnTo>
                <a:lnTo>
                  <a:pt x="416" y="711"/>
                </a:lnTo>
                <a:lnTo>
                  <a:pt x="418" y="711"/>
                </a:lnTo>
                <a:lnTo>
                  <a:pt x="419" y="712"/>
                </a:lnTo>
                <a:lnTo>
                  <a:pt x="420" y="712"/>
                </a:lnTo>
                <a:lnTo>
                  <a:pt x="420" y="711"/>
                </a:lnTo>
                <a:lnTo>
                  <a:pt x="423" y="711"/>
                </a:lnTo>
                <a:lnTo>
                  <a:pt x="423" y="712"/>
                </a:lnTo>
                <a:lnTo>
                  <a:pt x="423" y="714"/>
                </a:lnTo>
                <a:lnTo>
                  <a:pt x="423" y="715"/>
                </a:lnTo>
                <a:lnTo>
                  <a:pt x="423" y="716"/>
                </a:lnTo>
                <a:lnTo>
                  <a:pt x="423" y="717"/>
                </a:lnTo>
                <a:lnTo>
                  <a:pt x="420" y="717"/>
                </a:lnTo>
                <a:lnTo>
                  <a:pt x="420" y="719"/>
                </a:lnTo>
                <a:lnTo>
                  <a:pt x="419" y="719"/>
                </a:lnTo>
                <a:lnTo>
                  <a:pt x="418" y="719"/>
                </a:lnTo>
                <a:lnTo>
                  <a:pt x="417" y="719"/>
                </a:lnTo>
                <a:lnTo>
                  <a:pt x="417" y="717"/>
                </a:lnTo>
                <a:lnTo>
                  <a:pt x="419" y="717"/>
                </a:lnTo>
                <a:lnTo>
                  <a:pt x="418" y="716"/>
                </a:lnTo>
                <a:lnTo>
                  <a:pt x="416" y="716"/>
                </a:lnTo>
                <a:lnTo>
                  <a:pt x="415" y="716"/>
                </a:lnTo>
                <a:lnTo>
                  <a:pt x="414" y="716"/>
                </a:lnTo>
                <a:lnTo>
                  <a:pt x="412" y="716"/>
                </a:lnTo>
                <a:lnTo>
                  <a:pt x="411" y="716"/>
                </a:lnTo>
                <a:lnTo>
                  <a:pt x="410" y="716"/>
                </a:lnTo>
                <a:lnTo>
                  <a:pt x="409" y="716"/>
                </a:lnTo>
                <a:lnTo>
                  <a:pt x="408" y="716"/>
                </a:lnTo>
                <a:lnTo>
                  <a:pt x="408" y="715"/>
                </a:lnTo>
                <a:lnTo>
                  <a:pt x="407" y="716"/>
                </a:lnTo>
                <a:lnTo>
                  <a:pt x="407" y="715"/>
                </a:lnTo>
                <a:lnTo>
                  <a:pt x="406" y="715"/>
                </a:lnTo>
                <a:lnTo>
                  <a:pt x="401" y="716"/>
                </a:lnTo>
                <a:lnTo>
                  <a:pt x="400" y="716"/>
                </a:lnTo>
                <a:lnTo>
                  <a:pt x="399" y="716"/>
                </a:lnTo>
                <a:lnTo>
                  <a:pt x="398" y="716"/>
                </a:lnTo>
                <a:lnTo>
                  <a:pt x="398" y="717"/>
                </a:lnTo>
                <a:lnTo>
                  <a:pt x="398" y="718"/>
                </a:lnTo>
                <a:lnTo>
                  <a:pt x="398" y="719"/>
                </a:lnTo>
                <a:lnTo>
                  <a:pt x="397" y="719"/>
                </a:lnTo>
                <a:lnTo>
                  <a:pt x="397" y="720"/>
                </a:lnTo>
                <a:lnTo>
                  <a:pt x="397" y="722"/>
                </a:lnTo>
                <a:lnTo>
                  <a:pt x="397" y="723"/>
                </a:lnTo>
                <a:lnTo>
                  <a:pt x="397" y="724"/>
                </a:lnTo>
                <a:lnTo>
                  <a:pt x="398" y="726"/>
                </a:lnTo>
                <a:lnTo>
                  <a:pt x="398" y="727"/>
                </a:lnTo>
                <a:lnTo>
                  <a:pt x="398" y="728"/>
                </a:lnTo>
                <a:lnTo>
                  <a:pt x="398" y="732"/>
                </a:lnTo>
                <a:lnTo>
                  <a:pt x="398" y="733"/>
                </a:lnTo>
                <a:lnTo>
                  <a:pt x="398" y="734"/>
                </a:lnTo>
                <a:lnTo>
                  <a:pt x="398" y="735"/>
                </a:lnTo>
                <a:lnTo>
                  <a:pt x="398" y="736"/>
                </a:lnTo>
                <a:lnTo>
                  <a:pt x="398" y="737"/>
                </a:lnTo>
                <a:lnTo>
                  <a:pt x="398" y="742"/>
                </a:lnTo>
                <a:lnTo>
                  <a:pt x="398" y="743"/>
                </a:lnTo>
                <a:lnTo>
                  <a:pt x="398" y="744"/>
                </a:lnTo>
                <a:lnTo>
                  <a:pt x="397" y="745"/>
                </a:lnTo>
                <a:lnTo>
                  <a:pt x="397" y="747"/>
                </a:lnTo>
                <a:lnTo>
                  <a:pt x="395" y="747"/>
                </a:lnTo>
                <a:lnTo>
                  <a:pt x="395" y="748"/>
                </a:lnTo>
                <a:lnTo>
                  <a:pt x="394" y="748"/>
                </a:lnTo>
                <a:lnTo>
                  <a:pt x="393" y="748"/>
                </a:lnTo>
                <a:lnTo>
                  <a:pt x="393" y="753"/>
                </a:lnTo>
                <a:lnTo>
                  <a:pt x="393" y="768"/>
                </a:lnTo>
                <a:lnTo>
                  <a:pt x="394" y="769"/>
                </a:lnTo>
                <a:lnTo>
                  <a:pt x="394" y="770"/>
                </a:lnTo>
                <a:lnTo>
                  <a:pt x="395" y="770"/>
                </a:lnTo>
                <a:lnTo>
                  <a:pt x="397" y="770"/>
                </a:lnTo>
                <a:lnTo>
                  <a:pt x="399" y="770"/>
                </a:lnTo>
                <a:lnTo>
                  <a:pt x="400" y="770"/>
                </a:lnTo>
                <a:lnTo>
                  <a:pt x="401" y="770"/>
                </a:lnTo>
                <a:lnTo>
                  <a:pt x="402" y="770"/>
                </a:lnTo>
                <a:lnTo>
                  <a:pt x="403" y="770"/>
                </a:lnTo>
                <a:close/>
                <a:moveTo>
                  <a:pt x="416" y="685"/>
                </a:moveTo>
                <a:lnTo>
                  <a:pt x="416" y="684"/>
                </a:lnTo>
                <a:lnTo>
                  <a:pt x="416" y="682"/>
                </a:lnTo>
                <a:lnTo>
                  <a:pt x="416" y="681"/>
                </a:lnTo>
                <a:lnTo>
                  <a:pt x="418" y="681"/>
                </a:lnTo>
                <a:lnTo>
                  <a:pt x="421" y="681"/>
                </a:lnTo>
                <a:lnTo>
                  <a:pt x="423" y="681"/>
                </a:lnTo>
                <a:lnTo>
                  <a:pt x="423" y="680"/>
                </a:lnTo>
                <a:lnTo>
                  <a:pt x="421" y="680"/>
                </a:lnTo>
                <a:lnTo>
                  <a:pt x="420" y="680"/>
                </a:lnTo>
                <a:lnTo>
                  <a:pt x="420" y="677"/>
                </a:lnTo>
                <a:lnTo>
                  <a:pt x="421" y="677"/>
                </a:lnTo>
                <a:lnTo>
                  <a:pt x="423" y="677"/>
                </a:lnTo>
                <a:lnTo>
                  <a:pt x="424" y="677"/>
                </a:lnTo>
                <a:lnTo>
                  <a:pt x="424" y="678"/>
                </a:lnTo>
                <a:lnTo>
                  <a:pt x="425" y="683"/>
                </a:lnTo>
                <a:lnTo>
                  <a:pt x="426" y="683"/>
                </a:lnTo>
                <a:lnTo>
                  <a:pt x="426" y="684"/>
                </a:lnTo>
                <a:lnTo>
                  <a:pt x="426" y="685"/>
                </a:lnTo>
                <a:lnTo>
                  <a:pt x="427" y="685"/>
                </a:lnTo>
                <a:lnTo>
                  <a:pt x="428" y="685"/>
                </a:lnTo>
                <a:lnTo>
                  <a:pt x="429" y="685"/>
                </a:lnTo>
                <a:lnTo>
                  <a:pt x="431" y="685"/>
                </a:lnTo>
                <a:lnTo>
                  <a:pt x="431" y="684"/>
                </a:lnTo>
                <a:lnTo>
                  <a:pt x="432" y="684"/>
                </a:lnTo>
                <a:lnTo>
                  <a:pt x="432" y="683"/>
                </a:lnTo>
                <a:lnTo>
                  <a:pt x="432" y="681"/>
                </a:lnTo>
                <a:lnTo>
                  <a:pt x="434" y="681"/>
                </a:lnTo>
                <a:lnTo>
                  <a:pt x="434" y="683"/>
                </a:lnTo>
                <a:lnTo>
                  <a:pt x="434" y="685"/>
                </a:lnTo>
                <a:lnTo>
                  <a:pt x="435" y="685"/>
                </a:lnTo>
                <a:lnTo>
                  <a:pt x="436" y="685"/>
                </a:lnTo>
                <a:lnTo>
                  <a:pt x="436" y="684"/>
                </a:lnTo>
                <a:lnTo>
                  <a:pt x="436" y="683"/>
                </a:lnTo>
                <a:lnTo>
                  <a:pt x="437" y="683"/>
                </a:lnTo>
                <a:lnTo>
                  <a:pt x="437" y="682"/>
                </a:lnTo>
                <a:lnTo>
                  <a:pt x="436" y="682"/>
                </a:lnTo>
                <a:lnTo>
                  <a:pt x="437" y="682"/>
                </a:lnTo>
                <a:lnTo>
                  <a:pt x="440" y="682"/>
                </a:lnTo>
                <a:lnTo>
                  <a:pt x="440" y="683"/>
                </a:lnTo>
                <a:lnTo>
                  <a:pt x="442" y="683"/>
                </a:lnTo>
                <a:lnTo>
                  <a:pt x="442" y="684"/>
                </a:lnTo>
                <a:lnTo>
                  <a:pt x="442" y="685"/>
                </a:lnTo>
                <a:lnTo>
                  <a:pt x="444" y="685"/>
                </a:lnTo>
                <a:lnTo>
                  <a:pt x="445" y="685"/>
                </a:lnTo>
                <a:lnTo>
                  <a:pt x="445" y="684"/>
                </a:lnTo>
                <a:lnTo>
                  <a:pt x="445" y="682"/>
                </a:lnTo>
                <a:lnTo>
                  <a:pt x="445" y="677"/>
                </a:lnTo>
                <a:lnTo>
                  <a:pt x="445" y="676"/>
                </a:lnTo>
                <a:lnTo>
                  <a:pt x="446" y="676"/>
                </a:lnTo>
                <a:lnTo>
                  <a:pt x="445" y="676"/>
                </a:lnTo>
                <a:lnTo>
                  <a:pt x="444" y="676"/>
                </a:lnTo>
                <a:lnTo>
                  <a:pt x="442" y="676"/>
                </a:lnTo>
                <a:lnTo>
                  <a:pt x="442" y="675"/>
                </a:lnTo>
                <a:lnTo>
                  <a:pt x="441" y="675"/>
                </a:lnTo>
                <a:lnTo>
                  <a:pt x="440" y="675"/>
                </a:lnTo>
                <a:lnTo>
                  <a:pt x="441" y="675"/>
                </a:lnTo>
                <a:lnTo>
                  <a:pt x="442" y="675"/>
                </a:lnTo>
                <a:lnTo>
                  <a:pt x="442" y="674"/>
                </a:lnTo>
                <a:lnTo>
                  <a:pt x="442" y="673"/>
                </a:lnTo>
                <a:lnTo>
                  <a:pt x="442" y="672"/>
                </a:lnTo>
                <a:lnTo>
                  <a:pt x="441" y="672"/>
                </a:lnTo>
                <a:lnTo>
                  <a:pt x="440" y="672"/>
                </a:lnTo>
                <a:lnTo>
                  <a:pt x="441" y="672"/>
                </a:lnTo>
                <a:lnTo>
                  <a:pt x="442" y="672"/>
                </a:lnTo>
                <a:lnTo>
                  <a:pt x="442" y="670"/>
                </a:lnTo>
                <a:lnTo>
                  <a:pt x="442" y="669"/>
                </a:lnTo>
                <a:lnTo>
                  <a:pt x="442" y="668"/>
                </a:lnTo>
                <a:lnTo>
                  <a:pt x="441" y="668"/>
                </a:lnTo>
                <a:lnTo>
                  <a:pt x="440" y="668"/>
                </a:lnTo>
                <a:lnTo>
                  <a:pt x="438" y="668"/>
                </a:lnTo>
                <a:lnTo>
                  <a:pt x="437" y="668"/>
                </a:lnTo>
                <a:lnTo>
                  <a:pt x="435" y="668"/>
                </a:lnTo>
                <a:lnTo>
                  <a:pt x="434" y="668"/>
                </a:lnTo>
                <a:lnTo>
                  <a:pt x="433" y="668"/>
                </a:lnTo>
                <a:lnTo>
                  <a:pt x="432" y="668"/>
                </a:lnTo>
                <a:lnTo>
                  <a:pt x="431" y="668"/>
                </a:lnTo>
                <a:lnTo>
                  <a:pt x="429" y="668"/>
                </a:lnTo>
                <a:lnTo>
                  <a:pt x="428" y="668"/>
                </a:lnTo>
                <a:lnTo>
                  <a:pt x="428" y="670"/>
                </a:lnTo>
                <a:lnTo>
                  <a:pt x="426" y="670"/>
                </a:lnTo>
                <a:lnTo>
                  <a:pt x="426" y="669"/>
                </a:lnTo>
                <a:lnTo>
                  <a:pt x="426" y="668"/>
                </a:lnTo>
                <a:lnTo>
                  <a:pt x="425" y="668"/>
                </a:lnTo>
                <a:lnTo>
                  <a:pt x="424" y="668"/>
                </a:lnTo>
                <a:lnTo>
                  <a:pt x="424" y="669"/>
                </a:lnTo>
                <a:lnTo>
                  <a:pt x="424" y="670"/>
                </a:lnTo>
                <a:lnTo>
                  <a:pt x="423" y="670"/>
                </a:lnTo>
                <a:lnTo>
                  <a:pt x="424" y="670"/>
                </a:lnTo>
                <a:lnTo>
                  <a:pt x="424" y="672"/>
                </a:lnTo>
                <a:lnTo>
                  <a:pt x="423" y="672"/>
                </a:lnTo>
                <a:lnTo>
                  <a:pt x="423" y="673"/>
                </a:lnTo>
                <a:lnTo>
                  <a:pt x="424" y="673"/>
                </a:lnTo>
                <a:lnTo>
                  <a:pt x="423" y="673"/>
                </a:lnTo>
                <a:lnTo>
                  <a:pt x="423" y="674"/>
                </a:lnTo>
                <a:lnTo>
                  <a:pt x="423" y="675"/>
                </a:lnTo>
                <a:lnTo>
                  <a:pt x="424" y="675"/>
                </a:lnTo>
                <a:lnTo>
                  <a:pt x="423" y="675"/>
                </a:lnTo>
                <a:lnTo>
                  <a:pt x="423" y="676"/>
                </a:lnTo>
                <a:lnTo>
                  <a:pt x="421" y="676"/>
                </a:lnTo>
                <a:lnTo>
                  <a:pt x="421" y="677"/>
                </a:lnTo>
                <a:lnTo>
                  <a:pt x="420" y="677"/>
                </a:lnTo>
                <a:lnTo>
                  <a:pt x="420" y="676"/>
                </a:lnTo>
                <a:lnTo>
                  <a:pt x="412" y="676"/>
                </a:lnTo>
                <a:lnTo>
                  <a:pt x="411" y="676"/>
                </a:lnTo>
                <a:lnTo>
                  <a:pt x="411" y="677"/>
                </a:lnTo>
                <a:lnTo>
                  <a:pt x="411" y="681"/>
                </a:lnTo>
                <a:lnTo>
                  <a:pt x="411" y="682"/>
                </a:lnTo>
                <a:lnTo>
                  <a:pt x="412" y="682"/>
                </a:lnTo>
                <a:lnTo>
                  <a:pt x="414" y="682"/>
                </a:lnTo>
                <a:lnTo>
                  <a:pt x="414" y="681"/>
                </a:lnTo>
                <a:lnTo>
                  <a:pt x="414" y="680"/>
                </a:lnTo>
                <a:lnTo>
                  <a:pt x="414" y="681"/>
                </a:lnTo>
                <a:lnTo>
                  <a:pt x="414" y="682"/>
                </a:lnTo>
                <a:lnTo>
                  <a:pt x="414" y="683"/>
                </a:lnTo>
                <a:lnTo>
                  <a:pt x="412" y="683"/>
                </a:lnTo>
                <a:lnTo>
                  <a:pt x="412" y="684"/>
                </a:lnTo>
                <a:lnTo>
                  <a:pt x="412" y="685"/>
                </a:lnTo>
                <a:lnTo>
                  <a:pt x="414" y="685"/>
                </a:lnTo>
                <a:lnTo>
                  <a:pt x="415" y="685"/>
                </a:lnTo>
                <a:lnTo>
                  <a:pt x="416" y="685"/>
                </a:lnTo>
                <a:close/>
                <a:moveTo>
                  <a:pt x="903" y="617"/>
                </a:moveTo>
                <a:lnTo>
                  <a:pt x="910" y="626"/>
                </a:lnTo>
                <a:lnTo>
                  <a:pt x="924" y="623"/>
                </a:lnTo>
                <a:lnTo>
                  <a:pt x="933" y="620"/>
                </a:lnTo>
                <a:lnTo>
                  <a:pt x="918" y="600"/>
                </a:lnTo>
                <a:lnTo>
                  <a:pt x="929" y="595"/>
                </a:lnTo>
                <a:lnTo>
                  <a:pt x="930" y="594"/>
                </a:lnTo>
                <a:lnTo>
                  <a:pt x="923" y="589"/>
                </a:lnTo>
                <a:lnTo>
                  <a:pt x="921" y="590"/>
                </a:lnTo>
                <a:lnTo>
                  <a:pt x="920" y="589"/>
                </a:lnTo>
                <a:lnTo>
                  <a:pt x="919" y="589"/>
                </a:lnTo>
                <a:lnTo>
                  <a:pt x="899" y="601"/>
                </a:lnTo>
                <a:lnTo>
                  <a:pt x="895" y="605"/>
                </a:lnTo>
                <a:lnTo>
                  <a:pt x="902" y="615"/>
                </a:lnTo>
                <a:lnTo>
                  <a:pt x="903" y="617"/>
                </a:lnTo>
                <a:close/>
                <a:moveTo>
                  <a:pt x="654" y="352"/>
                </a:moveTo>
                <a:lnTo>
                  <a:pt x="656" y="351"/>
                </a:lnTo>
                <a:lnTo>
                  <a:pt x="653" y="349"/>
                </a:lnTo>
                <a:lnTo>
                  <a:pt x="645" y="342"/>
                </a:lnTo>
                <a:lnTo>
                  <a:pt x="645" y="343"/>
                </a:lnTo>
                <a:lnTo>
                  <a:pt x="642" y="346"/>
                </a:lnTo>
                <a:lnTo>
                  <a:pt x="641" y="347"/>
                </a:lnTo>
                <a:lnTo>
                  <a:pt x="640" y="348"/>
                </a:lnTo>
                <a:lnTo>
                  <a:pt x="643" y="351"/>
                </a:lnTo>
                <a:lnTo>
                  <a:pt x="645" y="351"/>
                </a:lnTo>
                <a:lnTo>
                  <a:pt x="648" y="356"/>
                </a:lnTo>
                <a:lnTo>
                  <a:pt x="649" y="358"/>
                </a:lnTo>
                <a:lnTo>
                  <a:pt x="650" y="357"/>
                </a:lnTo>
                <a:lnTo>
                  <a:pt x="651" y="356"/>
                </a:lnTo>
                <a:lnTo>
                  <a:pt x="654" y="352"/>
                </a:lnTo>
                <a:close/>
                <a:moveTo>
                  <a:pt x="769" y="321"/>
                </a:moveTo>
                <a:lnTo>
                  <a:pt x="770" y="321"/>
                </a:lnTo>
                <a:lnTo>
                  <a:pt x="775" y="317"/>
                </a:lnTo>
                <a:lnTo>
                  <a:pt x="788" y="310"/>
                </a:lnTo>
                <a:lnTo>
                  <a:pt x="790" y="309"/>
                </a:lnTo>
                <a:lnTo>
                  <a:pt x="790" y="308"/>
                </a:lnTo>
                <a:lnTo>
                  <a:pt x="789" y="307"/>
                </a:lnTo>
                <a:lnTo>
                  <a:pt x="790" y="306"/>
                </a:lnTo>
                <a:lnTo>
                  <a:pt x="790" y="305"/>
                </a:lnTo>
                <a:lnTo>
                  <a:pt x="789" y="305"/>
                </a:lnTo>
                <a:lnTo>
                  <a:pt x="789" y="304"/>
                </a:lnTo>
                <a:lnTo>
                  <a:pt x="789" y="302"/>
                </a:lnTo>
                <a:lnTo>
                  <a:pt x="788" y="301"/>
                </a:lnTo>
                <a:lnTo>
                  <a:pt x="788" y="300"/>
                </a:lnTo>
                <a:lnTo>
                  <a:pt x="787" y="299"/>
                </a:lnTo>
                <a:lnTo>
                  <a:pt x="787" y="300"/>
                </a:lnTo>
                <a:lnTo>
                  <a:pt x="786" y="300"/>
                </a:lnTo>
                <a:lnTo>
                  <a:pt x="785" y="300"/>
                </a:lnTo>
                <a:lnTo>
                  <a:pt x="785" y="301"/>
                </a:lnTo>
                <a:lnTo>
                  <a:pt x="783" y="302"/>
                </a:lnTo>
                <a:lnTo>
                  <a:pt x="782" y="304"/>
                </a:lnTo>
                <a:lnTo>
                  <a:pt x="781" y="304"/>
                </a:lnTo>
                <a:lnTo>
                  <a:pt x="780" y="304"/>
                </a:lnTo>
                <a:lnTo>
                  <a:pt x="779" y="304"/>
                </a:lnTo>
                <a:lnTo>
                  <a:pt x="779" y="305"/>
                </a:lnTo>
                <a:lnTo>
                  <a:pt x="778" y="305"/>
                </a:lnTo>
                <a:lnTo>
                  <a:pt x="779" y="302"/>
                </a:lnTo>
                <a:lnTo>
                  <a:pt x="778" y="300"/>
                </a:lnTo>
                <a:lnTo>
                  <a:pt x="771" y="302"/>
                </a:lnTo>
                <a:lnTo>
                  <a:pt x="771" y="301"/>
                </a:lnTo>
                <a:lnTo>
                  <a:pt x="770" y="300"/>
                </a:lnTo>
                <a:lnTo>
                  <a:pt x="770" y="299"/>
                </a:lnTo>
                <a:lnTo>
                  <a:pt x="769" y="299"/>
                </a:lnTo>
                <a:lnTo>
                  <a:pt x="771" y="299"/>
                </a:lnTo>
                <a:lnTo>
                  <a:pt x="778" y="298"/>
                </a:lnTo>
                <a:lnTo>
                  <a:pt x="781" y="297"/>
                </a:lnTo>
                <a:lnTo>
                  <a:pt x="780" y="294"/>
                </a:lnTo>
                <a:lnTo>
                  <a:pt x="779" y="293"/>
                </a:lnTo>
                <a:lnTo>
                  <a:pt x="780" y="293"/>
                </a:lnTo>
                <a:lnTo>
                  <a:pt x="779" y="292"/>
                </a:lnTo>
                <a:lnTo>
                  <a:pt x="779" y="291"/>
                </a:lnTo>
                <a:lnTo>
                  <a:pt x="778" y="290"/>
                </a:lnTo>
                <a:lnTo>
                  <a:pt x="777" y="290"/>
                </a:lnTo>
                <a:lnTo>
                  <a:pt x="775" y="290"/>
                </a:lnTo>
                <a:lnTo>
                  <a:pt x="772" y="290"/>
                </a:lnTo>
                <a:lnTo>
                  <a:pt x="771" y="290"/>
                </a:lnTo>
                <a:lnTo>
                  <a:pt x="766" y="287"/>
                </a:lnTo>
                <a:lnTo>
                  <a:pt x="764" y="287"/>
                </a:lnTo>
                <a:lnTo>
                  <a:pt x="766" y="293"/>
                </a:lnTo>
                <a:lnTo>
                  <a:pt x="757" y="298"/>
                </a:lnTo>
                <a:lnTo>
                  <a:pt x="760" y="300"/>
                </a:lnTo>
                <a:lnTo>
                  <a:pt x="761" y="299"/>
                </a:lnTo>
                <a:lnTo>
                  <a:pt x="763" y="304"/>
                </a:lnTo>
                <a:lnTo>
                  <a:pt x="764" y="305"/>
                </a:lnTo>
                <a:lnTo>
                  <a:pt x="764" y="306"/>
                </a:lnTo>
                <a:lnTo>
                  <a:pt x="766" y="309"/>
                </a:lnTo>
                <a:lnTo>
                  <a:pt x="768" y="309"/>
                </a:lnTo>
                <a:lnTo>
                  <a:pt x="766" y="309"/>
                </a:lnTo>
                <a:lnTo>
                  <a:pt x="766" y="310"/>
                </a:lnTo>
                <a:lnTo>
                  <a:pt x="765" y="310"/>
                </a:lnTo>
                <a:lnTo>
                  <a:pt x="764" y="312"/>
                </a:lnTo>
                <a:lnTo>
                  <a:pt x="765" y="315"/>
                </a:lnTo>
                <a:lnTo>
                  <a:pt x="769" y="321"/>
                </a:lnTo>
                <a:close/>
                <a:moveTo>
                  <a:pt x="782" y="293"/>
                </a:moveTo>
                <a:lnTo>
                  <a:pt x="783" y="294"/>
                </a:lnTo>
                <a:lnTo>
                  <a:pt x="785" y="291"/>
                </a:lnTo>
                <a:lnTo>
                  <a:pt x="782" y="290"/>
                </a:lnTo>
                <a:lnTo>
                  <a:pt x="781" y="292"/>
                </a:lnTo>
                <a:lnTo>
                  <a:pt x="781" y="293"/>
                </a:lnTo>
                <a:lnTo>
                  <a:pt x="782" y="293"/>
                </a:lnTo>
                <a:close/>
                <a:moveTo>
                  <a:pt x="761" y="277"/>
                </a:moveTo>
                <a:lnTo>
                  <a:pt x="753" y="263"/>
                </a:lnTo>
                <a:lnTo>
                  <a:pt x="752" y="264"/>
                </a:lnTo>
                <a:lnTo>
                  <a:pt x="751" y="264"/>
                </a:lnTo>
                <a:lnTo>
                  <a:pt x="745" y="265"/>
                </a:lnTo>
                <a:lnTo>
                  <a:pt x="744" y="266"/>
                </a:lnTo>
                <a:lnTo>
                  <a:pt x="743" y="266"/>
                </a:lnTo>
                <a:lnTo>
                  <a:pt x="743" y="267"/>
                </a:lnTo>
                <a:lnTo>
                  <a:pt x="743" y="268"/>
                </a:lnTo>
                <a:lnTo>
                  <a:pt x="743" y="270"/>
                </a:lnTo>
                <a:lnTo>
                  <a:pt x="744" y="271"/>
                </a:lnTo>
                <a:lnTo>
                  <a:pt x="743" y="271"/>
                </a:lnTo>
                <a:lnTo>
                  <a:pt x="743" y="272"/>
                </a:lnTo>
                <a:lnTo>
                  <a:pt x="742" y="272"/>
                </a:lnTo>
                <a:lnTo>
                  <a:pt x="740" y="273"/>
                </a:lnTo>
                <a:lnTo>
                  <a:pt x="743" y="276"/>
                </a:lnTo>
                <a:lnTo>
                  <a:pt x="744" y="280"/>
                </a:lnTo>
                <a:lnTo>
                  <a:pt x="745" y="280"/>
                </a:lnTo>
                <a:lnTo>
                  <a:pt x="747" y="280"/>
                </a:lnTo>
                <a:lnTo>
                  <a:pt x="748" y="280"/>
                </a:lnTo>
                <a:lnTo>
                  <a:pt x="749" y="280"/>
                </a:lnTo>
                <a:lnTo>
                  <a:pt x="751" y="279"/>
                </a:lnTo>
                <a:lnTo>
                  <a:pt x="755" y="279"/>
                </a:lnTo>
                <a:lnTo>
                  <a:pt x="760" y="277"/>
                </a:lnTo>
                <a:lnTo>
                  <a:pt x="761" y="277"/>
                </a:lnTo>
                <a:close/>
                <a:moveTo>
                  <a:pt x="752" y="254"/>
                </a:moveTo>
                <a:lnTo>
                  <a:pt x="753" y="254"/>
                </a:lnTo>
                <a:lnTo>
                  <a:pt x="753" y="252"/>
                </a:lnTo>
                <a:lnTo>
                  <a:pt x="752" y="251"/>
                </a:lnTo>
                <a:lnTo>
                  <a:pt x="753" y="251"/>
                </a:lnTo>
                <a:lnTo>
                  <a:pt x="754" y="252"/>
                </a:lnTo>
                <a:lnTo>
                  <a:pt x="755" y="251"/>
                </a:lnTo>
                <a:lnTo>
                  <a:pt x="756" y="251"/>
                </a:lnTo>
                <a:lnTo>
                  <a:pt x="757" y="251"/>
                </a:lnTo>
                <a:lnTo>
                  <a:pt x="759" y="250"/>
                </a:lnTo>
                <a:lnTo>
                  <a:pt x="759" y="251"/>
                </a:lnTo>
                <a:lnTo>
                  <a:pt x="760" y="250"/>
                </a:lnTo>
                <a:lnTo>
                  <a:pt x="759" y="248"/>
                </a:lnTo>
                <a:lnTo>
                  <a:pt x="759" y="245"/>
                </a:lnTo>
                <a:lnTo>
                  <a:pt x="757" y="238"/>
                </a:lnTo>
                <a:lnTo>
                  <a:pt x="757" y="237"/>
                </a:lnTo>
                <a:lnTo>
                  <a:pt x="756" y="235"/>
                </a:lnTo>
                <a:lnTo>
                  <a:pt x="755" y="235"/>
                </a:lnTo>
                <a:lnTo>
                  <a:pt x="754" y="235"/>
                </a:lnTo>
                <a:lnTo>
                  <a:pt x="753" y="234"/>
                </a:lnTo>
                <a:lnTo>
                  <a:pt x="752" y="233"/>
                </a:lnTo>
                <a:lnTo>
                  <a:pt x="752" y="234"/>
                </a:lnTo>
                <a:lnTo>
                  <a:pt x="751" y="234"/>
                </a:lnTo>
                <a:lnTo>
                  <a:pt x="749" y="234"/>
                </a:lnTo>
                <a:lnTo>
                  <a:pt x="749" y="232"/>
                </a:lnTo>
                <a:lnTo>
                  <a:pt x="748" y="233"/>
                </a:lnTo>
                <a:lnTo>
                  <a:pt x="748" y="234"/>
                </a:lnTo>
                <a:lnTo>
                  <a:pt x="747" y="234"/>
                </a:lnTo>
                <a:lnTo>
                  <a:pt x="746" y="234"/>
                </a:lnTo>
                <a:lnTo>
                  <a:pt x="745" y="234"/>
                </a:lnTo>
                <a:lnTo>
                  <a:pt x="745" y="233"/>
                </a:lnTo>
                <a:lnTo>
                  <a:pt x="745" y="232"/>
                </a:lnTo>
                <a:lnTo>
                  <a:pt x="744" y="233"/>
                </a:lnTo>
                <a:lnTo>
                  <a:pt x="743" y="234"/>
                </a:lnTo>
                <a:lnTo>
                  <a:pt x="742" y="234"/>
                </a:lnTo>
                <a:lnTo>
                  <a:pt x="740" y="234"/>
                </a:lnTo>
                <a:lnTo>
                  <a:pt x="740" y="237"/>
                </a:lnTo>
                <a:lnTo>
                  <a:pt x="739" y="235"/>
                </a:lnTo>
                <a:lnTo>
                  <a:pt x="738" y="235"/>
                </a:lnTo>
                <a:lnTo>
                  <a:pt x="737" y="234"/>
                </a:lnTo>
                <a:lnTo>
                  <a:pt x="737" y="230"/>
                </a:lnTo>
                <a:lnTo>
                  <a:pt x="735" y="231"/>
                </a:lnTo>
                <a:lnTo>
                  <a:pt x="734" y="232"/>
                </a:lnTo>
                <a:lnTo>
                  <a:pt x="733" y="231"/>
                </a:lnTo>
                <a:lnTo>
                  <a:pt x="731" y="231"/>
                </a:lnTo>
                <a:lnTo>
                  <a:pt x="730" y="230"/>
                </a:lnTo>
                <a:lnTo>
                  <a:pt x="729" y="230"/>
                </a:lnTo>
                <a:lnTo>
                  <a:pt x="728" y="230"/>
                </a:lnTo>
                <a:lnTo>
                  <a:pt x="727" y="230"/>
                </a:lnTo>
                <a:lnTo>
                  <a:pt x="727" y="229"/>
                </a:lnTo>
                <a:lnTo>
                  <a:pt x="727" y="227"/>
                </a:lnTo>
                <a:lnTo>
                  <a:pt x="727" y="226"/>
                </a:lnTo>
                <a:lnTo>
                  <a:pt x="727" y="225"/>
                </a:lnTo>
                <a:lnTo>
                  <a:pt x="726" y="224"/>
                </a:lnTo>
                <a:lnTo>
                  <a:pt x="725" y="224"/>
                </a:lnTo>
                <a:lnTo>
                  <a:pt x="709" y="235"/>
                </a:lnTo>
                <a:lnTo>
                  <a:pt x="707" y="237"/>
                </a:lnTo>
                <a:lnTo>
                  <a:pt x="708" y="238"/>
                </a:lnTo>
                <a:lnTo>
                  <a:pt x="708" y="239"/>
                </a:lnTo>
                <a:lnTo>
                  <a:pt x="709" y="240"/>
                </a:lnTo>
                <a:lnTo>
                  <a:pt x="709" y="241"/>
                </a:lnTo>
                <a:lnTo>
                  <a:pt x="711" y="245"/>
                </a:lnTo>
                <a:lnTo>
                  <a:pt x="712" y="246"/>
                </a:lnTo>
                <a:lnTo>
                  <a:pt x="713" y="247"/>
                </a:lnTo>
                <a:lnTo>
                  <a:pt x="714" y="247"/>
                </a:lnTo>
                <a:lnTo>
                  <a:pt x="714" y="248"/>
                </a:lnTo>
                <a:lnTo>
                  <a:pt x="716" y="248"/>
                </a:lnTo>
                <a:lnTo>
                  <a:pt x="716" y="249"/>
                </a:lnTo>
                <a:lnTo>
                  <a:pt x="717" y="250"/>
                </a:lnTo>
                <a:lnTo>
                  <a:pt x="717" y="251"/>
                </a:lnTo>
                <a:lnTo>
                  <a:pt x="718" y="252"/>
                </a:lnTo>
                <a:lnTo>
                  <a:pt x="718" y="254"/>
                </a:lnTo>
                <a:lnTo>
                  <a:pt x="720" y="254"/>
                </a:lnTo>
                <a:lnTo>
                  <a:pt x="721" y="254"/>
                </a:lnTo>
                <a:lnTo>
                  <a:pt x="723" y="254"/>
                </a:lnTo>
                <a:lnTo>
                  <a:pt x="725" y="254"/>
                </a:lnTo>
                <a:lnTo>
                  <a:pt x="726" y="255"/>
                </a:lnTo>
                <a:lnTo>
                  <a:pt x="727" y="255"/>
                </a:lnTo>
                <a:lnTo>
                  <a:pt x="728" y="255"/>
                </a:lnTo>
                <a:lnTo>
                  <a:pt x="729" y="255"/>
                </a:lnTo>
                <a:lnTo>
                  <a:pt x="730" y="255"/>
                </a:lnTo>
                <a:lnTo>
                  <a:pt x="731" y="255"/>
                </a:lnTo>
                <a:lnTo>
                  <a:pt x="733" y="255"/>
                </a:lnTo>
                <a:lnTo>
                  <a:pt x="733" y="256"/>
                </a:lnTo>
                <a:lnTo>
                  <a:pt x="734" y="256"/>
                </a:lnTo>
                <a:lnTo>
                  <a:pt x="735" y="256"/>
                </a:lnTo>
                <a:lnTo>
                  <a:pt x="736" y="257"/>
                </a:lnTo>
                <a:lnTo>
                  <a:pt x="737" y="257"/>
                </a:lnTo>
                <a:lnTo>
                  <a:pt x="740" y="256"/>
                </a:lnTo>
                <a:lnTo>
                  <a:pt x="742" y="256"/>
                </a:lnTo>
                <a:lnTo>
                  <a:pt x="744" y="255"/>
                </a:lnTo>
                <a:lnTo>
                  <a:pt x="745" y="254"/>
                </a:lnTo>
                <a:lnTo>
                  <a:pt x="746" y="254"/>
                </a:lnTo>
                <a:lnTo>
                  <a:pt x="748" y="252"/>
                </a:lnTo>
                <a:lnTo>
                  <a:pt x="748" y="254"/>
                </a:lnTo>
                <a:lnTo>
                  <a:pt x="749" y="256"/>
                </a:lnTo>
                <a:lnTo>
                  <a:pt x="753" y="262"/>
                </a:lnTo>
                <a:lnTo>
                  <a:pt x="753" y="263"/>
                </a:lnTo>
                <a:lnTo>
                  <a:pt x="753" y="262"/>
                </a:lnTo>
                <a:lnTo>
                  <a:pt x="754" y="262"/>
                </a:lnTo>
                <a:lnTo>
                  <a:pt x="754" y="260"/>
                </a:lnTo>
                <a:lnTo>
                  <a:pt x="753" y="260"/>
                </a:lnTo>
                <a:lnTo>
                  <a:pt x="753" y="259"/>
                </a:lnTo>
                <a:lnTo>
                  <a:pt x="752" y="258"/>
                </a:lnTo>
                <a:lnTo>
                  <a:pt x="752" y="257"/>
                </a:lnTo>
                <a:lnTo>
                  <a:pt x="752" y="256"/>
                </a:lnTo>
                <a:lnTo>
                  <a:pt x="752" y="255"/>
                </a:lnTo>
                <a:lnTo>
                  <a:pt x="752" y="254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087" name="Freeform 181">
            <a:extLst>
              <a:ext uri="{FF2B5EF4-FFF2-40B4-BE49-F238E27FC236}">
                <a16:creationId xmlns:a16="http://schemas.microsoft.com/office/drawing/2014/main" id="{741B6521-D897-2CBB-97E6-95E44EB71B60}"/>
              </a:ext>
            </a:extLst>
          </p:cNvPr>
          <p:cNvSpPr>
            <a:spLocks noEditPoints="1"/>
          </p:cNvSpPr>
          <p:nvPr/>
        </p:nvSpPr>
        <p:spPr bwMode="auto">
          <a:xfrm>
            <a:off x="3180057" y="1633209"/>
            <a:ext cx="349081" cy="561782"/>
          </a:xfrm>
          <a:custGeom>
            <a:avLst/>
            <a:gdLst>
              <a:gd name="T0" fmla="*/ 0 w 279"/>
              <a:gd name="T1" fmla="*/ 420 h 449"/>
              <a:gd name="T2" fmla="*/ 6 w 279"/>
              <a:gd name="T3" fmla="*/ 398 h 449"/>
              <a:gd name="T4" fmla="*/ 8 w 279"/>
              <a:gd name="T5" fmla="*/ 380 h 449"/>
              <a:gd name="T6" fmla="*/ 34 w 279"/>
              <a:gd name="T7" fmla="*/ 377 h 449"/>
              <a:gd name="T8" fmla="*/ 32 w 279"/>
              <a:gd name="T9" fmla="*/ 363 h 449"/>
              <a:gd name="T10" fmla="*/ 7 w 279"/>
              <a:gd name="T11" fmla="*/ 364 h 449"/>
              <a:gd name="T12" fmla="*/ 17 w 279"/>
              <a:gd name="T13" fmla="*/ 337 h 449"/>
              <a:gd name="T14" fmla="*/ 14 w 279"/>
              <a:gd name="T15" fmla="*/ 307 h 449"/>
              <a:gd name="T16" fmla="*/ 15 w 279"/>
              <a:gd name="T17" fmla="*/ 293 h 449"/>
              <a:gd name="T18" fmla="*/ 32 w 279"/>
              <a:gd name="T19" fmla="*/ 273 h 449"/>
              <a:gd name="T20" fmla="*/ 33 w 279"/>
              <a:gd name="T21" fmla="*/ 235 h 449"/>
              <a:gd name="T22" fmla="*/ 100 w 279"/>
              <a:gd name="T23" fmla="*/ 227 h 449"/>
              <a:gd name="T24" fmla="*/ 83 w 279"/>
              <a:gd name="T25" fmla="*/ 216 h 449"/>
              <a:gd name="T26" fmla="*/ 62 w 279"/>
              <a:gd name="T27" fmla="*/ 211 h 449"/>
              <a:gd name="T28" fmla="*/ 32 w 279"/>
              <a:gd name="T29" fmla="*/ 211 h 449"/>
              <a:gd name="T30" fmla="*/ 0 w 279"/>
              <a:gd name="T31" fmla="*/ 211 h 449"/>
              <a:gd name="T32" fmla="*/ 29 w 279"/>
              <a:gd name="T33" fmla="*/ 193 h 449"/>
              <a:gd name="T34" fmla="*/ 66 w 279"/>
              <a:gd name="T35" fmla="*/ 193 h 449"/>
              <a:gd name="T36" fmla="*/ 66 w 279"/>
              <a:gd name="T37" fmla="*/ 143 h 449"/>
              <a:gd name="T38" fmla="*/ 67 w 279"/>
              <a:gd name="T39" fmla="*/ 106 h 449"/>
              <a:gd name="T40" fmla="*/ 67 w 279"/>
              <a:gd name="T41" fmla="*/ 68 h 449"/>
              <a:gd name="T42" fmla="*/ 83 w 279"/>
              <a:gd name="T43" fmla="*/ 23 h 449"/>
              <a:gd name="T44" fmla="*/ 105 w 279"/>
              <a:gd name="T45" fmla="*/ 11 h 449"/>
              <a:gd name="T46" fmla="*/ 133 w 279"/>
              <a:gd name="T47" fmla="*/ 0 h 449"/>
              <a:gd name="T48" fmla="*/ 150 w 279"/>
              <a:gd name="T49" fmla="*/ 21 h 449"/>
              <a:gd name="T50" fmla="*/ 163 w 279"/>
              <a:gd name="T51" fmla="*/ 40 h 449"/>
              <a:gd name="T52" fmla="*/ 186 w 279"/>
              <a:gd name="T53" fmla="*/ 53 h 449"/>
              <a:gd name="T54" fmla="*/ 198 w 279"/>
              <a:gd name="T55" fmla="*/ 69 h 449"/>
              <a:gd name="T56" fmla="*/ 225 w 279"/>
              <a:gd name="T57" fmla="*/ 84 h 449"/>
              <a:gd name="T58" fmla="*/ 233 w 279"/>
              <a:gd name="T59" fmla="*/ 95 h 449"/>
              <a:gd name="T60" fmla="*/ 241 w 279"/>
              <a:gd name="T61" fmla="*/ 120 h 449"/>
              <a:gd name="T62" fmla="*/ 243 w 279"/>
              <a:gd name="T63" fmla="*/ 135 h 449"/>
              <a:gd name="T64" fmla="*/ 256 w 279"/>
              <a:gd name="T65" fmla="*/ 162 h 449"/>
              <a:gd name="T66" fmla="*/ 247 w 279"/>
              <a:gd name="T67" fmla="*/ 181 h 449"/>
              <a:gd name="T68" fmla="*/ 232 w 279"/>
              <a:gd name="T69" fmla="*/ 192 h 449"/>
              <a:gd name="T70" fmla="*/ 213 w 279"/>
              <a:gd name="T71" fmla="*/ 192 h 449"/>
              <a:gd name="T72" fmla="*/ 217 w 279"/>
              <a:gd name="T73" fmla="*/ 204 h 449"/>
              <a:gd name="T74" fmla="*/ 255 w 279"/>
              <a:gd name="T75" fmla="*/ 218 h 449"/>
              <a:gd name="T76" fmla="*/ 251 w 279"/>
              <a:gd name="T77" fmla="*/ 228 h 449"/>
              <a:gd name="T78" fmla="*/ 236 w 279"/>
              <a:gd name="T79" fmla="*/ 229 h 449"/>
              <a:gd name="T80" fmla="*/ 240 w 279"/>
              <a:gd name="T81" fmla="*/ 247 h 449"/>
              <a:gd name="T82" fmla="*/ 252 w 279"/>
              <a:gd name="T83" fmla="*/ 268 h 449"/>
              <a:gd name="T84" fmla="*/ 269 w 279"/>
              <a:gd name="T85" fmla="*/ 290 h 449"/>
              <a:gd name="T86" fmla="*/ 271 w 279"/>
              <a:gd name="T87" fmla="*/ 326 h 449"/>
              <a:gd name="T88" fmla="*/ 272 w 279"/>
              <a:gd name="T89" fmla="*/ 345 h 449"/>
              <a:gd name="T90" fmla="*/ 269 w 279"/>
              <a:gd name="T91" fmla="*/ 363 h 449"/>
              <a:gd name="T92" fmla="*/ 269 w 279"/>
              <a:gd name="T93" fmla="*/ 380 h 449"/>
              <a:gd name="T94" fmla="*/ 256 w 279"/>
              <a:gd name="T95" fmla="*/ 381 h 449"/>
              <a:gd name="T96" fmla="*/ 232 w 279"/>
              <a:gd name="T97" fmla="*/ 381 h 449"/>
              <a:gd name="T98" fmla="*/ 203 w 279"/>
              <a:gd name="T99" fmla="*/ 388 h 449"/>
              <a:gd name="T100" fmla="*/ 203 w 279"/>
              <a:gd name="T101" fmla="*/ 407 h 449"/>
              <a:gd name="T102" fmla="*/ 202 w 279"/>
              <a:gd name="T103" fmla="*/ 424 h 449"/>
              <a:gd name="T104" fmla="*/ 182 w 279"/>
              <a:gd name="T105" fmla="*/ 418 h 449"/>
              <a:gd name="T106" fmla="*/ 187 w 279"/>
              <a:gd name="T107" fmla="*/ 431 h 449"/>
              <a:gd name="T108" fmla="*/ 215 w 279"/>
              <a:gd name="T109" fmla="*/ 438 h 449"/>
              <a:gd name="T110" fmla="*/ 191 w 279"/>
              <a:gd name="T111" fmla="*/ 448 h 449"/>
              <a:gd name="T112" fmla="*/ 150 w 279"/>
              <a:gd name="T113" fmla="*/ 448 h 449"/>
              <a:gd name="T114" fmla="*/ 118 w 279"/>
              <a:gd name="T115" fmla="*/ 449 h 449"/>
              <a:gd name="T116" fmla="*/ 93 w 279"/>
              <a:gd name="T117" fmla="*/ 449 h 449"/>
              <a:gd name="T118" fmla="*/ 53 w 279"/>
              <a:gd name="T119" fmla="*/ 449 h 449"/>
              <a:gd name="T120" fmla="*/ 23 w 279"/>
              <a:gd name="T121" fmla="*/ 449 h 449"/>
              <a:gd name="T122" fmla="*/ 93 w 279"/>
              <a:gd name="T123" fmla="*/ 374 h 449"/>
              <a:gd name="T124" fmla="*/ 95 w 279"/>
              <a:gd name="T125" fmla="*/ 375 h 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9" h="449">
                <a:moveTo>
                  <a:pt x="5" y="449"/>
                </a:moveTo>
                <a:lnTo>
                  <a:pt x="4" y="449"/>
                </a:lnTo>
                <a:lnTo>
                  <a:pt x="3" y="449"/>
                </a:lnTo>
                <a:lnTo>
                  <a:pt x="0" y="449"/>
                </a:lnTo>
                <a:lnTo>
                  <a:pt x="0" y="443"/>
                </a:lnTo>
                <a:lnTo>
                  <a:pt x="0" y="439"/>
                </a:lnTo>
                <a:lnTo>
                  <a:pt x="0" y="438"/>
                </a:lnTo>
                <a:lnTo>
                  <a:pt x="0" y="436"/>
                </a:lnTo>
                <a:lnTo>
                  <a:pt x="0" y="429"/>
                </a:lnTo>
                <a:lnTo>
                  <a:pt x="0" y="424"/>
                </a:lnTo>
                <a:lnTo>
                  <a:pt x="0" y="420"/>
                </a:lnTo>
                <a:lnTo>
                  <a:pt x="0" y="415"/>
                </a:lnTo>
                <a:lnTo>
                  <a:pt x="0" y="414"/>
                </a:lnTo>
                <a:lnTo>
                  <a:pt x="0" y="408"/>
                </a:lnTo>
                <a:lnTo>
                  <a:pt x="0" y="407"/>
                </a:lnTo>
                <a:lnTo>
                  <a:pt x="0" y="406"/>
                </a:lnTo>
                <a:lnTo>
                  <a:pt x="0" y="405"/>
                </a:lnTo>
                <a:lnTo>
                  <a:pt x="0" y="404"/>
                </a:lnTo>
                <a:lnTo>
                  <a:pt x="0" y="398"/>
                </a:lnTo>
                <a:lnTo>
                  <a:pt x="1" y="398"/>
                </a:lnTo>
                <a:lnTo>
                  <a:pt x="4" y="398"/>
                </a:lnTo>
                <a:lnTo>
                  <a:pt x="6" y="398"/>
                </a:lnTo>
                <a:lnTo>
                  <a:pt x="8" y="398"/>
                </a:lnTo>
                <a:lnTo>
                  <a:pt x="8" y="396"/>
                </a:lnTo>
                <a:lnTo>
                  <a:pt x="8" y="395"/>
                </a:lnTo>
                <a:lnTo>
                  <a:pt x="8" y="393"/>
                </a:lnTo>
                <a:lnTo>
                  <a:pt x="8" y="391"/>
                </a:lnTo>
                <a:lnTo>
                  <a:pt x="8" y="389"/>
                </a:lnTo>
                <a:lnTo>
                  <a:pt x="8" y="387"/>
                </a:lnTo>
                <a:lnTo>
                  <a:pt x="8" y="386"/>
                </a:lnTo>
                <a:lnTo>
                  <a:pt x="8" y="382"/>
                </a:lnTo>
                <a:lnTo>
                  <a:pt x="8" y="381"/>
                </a:lnTo>
                <a:lnTo>
                  <a:pt x="8" y="380"/>
                </a:lnTo>
                <a:lnTo>
                  <a:pt x="9" y="380"/>
                </a:lnTo>
                <a:lnTo>
                  <a:pt x="15" y="380"/>
                </a:lnTo>
                <a:lnTo>
                  <a:pt x="17" y="380"/>
                </a:lnTo>
                <a:lnTo>
                  <a:pt x="18" y="380"/>
                </a:lnTo>
                <a:lnTo>
                  <a:pt x="21" y="380"/>
                </a:lnTo>
                <a:lnTo>
                  <a:pt x="26" y="380"/>
                </a:lnTo>
                <a:lnTo>
                  <a:pt x="31" y="380"/>
                </a:lnTo>
                <a:lnTo>
                  <a:pt x="33" y="380"/>
                </a:lnTo>
                <a:lnTo>
                  <a:pt x="34" y="380"/>
                </a:lnTo>
                <a:lnTo>
                  <a:pt x="34" y="378"/>
                </a:lnTo>
                <a:lnTo>
                  <a:pt x="34" y="377"/>
                </a:lnTo>
                <a:lnTo>
                  <a:pt x="34" y="374"/>
                </a:lnTo>
                <a:lnTo>
                  <a:pt x="34" y="373"/>
                </a:lnTo>
                <a:lnTo>
                  <a:pt x="34" y="372"/>
                </a:lnTo>
                <a:lnTo>
                  <a:pt x="34" y="371"/>
                </a:lnTo>
                <a:lnTo>
                  <a:pt x="34" y="370"/>
                </a:lnTo>
                <a:lnTo>
                  <a:pt x="34" y="366"/>
                </a:lnTo>
                <a:lnTo>
                  <a:pt x="34" y="365"/>
                </a:lnTo>
                <a:lnTo>
                  <a:pt x="34" y="364"/>
                </a:lnTo>
                <a:lnTo>
                  <a:pt x="34" y="363"/>
                </a:lnTo>
                <a:lnTo>
                  <a:pt x="33" y="363"/>
                </a:lnTo>
                <a:lnTo>
                  <a:pt x="32" y="363"/>
                </a:lnTo>
                <a:lnTo>
                  <a:pt x="25" y="363"/>
                </a:lnTo>
                <a:lnTo>
                  <a:pt x="22" y="363"/>
                </a:lnTo>
                <a:lnTo>
                  <a:pt x="19" y="363"/>
                </a:lnTo>
                <a:lnTo>
                  <a:pt x="18" y="363"/>
                </a:lnTo>
                <a:lnTo>
                  <a:pt x="17" y="363"/>
                </a:lnTo>
                <a:lnTo>
                  <a:pt x="16" y="363"/>
                </a:lnTo>
                <a:lnTo>
                  <a:pt x="14" y="363"/>
                </a:lnTo>
                <a:lnTo>
                  <a:pt x="13" y="363"/>
                </a:lnTo>
                <a:lnTo>
                  <a:pt x="9" y="363"/>
                </a:lnTo>
                <a:lnTo>
                  <a:pt x="7" y="363"/>
                </a:lnTo>
                <a:lnTo>
                  <a:pt x="7" y="364"/>
                </a:lnTo>
                <a:lnTo>
                  <a:pt x="7" y="360"/>
                </a:lnTo>
                <a:lnTo>
                  <a:pt x="6" y="345"/>
                </a:lnTo>
                <a:lnTo>
                  <a:pt x="7" y="345"/>
                </a:lnTo>
                <a:lnTo>
                  <a:pt x="8" y="346"/>
                </a:lnTo>
                <a:lnTo>
                  <a:pt x="9" y="346"/>
                </a:lnTo>
                <a:lnTo>
                  <a:pt x="10" y="346"/>
                </a:lnTo>
                <a:lnTo>
                  <a:pt x="14" y="346"/>
                </a:lnTo>
                <a:lnTo>
                  <a:pt x="15" y="346"/>
                </a:lnTo>
                <a:lnTo>
                  <a:pt x="16" y="346"/>
                </a:lnTo>
                <a:lnTo>
                  <a:pt x="16" y="337"/>
                </a:lnTo>
                <a:lnTo>
                  <a:pt x="17" y="337"/>
                </a:lnTo>
                <a:lnTo>
                  <a:pt x="17" y="330"/>
                </a:lnTo>
                <a:lnTo>
                  <a:pt x="16" y="330"/>
                </a:lnTo>
                <a:lnTo>
                  <a:pt x="16" y="329"/>
                </a:lnTo>
                <a:lnTo>
                  <a:pt x="16" y="326"/>
                </a:lnTo>
                <a:lnTo>
                  <a:pt x="16" y="324"/>
                </a:lnTo>
                <a:lnTo>
                  <a:pt x="16" y="322"/>
                </a:lnTo>
                <a:lnTo>
                  <a:pt x="16" y="313"/>
                </a:lnTo>
                <a:lnTo>
                  <a:pt x="16" y="312"/>
                </a:lnTo>
                <a:lnTo>
                  <a:pt x="16" y="308"/>
                </a:lnTo>
                <a:lnTo>
                  <a:pt x="16" y="307"/>
                </a:lnTo>
                <a:lnTo>
                  <a:pt x="14" y="307"/>
                </a:lnTo>
                <a:lnTo>
                  <a:pt x="14" y="308"/>
                </a:lnTo>
                <a:lnTo>
                  <a:pt x="14" y="312"/>
                </a:lnTo>
                <a:lnTo>
                  <a:pt x="13" y="312"/>
                </a:lnTo>
                <a:lnTo>
                  <a:pt x="12" y="312"/>
                </a:lnTo>
                <a:lnTo>
                  <a:pt x="12" y="305"/>
                </a:lnTo>
                <a:lnTo>
                  <a:pt x="12" y="304"/>
                </a:lnTo>
                <a:lnTo>
                  <a:pt x="14" y="304"/>
                </a:lnTo>
                <a:lnTo>
                  <a:pt x="15" y="304"/>
                </a:lnTo>
                <a:lnTo>
                  <a:pt x="16" y="304"/>
                </a:lnTo>
                <a:lnTo>
                  <a:pt x="16" y="301"/>
                </a:lnTo>
                <a:lnTo>
                  <a:pt x="15" y="293"/>
                </a:lnTo>
                <a:lnTo>
                  <a:pt x="15" y="287"/>
                </a:lnTo>
                <a:lnTo>
                  <a:pt x="15" y="282"/>
                </a:lnTo>
                <a:lnTo>
                  <a:pt x="15" y="279"/>
                </a:lnTo>
                <a:lnTo>
                  <a:pt x="16" y="279"/>
                </a:lnTo>
                <a:lnTo>
                  <a:pt x="17" y="279"/>
                </a:lnTo>
                <a:lnTo>
                  <a:pt x="18" y="279"/>
                </a:lnTo>
                <a:lnTo>
                  <a:pt x="18" y="274"/>
                </a:lnTo>
                <a:lnTo>
                  <a:pt x="18" y="273"/>
                </a:lnTo>
                <a:lnTo>
                  <a:pt x="26" y="273"/>
                </a:lnTo>
                <a:lnTo>
                  <a:pt x="30" y="273"/>
                </a:lnTo>
                <a:lnTo>
                  <a:pt x="32" y="273"/>
                </a:lnTo>
                <a:lnTo>
                  <a:pt x="33" y="273"/>
                </a:lnTo>
                <a:lnTo>
                  <a:pt x="33" y="272"/>
                </a:lnTo>
                <a:lnTo>
                  <a:pt x="33" y="269"/>
                </a:lnTo>
                <a:lnTo>
                  <a:pt x="33" y="268"/>
                </a:lnTo>
                <a:lnTo>
                  <a:pt x="33" y="266"/>
                </a:lnTo>
                <a:lnTo>
                  <a:pt x="33" y="261"/>
                </a:lnTo>
                <a:lnTo>
                  <a:pt x="33" y="260"/>
                </a:lnTo>
                <a:lnTo>
                  <a:pt x="33" y="255"/>
                </a:lnTo>
                <a:lnTo>
                  <a:pt x="33" y="244"/>
                </a:lnTo>
                <a:lnTo>
                  <a:pt x="33" y="243"/>
                </a:lnTo>
                <a:lnTo>
                  <a:pt x="33" y="235"/>
                </a:lnTo>
                <a:lnTo>
                  <a:pt x="33" y="231"/>
                </a:lnTo>
                <a:lnTo>
                  <a:pt x="33" y="229"/>
                </a:lnTo>
                <a:lnTo>
                  <a:pt x="32" y="229"/>
                </a:lnTo>
                <a:lnTo>
                  <a:pt x="32" y="228"/>
                </a:lnTo>
                <a:lnTo>
                  <a:pt x="65" y="228"/>
                </a:lnTo>
                <a:lnTo>
                  <a:pt x="79" y="228"/>
                </a:lnTo>
                <a:lnTo>
                  <a:pt x="81" y="228"/>
                </a:lnTo>
                <a:lnTo>
                  <a:pt x="82" y="228"/>
                </a:lnTo>
                <a:lnTo>
                  <a:pt x="85" y="228"/>
                </a:lnTo>
                <a:lnTo>
                  <a:pt x="100" y="228"/>
                </a:lnTo>
                <a:lnTo>
                  <a:pt x="100" y="227"/>
                </a:lnTo>
                <a:lnTo>
                  <a:pt x="86" y="227"/>
                </a:lnTo>
                <a:lnTo>
                  <a:pt x="83" y="227"/>
                </a:lnTo>
                <a:lnTo>
                  <a:pt x="83" y="226"/>
                </a:lnTo>
                <a:lnTo>
                  <a:pt x="83" y="223"/>
                </a:lnTo>
                <a:lnTo>
                  <a:pt x="82" y="223"/>
                </a:lnTo>
                <a:lnTo>
                  <a:pt x="83" y="222"/>
                </a:lnTo>
                <a:lnTo>
                  <a:pt x="83" y="221"/>
                </a:lnTo>
                <a:lnTo>
                  <a:pt x="83" y="220"/>
                </a:lnTo>
                <a:lnTo>
                  <a:pt x="83" y="219"/>
                </a:lnTo>
                <a:lnTo>
                  <a:pt x="83" y="218"/>
                </a:lnTo>
                <a:lnTo>
                  <a:pt x="83" y="216"/>
                </a:lnTo>
                <a:lnTo>
                  <a:pt x="83" y="215"/>
                </a:lnTo>
                <a:lnTo>
                  <a:pt x="83" y="212"/>
                </a:lnTo>
                <a:lnTo>
                  <a:pt x="83" y="211"/>
                </a:lnTo>
                <a:lnTo>
                  <a:pt x="83" y="210"/>
                </a:lnTo>
                <a:lnTo>
                  <a:pt x="77" y="210"/>
                </a:lnTo>
                <a:lnTo>
                  <a:pt x="74" y="210"/>
                </a:lnTo>
                <a:lnTo>
                  <a:pt x="73" y="210"/>
                </a:lnTo>
                <a:lnTo>
                  <a:pt x="68" y="210"/>
                </a:lnTo>
                <a:lnTo>
                  <a:pt x="67" y="210"/>
                </a:lnTo>
                <a:lnTo>
                  <a:pt x="66" y="210"/>
                </a:lnTo>
                <a:lnTo>
                  <a:pt x="62" y="211"/>
                </a:lnTo>
                <a:lnTo>
                  <a:pt x="58" y="211"/>
                </a:lnTo>
                <a:lnTo>
                  <a:pt x="55" y="211"/>
                </a:lnTo>
                <a:lnTo>
                  <a:pt x="50" y="211"/>
                </a:lnTo>
                <a:lnTo>
                  <a:pt x="48" y="211"/>
                </a:lnTo>
                <a:lnTo>
                  <a:pt x="44" y="211"/>
                </a:lnTo>
                <a:lnTo>
                  <a:pt x="43" y="211"/>
                </a:lnTo>
                <a:lnTo>
                  <a:pt x="40" y="211"/>
                </a:lnTo>
                <a:lnTo>
                  <a:pt x="39" y="211"/>
                </a:lnTo>
                <a:lnTo>
                  <a:pt x="36" y="211"/>
                </a:lnTo>
                <a:lnTo>
                  <a:pt x="34" y="211"/>
                </a:lnTo>
                <a:lnTo>
                  <a:pt x="32" y="211"/>
                </a:lnTo>
                <a:lnTo>
                  <a:pt x="31" y="211"/>
                </a:lnTo>
                <a:lnTo>
                  <a:pt x="30" y="211"/>
                </a:lnTo>
                <a:lnTo>
                  <a:pt x="29" y="211"/>
                </a:lnTo>
                <a:lnTo>
                  <a:pt x="26" y="211"/>
                </a:lnTo>
                <a:lnTo>
                  <a:pt x="21" y="211"/>
                </a:lnTo>
                <a:lnTo>
                  <a:pt x="17" y="211"/>
                </a:lnTo>
                <a:lnTo>
                  <a:pt x="15" y="211"/>
                </a:lnTo>
                <a:lnTo>
                  <a:pt x="9" y="211"/>
                </a:lnTo>
                <a:lnTo>
                  <a:pt x="7" y="211"/>
                </a:lnTo>
                <a:lnTo>
                  <a:pt x="6" y="211"/>
                </a:lnTo>
                <a:lnTo>
                  <a:pt x="0" y="211"/>
                </a:lnTo>
                <a:lnTo>
                  <a:pt x="3" y="198"/>
                </a:lnTo>
                <a:lnTo>
                  <a:pt x="3" y="197"/>
                </a:lnTo>
                <a:lnTo>
                  <a:pt x="3" y="196"/>
                </a:lnTo>
                <a:lnTo>
                  <a:pt x="4" y="196"/>
                </a:lnTo>
                <a:lnTo>
                  <a:pt x="5" y="196"/>
                </a:lnTo>
                <a:lnTo>
                  <a:pt x="7" y="195"/>
                </a:lnTo>
                <a:lnTo>
                  <a:pt x="8" y="194"/>
                </a:lnTo>
                <a:lnTo>
                  <a:pt x="12" y="194"/>
                </a:lnTo>
                <a:lnTo>
                  <a:pt x="16" y="194"/>
                </a:lnTo>
                <a:lnTo>
                  <a:pt x="26" y="193"/>
                </a:lnTo>
                <a:lnTo>
                  <a:pt x="29" y="193"/>
                </a:lnTo>
                <a:lnTo>
                  <a:pt x="32" y="193"/>
                </a:lnTo>
                <a:lnTo>
                  <a:pt x="33" y="193"/>
                </a:lnTo>
                <a:lnTo>
                  <a:pt x="34" y="193"/>
                </a:lnTo>
                <a:lnTo>
                  <a:pt x="35" y="193"/>
                </a:lnTo>
                <a:lnTo>
                  <a:pt x="40" y="193"/>
                </a:lnTo>
                <a:lnTo>
                  <a:pt x="43" y="193"/>
                </a:lnTo>
                <a:lnTo>
                  <a:pt x="51" y="193"/>
                </a:lnTo>
                <a:lnTo>
                  <a:pt x="56" y="193"/>
                </a:lnTo>
                <a:lnTo>
                  <a:pt x="60" y="193"/>
                </a:lnTo>
                <a:lnTo>
                  <a:pt x="62" y="193"/>
                </a:lnTo>
                <a:lnTo>
                  <a:pt x="66" y="193"/>
                </a:lnTo>
                <a:lnTo>
                  <a:pt x="66" y="190"/>
                </a:lnTo>
                <a:lnTo>
                  <a:pt x="66" y="182"/>
                </a:lnTo>
                <a:lnTo>
                  <a:pt x="66" y="180"/>
                </a:lnTo>
                <a:lnTo>
                  <a:pt x="66" y="178"/>
                </a:lnTo>
                <a:lnTo>
                  <a:pt x="66" y="172"/>
                </a:lnTo>
                <a:lnTo>
                  <a:pt x="66" y="169"/>
                </a:lnTo>
                <a:lnTo>
                  <a:pt x="66" y="160"/>
                </a:lnTo>
                <a:lnTo>
                  <a:pt x="66" y="153"/>
                </a:lnTo>
                <a:lnTo>
                  <a:pt x="66" y="151"/>
                </a:lnTo>
                <a:lnTo>
                  <a:pt x="66" y="144"/>
                </a:lnTo>
                <a:lnTo>
                  <a:pt x="66" y="143"/>
                </a:lnTo>
                <a:lnTo>
                  <a:pt x="66" y="142"/>
                </a:lnTo>
                <a:lnTo>
                  <a:pt x="66" y="140"/>
                </a:lnTo>
                <a:lnTo>
                  <a:pt x="66" y="136"/>
                </a:lnTo>
                <a:lnTo>
                  <a:pt x="66" y="123"/>
                </a:lnTo>
                <a:lnTo>
                  <a:pt x="66" y="120"/>
                </a:lnTo>
                <a:lnTo>
                  <a:pt x="66" y="118"/>
                </a:lnTo>
                <a:lnTo>
                  <a:pt x="66" y="111"/>
                </a:lnTo>
                <a:lnTo>
                  <a:pt x="66" y="109"/>
                </a:lnTo>
                <a:lnTo>
                  <a:pt x="66" y="107"/>
                </a:lnTo>
                <a:lnTo>
                  <a:pt x="67" y="107"/>
                </a:lnTo>
                <a:lnTo>
                  <a:pt x="67" y="106"/>
                </a:lnTo>
                <a:lnTo>
                  <a:pt x="67" y="103"/>
                </a:lnTo>
                <a:lnTo>
                  <a:pt x="67" y="97"/>
                </a:lnTo>
                <a:lnTo>
                  <a:pt x="67" y="90"/>
                </a:lnTo>
                <a:lnTo>
                  <a:pt x="67" y="89"/>
                </a:lnTo>
                <a:lnTo>
                  <a:pt x="67" y="88"/>
                </a:lnTo>
                <a:lnTo>
                  <a:pt x="67" y="85"/>
                </a:lnTo>
                <a:lnTo>
                  <a:pt x="67" y="72"/>
                </a:lnTo>
                <a:lnTo>
                  <a:pt x="67" y="71"/>
                </a:lnTo>
                <a:lnTo>
                  <a:pt x="67" y="70"/>
                </a:lnTo>
                <a:lnTo>
                  <a:pt x="67" y="69"/>
                </a:lnTo>
                <a:lnTo>
                  <a:pt x="67" y="68"/>
                </a:lnTo>
                <a:lnTo>
                  <a:pt x="67" y="65"/>
                </a:lnTo>
                <a:lnTo>
                  <a:pt x="67" y="38"/>
                </a:lnTo>
                <a:lnTo>
                  <a:pt x="68" y="38"/>
                </a:lnTo>
                <a:lnTo>
                  <a:pt x="68" y="31"/>
                </a:lnTo>
                <a:lnTo>
                  <a:pt x="69" y="30"/>
                </a:lnTo>
                <a:lnTo>
                  <a:pt x="73" y="29"/>
                </a:lnTo>
                <a:lnTo>
                  <a:pt x="75" y="28"/>
                </a:lnTo>
                <a:lnTo>
                  <a:pt x="77" y="27"/>
                </a:lnTo>
                <a:lnTo>
                  <a:pt x="79" y="26"/>
                </a:lnTo>
                <a:lnTo>
                  <a:pt x="82" y="25"/>
                </a:lnTo>
                <a:lnTo>
                  <a:pt x="83" y="23"/>
                </a:lnTo>
                <a:lnTo>
                  <a:pt x="86" y="21"/>
                </a:lnTo>
                <a:lnTo>
                  <a:pt x="91" y="20"/>
                </a:lnTo>
                <a:lnTo>
                  <a:pt x="91" y="19"/>
                </a:lnTo>
                <a:lnTo>
                  <a:pt x="92" y="19"/>
                </a:lnTo>
                <a:lnTo>
                  <a:pt x="93" y="18"/>
                </a:lnTo>
                <a:lnTo>
                  <a:pt x="98" y="15"/>
                </a:lnTo>
                <a:lnTo>
                  <a:pt x="101" y="14"/>
                </a:lnTo>
                <a:lnTo>
                  <a:pt x="101" y="13"/>
                </a:lnTo>
                <a:lnTo>
                  <a:pt x="103" y="12"/>
                </a:lnTo>
                <a:lnTo>
                  <a:pt x="104" y="12"/>
                </a:lnTo>
                <a:lnTo>
                  <a:pt x="105" y="11"/>
                </a:lnTo>
                <a:lnTo>
                  <a:pt x="111" y="9"/>
                </a:lnTo>
                <a:lnTo>
                  <a:pt x="113" y="8"/>
                </a:lnTo>
                <a:lnTo>
                  <a:pt x="116" y="6"/>
                </a:lnTo>
                <a:lnTo>
                  <a:pt x="117" y="5"/>
                </a:lnTo>
                <a:lnTo>
                  <a:pt x="119" y="4"/>
                </a:lnTo>
                <a:lnTo>
                  <a:pt x="124" y="2"/>
                </a:lnTo>
                <a:lnTo>
                  <a:pt x="125" y="1"/>
                </a:lnTo>
                <a:lnTo>
                  <a:pt x="127" y="1"/>
                </a:lnTo>
                <a:lnTo>
                  <a:pt x="128" y="0"/>
                </a:lnTo>
                <a:lnTo>
                  <a:pt x="130" y="0"/>
                </a:lnTo>
                <a:lnTo>
                  <a:pt x="133" y="0"/>
                </a:lnTo>
                <a:lnTo>
                  <a:pt x="135" y="0"/>
                </a:lnTo>
                <a:lnTo>
                  <a:pt x="136" y="0"/>
                </a:lnTo>
                <a:lnTo>
                  <a:pt x="137" y="1"/>
                </a:lnTo>
                <a:lnTo>
                  <a:pt x="137" y="2"/>
                </a:lnTo>
                <a:lnTo>
                  <a:pt x="137" y="3"/>
                </a:lnTo>
                <a:lnTo>
                  <a:pt x="138" y="4"/>
                </a:lnTo>
                <a:lnTo>
                  <a:pt x="139" y="6"/>
                </a:lnTo>
                <a:lnTo>
                  <a:pt x="144" y="13"/>
                </a:lnTo>
                <a:lnTo>
                  <a:pt x="146" y="17"/>
                </a:lnTo>
                <a:lnTo>
                  <a:pt x="148" y="20"/>
                </a:lnTo>
                <a:lnTo>
                  <a:pt x="150" y="21"/>
                </a:lnTo>
                <a:lnTo>
                  <a:pt x="151" y="23"/>
                </a:lnTo>
                <a:lnTo>
                  <a:pt x="152" y="25"/>
                </a:lnTo>
                <a:lnTo>
                  <a:pt x="153" y="27"/>
                </a:lnTo>
                <a:lnTo>
                  <a:pt x="155" y="29"/>
                </a:lnTo>
                <a:lnTo>
                  <a:pt x="157" y="34"/>
                </a:lnTo>
                <a:lnTo>
                  <a:pt x="159" y="34"/>
                </a:lnTo>
                <a:lnTo>
                  <a:pt x="160" y="36"/>
                </a:lnTo>
                <a:lnTo>
                  <a:pt x="161" y="38"/>
                </a:lnTo>
                <a:lnTo>
                  <a:pt x="162" y="39"/>
                </a:lnTo>
                <a:lnTo>
                  <a:pt x="163" y="39"/>
                </a:lnTo>
                <a:lnTo>
                  <a:pt x="163" y="40"/>
                </a:lnTo>
                <a:lnTo>
                  <a:pt x="164" y="40"/>
                </a:lnTo>
                <a:lnTo>
                  <a:pt x="165" y="42"/>
                </a:lnTo>
                <a:lnTo>
                  <a:pt x="167" y="43"/>
                </a:lnTo>
                <a:lnTo>
                  <a:pt x="170" y="44"/>
                </a:lnTo>
                <a:lnTo>
                  <a:pt x="174" y="46"/>
                </a:lnTo>
                <a:lnTo>
                  <a:pt x="176" y="46"/>
                </a:lnTo>
                <a:lnTo>
                  <a:pt x="176" y="47"/>
                </a:lnTo>
                <a:lnTo>
                  <a:pt x="179" y="48"/>
                </a:lnTo>
                <a:lnTo>
                  <a:pt x="180" y="48"/>
                </a:lnTo>
                <a:lnTo>
                  <a:pt x="185" y="52"/>
                </a:lnTo>
                <a:lnTo>
                  <a:pt x="186" y="53"/>
                </a:lnTo>
                <a:lnTo>
                  <a:pt x="187" y="53"/>
                </a:lnTo>
                <a:lnTo>
                  <a:pt x="188" y="54"/>
                </a:lnTo>
                <a:lnTo>
                  <a:pt x="189" y="55"/>
                </a:lnTo>
                <a:lnTo>
                  <a:pt x="190" y="56"/>
                </a:lnTo>
                <a:lnTo>
                  <a:pt x="191" y="59"/>
                </a:lnTo>
                <a:lnTo>
                  <a:pt x="193" y="60"/>
                </a:lnTo>
                <a:lnTo>
                  <a:pt x="193" y="61"/>
                </a:lnTo>
                <a:lnTo>
                  <a:pt x="194" y="62"/>
                </a:lnTo>
                <a:lnTo>
                  <a:pt x="194" y="63"/>
                </a:lnTo>
                <a:lnTo>
                  <a:pt x="195" y="65"/>
                </a:lnTo>
                <a:lnTo>
                  <a:pt x="198" y="69"/>
                </a:lnTo>
                <a:lnTo>
                  <a:pt x="203" y="72"/>
                </a:lnTo>
                <a:lnTo>
                  <a:pt x="206" y="75"/>
                </a:lnTo>
                <a:lnTo>
                  <a:pt x="207" y="76"/>
                </a:lnTo>
                <a:lnTo>
                  <a:pt x="212" y="80"/>
                </a:lnTo>
                <a:lnTo>
                  <a:pt x="213" y="81"/>
                </a:lnTo>
                <a:lnTo>
                  <a:pt x="216" y="82"/>
                </a:lnTo>
                <a:lnTo>
                  <a:pt x="217" y="82"/>
                </a:lnTo>
                <a:lnTo>
                  <a:pt x="220" y="84"/>
                </a:lnTo>
                <a:lnTo>
                  <a:pt x="222" y="84"/>
                </a:lnTo>
                <a:lnTo>
                  <a:pt x="223" y="84"/>
                </a:lnTo>
                <a:lnTo>
                  <a:pt x="225" y="84"/>
                </a:lnTo>
                <a:lnTo>
                  <a:pt x="226" y="84"/>
                </a:lnTo>
                <a:lnTo>
                  <a:pt x="230" y="84"/>
                </a:lnTo>
                <a:lnTo>
                  <a:pt x="231" y="85"/>
                </a:lnTo>
                <a:lnTo>
                  <a:pt x="232" y="85"/>
                </a:lnTo>
                <a:lnTo>
                  <a:pt x="232" y="86"/>
                </a:lnTo>
                <a:lnTo>
                  <a:pt x="234" y="87"/>
                </a:lnTo>
                <a:lnTo>
                  <a:pt x="234" y="88"/>
                </a:lnTo>
                <a:lnTo>
                  <a:pt x="234" y="92"/>
                </a:lnTo>
                <a:lnTo>
                  <a:pt x="234" y="93"/>
                </a:lnTo>
                <a:lnTo>
                  <a:pt x="233" y="94"/>
                </a:lnTo>
                <a:lnTo>
                  <a:pt x="233" y="95"/>
                </a:lnTo>
                <a:lnTo>
                  <a:pt x="233" y="96"/>
                </a:lnTo>
                <a:lnTo>
                  <a:pt x="234" y="97"/>
                </a:lnTo>
                <a:lnTo>
                  <a:pt x="234" y="98"/>
                </a:lnTo>
                <a:lnTo>
                  <a:pt x="236" y="103"/>
                </a:lnTo>
                <a:lnTo>
                  <a:pt x="238" y="109"/>
                </a:lnTo>
                <a:lnTo>
                  <a:pt x="240" y="113"/>
                </a:lnTo>
                <a:lnTo>
                  <a:pt x="240" y="114"/>
                </a:lnTo>
                <a:lnTo>
                  <a:pt x="240" y="115"/>
                </a:lnTo>
                <a:lnTo>
                  <a:pt x="241" y="117"/>
                </a:lnTo>
                <a:lnTo>
                  <a:pt x="241" y="118"/>
                </a:lnTo>
                <a:lnTo>
                  <a:pt x="241" y="120"/>
                </a:lnTo>
                <a:lnTo>
                  <a:pt x="241" y="126"/>
                </a:lnTo>
                <a:lnTo>
                  <a:pt x="241" y="127"/>
                </a:lnTo>
                <a:lnTo>
                  <a:pt x="241" y="128"/>
                </a:lnTo>
                <a:lnTo>
                  <a:pt x="241" y="129"/>
                </a:lnTo>
                <a:lnTo>
                  <a:pt x="241" y="130"/>
                </a:lnTo>
                <a:lnTo>
                  <a:pt x="241" y="131"/>
                </a:lnTo>
                <a:lnTo>
                  <a:pt x="241" y="132"/>
                </a:lnTo>
                <a:lnTo>
                  <a:pt x="242" y="132"/>
                </a:lnTo>
                <a:lnTo>
                  <a:pt x="242" y="134"/>
                </a:lnTo>
                <a:lnTo>
                  <a:pt x="242" y="135"/>
                </a:lnTo>
                <a:lnTo>
                  <a:pt x="243" y="135"/>
                </a:lnTo>
                <a:lnTo>
                  <a:pt x="243" y="136"/>
                </a:lnTo>
                <a:lnTo>
                  <a:pt x="245" y="137"/>
                </a:lnTo>
                <a:lnTo>
                  <a:pt x="245" y="138"/>
                </a:lnTo>
                <a:lnTo>
                  <a:pt x="250" y="144"/>
                </a:lnTo>
                <a:lnTo>
                  <a:pt x="254" y="147"/>
                </a:lnTo>
                <a:lnTo>
                  <a:pt x="255" y="149"/>
                </a:lnTo>
                <a:lnTo>
                  <a:pt x="256" y="154"/>
                </a:lnTo>
                <a:lnTo>
                  <a:pt x="256" y="155"/>
                </a:lnTo>
                <a:lnTo>
                  <a:pt x="257" y="156"/>
                </a:lnTo>
                <a:lnTo>
                  <a:pt x="257" y="160"/>
                </a:lnTo>
                <a:lnTo>
                  <a:pt x="256" y="162"/>
                </a:lnTo>
                <a:lnTo>
                  <a:pt x="255" y="164"/>
                </a:lnTo>
                <a:lnTo>
                  <a:pt x="254" y="167"/>
                </a:lnTo>
                <a:lnTo>
                  <a:pt x="252" y="168"/>
                </a:lnTo>
                <a:lnTo>
                  <a:pt x="251" y="169"/>
                </a:lnTo>
                <a:lnTo>
                  <a:pt x="248" y="172"/>
                </a:lnTo>
                <a:lnTo>
                  <a:pt x="247" y="174"/>
                </a:lnTo>
                <a:lnTo>
                  <a:pt x="247" y="177"/>
                </a:lnTo>
                <a:lnTo>
                  <a:pt x="247" y="178"/>
                </a:lnTo>
                <a:lnTo>
                  <a:pt x="248" y="180"/>
                </a:lnTo>
                <a:lnTo>
                  <a:pt x="247" y="180"/>
                </a:lnTo>
                <a:lnTo>
                  <a:pt x="247" y="181"/>
                </a:lnTo>
                <a:lnTo>
                  <a:pt x="246" y="180"/>
                </a:lnTo>
                <a:lnTo>
                  <a:pt x="245" y="181"/>
                </a:lnTo>
                <a:lnTo>
                  <a:pt x="242" y="184"/>
                </a:lnTo>
                <a:lnTo>
                  <a:pt x="238" y="188"/>
                </a:lnTo>
                <a:lnTo>
                  <a:pt x="238" y="189"/>
                </a:lnTo>
                <a:lnTo>
                  <a:pt x="237" y="189"/>
                </a:lnTo>
                <a:lnTo>
                  <a:pt x="237" y="190"/>
                </a:lnTo>
                <a:lnTo>
                  <a:pt x="236" y="190"/>
                </a:lnTo>
                <a:lnTo>
                  <a:pt x="234" y="190"/>
                </a:lnTo>
                <a:lnTo>
                  <a:pt x="233" y="190"/>
                </a:lnTo>
                <a:lnTo>
                  <a:pt x="232" y="192"/>
                </a:lnTo>
                <a:lnTo>
                  <a:pt x="231" y="192"/>
                </a:lnTo>
                <a:lnTo>
                  <a:pt x="231" y="193"/>
                </a:lnTo>
                <a:lnTo>
                  <a:pt x="230" y="193"/>
                </a:lnTo>
                <a:lnTo>
                  <a:pt x="230" y="194"/>
                </a:lnTo>
                <a:lnTo>
                  <a:pt x="229" y="194"/>
                </a:lnTo>
                <a:lnTo>
                  <a:pt x="229" y="195"/>
                </a:lnTo>
                <a:lnTo>
                  <a:pt x="226" y="195"/>
                </a:lnTo>
                <a:lnTo>
                  <a:pt x="225" y="195"/>
                </a:lnTo>
                <a:lnTo>
                  <a:pt x="221" y="194"/>
                </a:lnTo>
                <a:lnTo>
                  <a:pt x="217" y="193"/>
                </a:lnTo>
                <a:lnTo>
                  <a:pt x="213" y="192"/>
                </a:lnTo>
                <a:lnTo>
                  <a:pt x="212" y="192"/>
                </a:lnTo>
                <a:lnTo>
                  <a:pt x="212" y="193"/>
                </a:lnTo>
                <a:lnTo>
                  <a:pt x="213" y="193"/>
                </a:lnTo>
                <a:lnTo>
                  <a:pt x="214" y="196"/>
                </a:lnTo>
                <a:lnTo>
                  <a:pt x="214" y="197"/>
                </a:lnTo>
                <a:lnTo>
                  <a:pt x="214" y="198"/>
                </a:lnTo>
                <a:lnTo>
                  <a:pt x="215" y="199"/>
                </a:lnTo>
                <a:lnTo>
                  <a:pt x="216" y="201"/>
                </a:lnTo>
                <a:lnTo>
                  <a:pt x="216" y="202"/>
                </a:lnTo>
                <a:lnTo>
                  <a:pt x="216" y="203"/>
                </a:lnTo>
                <a:lnTo>
                  <a:pt x="217" y="204"/>
                </a:lnTo>
                <a:lnTo>
                  <a:pt x="217" y="205"/>
                </a:lnTo>
                <a:lnTo>
                  <a:pt x="217" y="206"/>
                </a:lnTo>
                <a:lnTo>
                  <a:pt x="219" y="209"/>
                </a:lnTo>
                <a:lnTo>
                  <a:pt x="219" y="212"/>
                </a:lnTo>
                <a:lnTo>
                  <a:pt x="228" y="213"/>
                </a:lnTo>
                <a:lnTo>
                  <a:pt x="230" y="213"/>
                </a:lnTo>
                <a:lnTo>
                  <a:pt x="234" y="214"/>
                </a:lnTo>
                <a:lnTo>
                  <a:pt x="247" y="216"/>
                </a:lnTo>
                <a:lnTo>
                  <a:pt x="248" y="216"/>
                </a:lnTo>
                <a:lnTo>
                  <a:pt x="249" y="216"/>
                </a:lnTo>
                <a:lnTo>
                  <a:pt x="255" y="218"/>
                </a:lnTo>
                <a:lnTo>
                  <a:pt x="257" y="218"/>
                </a:lnTo>
                <a:lnTo>
                  <a:pt x="258" y="218"/>
                </a:lnTo>
                <a:lnTo>
                  <a:pt x="259" y="219"/>
                </a:lnTo>
                <a:lnTo>
                  <a:pt x="258" y="219"/>
                </a:lnTo>
                <a:lnTo>
                  <a:pt x="257" y="219"/>
                </a:lnTo>
                <a:lnTo>
                  <a:pt x="254" y="218"/>
                </a:lnTo>
                <a:lnTo>
                  <a:pt x="250" y="218"/>
                </a:lnTo>
                <a:lnTo>
                  <a:pt x="248" y="218"/>
                </a:lnTo>
                <a:lnTo>
                  <a:pt x="247" y="216"/>
                </a:lnTo>
                <a:lnTo>
                  <a:pt x="249" y="224"/>
                </a:lnTo>
                <a:lnTo>
                  <a:pt x="251" y="228"/>
                </a:lnTo>
                <a:lnTo>
                  <a:pt x="251" y="229"/>
                </a:lnTo>
                <a:lnTo>
                  <a:pt x="252" y="232"/>
                </a:lnTo>
                <a:lnTo>
                  <a:pt x="252" y="235"/>
                </a:lnTo>
                <a:lnTo>
                  <a:pt x="256" y="247"/>
                </a:lnTo>
                <a:lnTo>
                  <a:pt x="256" y="248"/>
                </a:lnTo>
                <a:lnTo>
                  <a:pt x="255" y="248"/>
                </a:lnTo>
                <a:lnTo>
                  <a:pt x="236" y="227"/>
                </a:lnTo>
                <a:lnTo>
                  <a:pt x="234" y="226"/>
                </a:lnTo>
                <a:lnTo>
                  <a:pt x="234" y="227"/>
                </a:lnTo>
                <a:lnTo>
                  <a:pt x="234" y="228"/>
                </a:lnTo>
                <a:lnTo>
                  <a:pt x="236" y="229"/>
                </a:lnTo>
                <a:lnTo>
                  <a:pt x="236" y="230"/>
                </a:lnTo>
                <a:lnTo>
                  <a:pt x="236" y="237"/>
                </a:lnTo>
                <a:lnTo>
                  <a:pt x="236" y="238"/>
                </a:lnTo>
                <a:lnTo>
                  <a:pt x="234" y="243"/>
                </a:lnTo>
                <a:lnTo>
                  <a:pt x="234" y="244"/>
                </a:lnTo>
                <a:lnTo>
                  <a:pt x="234" y="246"/>
                </a:lnTo>
                <a:lnTo>
                  <a:pt x="236" y="246"/>
                </a:lnTo>
                <a:lnTo>
                  <a:pt x="237" y="246"/>
                </a:lnTo>
                <a:lnTo>
                  <a:pt x="238" y="246"/>
                </a:lnTo>
                <a:lnTo>
                  <a:pt x="239" y="246"/>
                </a:lnTo>
                <a:lnTo>
                  <a:pt x="240" y="247"/>
                </a:lnTo>
                <a:lnTo>
                  <a:pt x="241" y="248"/>
                </a:lnTo>
                <a:lnTo>
                  <a:pt x="241" y="249"/>
                </a:lnTo>
                <a:lnTo>
                  <a:pt x="241" y="251"/>
                </a:lnTo>
                <a:lnTo>
                  <a:pt x="241" y="252"/>
                </a:lnTo>
                <a:lnTo>
                  <a:pt x="241" y="253"/>
                </a:lnTo>
                <a:lnTo>
                  <a:pt x="242" y="254"/>
                </a:lnTo>
                <a:lnTo>
                  <a:pt x="242" y="255"/>
                </a:lnTo>
                <a:lnTo>
                  <a:pt x="249" y="263"/>
                </a:lnTo>
                <a:lnTo>
                  <a:pt x="250" y="265"/>
                </a:lnTo>
                <a:lnTo>
                  <a:pt x="251" y="266"/>
                </a:lnTo>
                <a:lnTo>
                  <a:pt x="252" y="268"/>
                </a:lnTo>
                <a:lnTo>
                  <a:pt x="254" y="268"/>
                </a:lnTo>
                <a:lnTo>
                  <a:pt x="254" y="269"/>
                </a:lnTo>
                <a:lnTo>
                  <a:pt x="255" y="270"/>
                </a:lnTo>
                <a:lnTo>
                  <a:pt x="256" y="271"/>
                </a:lnTo>
                <a:lnTo>
                  <a:pt x="265" y="282"/>
                </a:lnTo>
                <a:lnTo>
                  <a:pt x="266" y="282"/>
                </a:lnTo>
                <a:lnTo>
                  <a:pt x="268" y="286"/>
                </a:lnTo>
                <a:lnTo>
                  <a:pt x="269" y="287"/>
                </a:lnTo>
                <a:lnTo>
                  <a:pt x="271" y="288"/>
                </a:lnTo>
                <a:lnTo>
                  <a:pt x="271" y="289"/>
                </a:lnTo>
                <a:lnTo>
                  <a:pt x="269" y="290"/>
                </a:lnTo>
                <a:lnTo>
                  <a:pt x="269" y="291"/>
                </a:lnTo>
                <a:lnTo>
                  <a:pt x="269" y="293"/>
                </a:lnTo>
                <a:lnTo>
                  <a:pt x="269" y="294"/>
                </a:lnTo>
                <a:lnTo>
                  <a:pt x="269" y="298"/>
                </a:lnTo>
                <a:lnTo>
                  <a:pt x="269" y="310"/>
                </a:lnTo>
                <a:lnTo>
                  <a:pt x="269" y="313"/>
                </a:lnTo>
                <a:lnTo>
                  <a:pt x="269" y="316"/>
                </a:lnTo>
                <a:lnTo>
                  <a:pt x="269" y="318"/>
                </a:lnTo>
                <a:lnTo>
                  <a:pt x="269" y="322"/>
                </a:lnTo>
                <a:lnTo>
                  <a:pt x="269" y="326"/>
                </a:lnTo>
                <a:lnTo>
                  <a:pt x="271" y="326"/>
                </a:lnTo>
                <a:lnTo>
                  <a:pt x="271" y="327"/>
                </a:lnTo>
                <a:lnTo>
                  <a:pt x="274" y="328"/>
                </a:lnTo>
                <a:lnTo>
                  <a:pt x="274" y="329"/>
                </a:lnTo>
                <a:lnTo>
                  <a:pt x="275" y="329"/>
                </a:lnTo>
                <a:lnTo>
                  <a:pt x="279" y="332"/>
                </a:lnTo>
                <a:lnTo>
                  <a:pt x="274" y="340"/>
                </a:lnTo>
                <a:lnTo>
                  <a:pt x="274" y="341"/>
                </a:lnTo>
                <a:lnTo>
                  <a:pt x="273" y="341"/>
                </a:lnTo>
                <a:lnTo>
                  <a:pt x="273" y="343"/>
                </a:lnTo>
                <a:lnTo>
                  <a:pt x="272" y="344"/>
                </a:lnTo>
                <a:lnTo>
                  <a:pt x="272" y="345"/>
                </a:lnTo>
                <a:lnTo>
                  <a:pt x="271" y="348"/>
                </a:lnTo>
                <a:lnTo>
                  <a:pt x="271" y="349"/>
                </a:lnTo>
                <a:lnTo>
                  <a:pt x="272" y="349"/>
                </a:lnTo>
                <a:lnTo>
                  <a:pt x="272" y="351"/>
                </a:lnTo>
                <a:lnTo>
                  <a:pt x="272" y="352"/>
                </a:lnTo>
                <a:lnTo>
                  <a:pt x="271" y="355"/>
                </a:lnTo>
                <a:lnTo>
                  <a:pt x="269" y="356"/>
                </a:lnTo>
                <a:lnTo>
                  <a:pt x="269" y="357"/>
                </a:lnTo>
                <a:lnTo>
                  <a:pt x="269" y="360"/>
                </a:lnTo>
                <a:lnTo>
                  <a:pt x="269" y="362"/>
                </a:lnTo>
                <a:lnTo>
                  <a:pt x="269" y="363"/>
                </a:lnTo>
                <a:lnTo>
                  <a:pt x="269" y="364"/>
                </a:lnTo>
                <a:lnTo>
                  <a:pt x="269" y="366"/>
                </a:lnTo>
                <a:lnTo>
                  <a:pt x="269" y="368"/>
                </a:lnTo>
                <a:lnTo>
                  <a:pt x="269" y="369"/>
                </a:lnTo>
                <a:lnTo>
                  <a:pt x="269" y="370"/>
                </a:lnTo>
                <a:lnTo>
                  <a:pt x="269" y="371"/>
                </a:lnTo>
                <a:lnTo>
                  <a:pt x="269" y="372"/>
                </a:lnTo>
                <a:lnTo>
                  <a:pt x="269" y="373"/>
                </a:lnTo>
                <a:lnTo>
                  <a:pt x="269" y="375"/>
                </a:lnTo>
                <a:lnTo>
                  <a:pt x="269" y="378"/>
                </a:lnTo>
                <a:lnTo>
                  <a:pt x="269" y="380"/>
                </a:lnTo>
                <a:lnTo>
                  <a:pt x="268" y="380"/>
                </a:lnTo>
                <a:lnTo>
                  <a:pt x="267" y="380"/>
                </a:lnTo>
                <a:lnTo>
                  <a:pt x="265" y="380"/>
                </a:lnTo>
                <a:lnTo>
                  <a:pt x="264" y="380"/>
                </a:lnTo>
                <a:lnTo>
                  <a:pt x="263" y="380"/>
                </a:lnTo>
                <a:lnTo>
                  <a:pt x="260" y="380"/>
                </a:lnTo>
                <a:lnTo>
                  <a:pt x="259" y="380"/>
                </a:lnTo>
                <a:lnTo>
                  <a:pt x="259" y="381"/>
                </a:lnTo>
                <a:lnTo>
                  <a:pt x="258" y="381"/>
                </a:lnTo>
                <a:lnTo>
                  <a:pt x="257" y="381"/>
                </a:lnTo>
                <a:lnTo>
                  <a:pt x="256" y="381"/>
                </a:lnTo>
                <a:lnTo>
                  <a:pt x="256" y="380"/>
                </a:lnTo>
                <a:lnTo>
                  <a:pt x="255" y="380"/>
                </a:lnTo>
                <a:lnTo>
                  <a:pt x="252" y="380"/>
                </a:lnTo>
                <a:lnTo>
                  <a:pt x="248" y="380"/>
                </a:lnTo>
                <a:lnTo>
                  <a:pt x="242" y="380"/>
                </a:lnTo>
                <a:lnTo>
                  <a:pt x="241" y="380"/>
                </a:lnTo>
                <a:lnTo>
                  <a:pt x="240" y="380"/>
                </a:lnTo>
                <a:lnTo>
                  <a:pt x="239" y="381"/>
                </a:lnTo>
                <a:lnTo>
                  <a:pt x="238" y="381"/>
                </a:lnTo>
                <a:lnTo>
                  <a:pt x="236" y="381"/>
                </a:lnTo>
                <a:lnTo>
                  <a:pt x="232" y="381"/>
                </a:lnTo>
                <a:lnTo>
                  <a:pt x="228" y="381"/>
                </a:lnTo>
                <a:lnTo>
                  <a:pt x="228" y="379"/>
                </a:lnTo>
                <a:lnTo>
                  <a:pt x="226" y="379"/>
                </a:lnTo>
                <a:lnTo>
                  <a:pt x="211" y="379"/>
                </a:lnTo>
                <a:lnTo>
                  <a:pt x="203" y="379"/>
                </a:lnTo>
                <a:lnTo>
                  <a:pt x="203" y="380"/>
                </a:lnTo>
                <a:lnTo>
                  <a:pt x="203" y="382"/>
                </a:lnTo>
                <a:lnTo>
                  <a:pt x="203" y="383"/>
                </a:lnTo>
                <a:lnTo>
                  <a:pt x="203" y="386"/>
                </a:lnTo>
                <a:lnTo>
                  <a:pt x="203" y="387"/>
                </a:lnTo>
                <a:lnTo>
                  <a:pt x="203" y="388"/>
                </a:lnTo>
                <a:lnTo>
                  <a:pt x="203" y="390"/>
                </a:lnTo>
                <a:lnTo>
                  <a:pt x="203" y="391"/>
                </a:lnTo>
                <a:lnTo>
                  <a:pt x="203" y="395"/>
                </a:lnTo>
                <a:lnTo>
                  <a:pt x="203" y="397"/>
                </a:lnTo>
                <a:lnTo>
                  <a:pt x="203" y="398"/>
                </a:lnTo>
                <a:lnTo>
                  <a:pt x="203" y="399"/>
                </a:lnTo>
                <a:lnTo>
                  <a:pt x="203" y="402"/>
                </a:lnTo>
                <a:lnTo>
                  <a:pt x="203" y="404"/>
                </a:lnTo>
                <a:lnTo>
                  <a:pt x="203" y="405"/>
                </a:lnTo>
                <a:lnTo>
                  <a:pt x="203" y="406"/>
                </a:lnTo>
                <a:lnTo>
                  <a:pt x="203" y="407"/>
                </a:lnTo>
                <a:lnTo>
                  <a:pt x="203" y="410"/>
                </a:lnTo>
                <a:lnTo>
                  <a:pt x="203" y="411"/>
                </a:lnTo>
                <a:lnTo>
                  <a:pt x="203" y="412"/>
                </a:lnTo>
                <a:lnTo>
                  <a:pt x="203" y="413"/>
                </a:lnTo>
                <a:lnTo>
                  <a:pt x="203" y="414"/>
                </a:lnTo>
                <a:lnTo>
                  <a:pt x="203" y="415"/>
                </a:lnTo>
                <a:lnTo>
                  <a:pt x="203" y="416"/>
                </a:lnTo>
                <a:lnTo>
                  <a:pt x="203" y="418"/>
                </a:lnTo>
                <a:lnTo>
                  <a:pt x="203" y="423"/>
                </a:lnTo>
                <a:lnTo>
                  <a:pt x="203" y="424"/>
                </a:lnTo>
                <a:lnTo>
                  <a:pt x="202" y="424"/>
                </a:lnTo>
                <a:lnTo>
                  <a:pt x="199" y="424"/>
                </a:lnTo>
                <a:lnTo>
                  <a:pt x="195" y="424"/>
                </a:lnTo>
                <a:lnTo>
                  <a:pt x="194" y="424"/>
                </a:lnTo>
                <a:lnTo>
                  <a:pt x="191" y="424"/>
                </a:lnTo>
                <a:lnTo>
                  <a:pt x="191" y="418"/>
                </a:lnTo>
                <a:lnTo>
                  <a:pt x="190" y="418"/>
                </a:lnTo>
                <a:lnTo>
                  <a:pt x="189" y="418"/>
                </a:lnTo>
                <a:lnTo>
                  <a:pt x="188" y="418"/>
                </a:lnTo>
                <a:lnTo>
                  <a:pt x="187" y="418"/>
                </a:lnTo>
                <a:lnTo>
                  <a:pt x="184" y="418"/>
                </a:lnTo>
                <a:lnTo>
                  <a:pt x="182" y="418"/>
                </a:lnTo>
                <a:lnTo>
                  <a:pt x="179" y="418"/>
                </a:lnTo>
                <a:lnTo>
                  <a:pt x="179" y="419"/>
                </a:lnTo>
                <a:lnTo>
                  <a:pt x="179" y="420"/>
                </a:lnTo>
                <a:lnTo>
                  <a:pt x="179" y="428"/>
                </a:lnTo>
                <a:lnTo>
                  <a:pt x="179" y="429"/>
                </a:lnTo>
                <a:lnTo>
                  <a:pt x="179" y="430"/>
                </a:lnTo>
                <a:lnTo>
                  <a:pt x="179" y="431"/>
                </a:lnTo>
                <a:lnTo>
                  <a:pt x="180" y="431"/>
                </a:lnTo>
                <a:lnTo>
                  <a:pt x="184" y="431"/>
                </a:lnTo>
                <a:lnTo>
                  <a:pt x="186" y="431"/>
                </a:lnTo>
                <a:lnTo>
                  <a:pt x="187" y="431"/>
                </a:lnTo>
                <a:lnTo>
                  <a:pt x="202" y="431"/>
                </a:lnTo>
                <a:lnTo>
                  <a:pt x="203" y="431"/>
                </a:lnTo>
                <a:lnTo>
                  <a:pt x="203" y="435"/>
                </a:lnTo>
                <a:lnTo>
                  <a:pt x="203" y="436"/>
                </a:lnTo>
                <a:lnTo>
                  <a:pt x="203" y="437"/>
                </a:lnTo>
                <a:lnTo>
                  <a:pt x="204" y="437"/>
                </a:lnTo>
                <a:lnTo>
                  <a:pt x="205" y="437"/>
                </a:lnTo>
                <a:lnTo>
                  <a:pt x="213" y="437"/>
                </a:lnTo>
                <a:lnTo>
                  <a:pt x="214" y="437"/>
                </a:lnTo>
                <a:lnTo>
                  <a:pt x="215" y="437"/>
                </a:lnTo>
                <a:lnTo>
                  <a:pt x="215" y="438"/>
                </a:lnTo>
                <a:lnTo>
                  <a:pt x="215" y="448"/>
                </a:lnTo>
                <a:lnTo>
                  <a:pt x="214" y="448"/>
                </a:lnTo>
                <a:lnTo>
                  <a:pt x="212" y="448"/>
                </a:lnTo>
                <a:lnTo>
                  <a:pt x="211" y="448"/>
                </a:lnTo>
                <a:lnTo>
                  <a:pt x="208" y="448"/>
                </a:lnTo>
                <a:lnTo>
                  <a:pt x="206" y="448"/>
                </a:lnTo>
                <a:lnTo>
                  <a:pt x="203" y="448"/>
                </a:lnTo>
                <a:lnTo>
                  <a:pt x="196" y="448"/>
                </a:lnTo>
                <a:lnTo>
                  <a:pt x="195" y="448"/>
                </a:lnTo>
                <a:lnTo>
                  <a:pt x="194" y="448"/>
                </a:lnTo>
                <a:lnTo>
                  <a:pt x="191" y="448"/>
                </a:lnTo>
                <a:lnTo>
                  <a:pt x="184" y="448"/>
                </a:lnTo>
                <a:lnTo>
                  <a:pt x="179" y="448"/>
                </a:lnTo>
                <a:lnTo>
                  <a:pt x="172" y="448"/>
                </a:lnTo>
                <a:lnTo>
                  <a:pt x="167" y="448"/>
                </a:lnTo>
                <a:lnTo>
                  <a:pt x="159" y="448"/>
                </a:lnTo>
                <a:lnTo>
                  <a:pt x="157" y="448"/>
                </a:lnTo>
                <a:lnTo>
                  <a:pt x="155" y="448"/>
                </a:lnTo>
                <a:lnTo>
                  <a:pt x="154" y="448"/>
                </a:lnTo>
                <a:lnTo>
                  <a:pt x="152" y="448"/>
                </a:lnTo>
                <a:lnTo>
                  <a:pt x="151" y="448"/>
                </a:lnTo>
                <a:lnTo>
                  <a:pt x="150" y="448"/>
                </a:lnTo>
                <a:lnTo>
                  <a:pt x="148" y="448"/>
                </a:lnTo>
                <a:lnTo>
                  <a:pt x="146" y="448"/>
                </a:lnTo>
                <a:lnTo>
                  <a:pt x="142" y="448"/>
                </a:lnTo>
                <a:lnTo>
                  <a:pt x="135" y="448"/>
                </a:lnTo>
                <a:lnTo>
                  <a:pt x="130" y="449"/>
                </a:lnTo>
                <a:lnTo>
                  <a:pt x="129" y="449"/>
                </a:lnTo>
                <a:lnTo>
                  <a:pt x="128" y="449"/>
                </a:lnTo>
                <a:lnTo>
                  <a:pt x="122" y="449"/>
                </a:lnTo>
                <a:lnTo>
                  <a:pt x="121" y="449"/>
                </a:lnTo>
                <a:lnTo>
                  <a:pt x="119" y="449"/>
                </a:lnTo>
                <a:lnTo>
                  <a:pt x="118" y="449"/>
                </a:lnTo>
                <a:lnTo>
                  <a:pt x="117" y="449"/>
                </a:lnTo>
                <a:lnTo>
                  <a:pt x="116" y="449"/>
                </a:lnTo>
                <a:lnTo>
                  <a:pt x="112" y="449"/>
                </a:lnTo>
                <a:lnTo>
                  <a:pt x="109" y="449"/>
                </a:lnTo>
                <a:lnTo>
                  <a:pt x="108" y="449"/>
                </a:lnTo>
                <a:lnTo>
                  <a:pt x="105" y="449"/>
                </a:lnTo>
                <a:lnTo>
                  <a:pt x="101" y="449"/>
                </a:lnTo>
                <a:lnTo>
                  <a:pt x="99" y="449"/>
                </a:lnTo>
                <a:lnTo>
                  <a:pt x="98" y="449"/>
                </a:lnTo>
                <a:lnTo>
                  <a:pt x="95" y="449"/>
                </a:lnTo>
                <a:lnTo>
                  <a:pt x="93" y="449"/>
                </a:lnTo>
                <a:lnTo>
                  <a:pt x="90" y="449"/>
                </a:lnTo>
                <a:lnTo>
                  <a:pt x="86" y="449"/>
                </a:lnTo>
                <a:lnTo>
                  <a:pt x="83" y="449"/>
                </a:lnTo>
                <a:lnTo>
                  <a:pt x="81" y="449"/>
                </a:lnTo>
                <a:lnTo>
                  <a:pt x="74" y="449"/>
                </a:lnTo>
                <a:lnTo>
                  <a:pt x="66" y="449"/>
                </a:lnTo>
                <a:lnTo>
                  <a:pt x="65" y="449"/>
                </a:lnTo>
                <a:lnTo>
                  <a:pt x="62" y="449"/>
                </a:lnTo>
                <a:lnTo>
                  <a:pt x="61" y="449"/>
                </a:lnTo>
                <a:lnTo>
                  <a:pt x="59" y="449"/>
                </a:lnTo>
                <a:lnTo>
                  <a:pt x="53" y="449"/>
                </a:lnTo>
                <a:lnTo>
                  <a:pt x="49" y="449"/>
                </a:lnTo>
                <a:lnTo>
                  <a:pt x="47" y="449"/>
                </a:lnTo>
                <a:lnTo>
                  <a:pt x="46" y="449"/>
                </a:lnTo>
                <a:lnTo>
                  <a:pt x="35" y="449"/>
                </a:lnTo>
                <a:lnTo>
                  <a:pt x="34" y="449"/>
                </a:lnTo>
                <a:lnTo>
                  <a:pt x="33" y="449"/>
                </a:lnTo>
                <a:lnTo>
                  <a:pt x="32" y="449"/>
                </a:lnTo>
                <a:lnTo>
                  <a:pt x="31" y="449"/>
                </a:lnTo>
                <a:lnTo>
                  <a:pt x="26" y="449"/>
                </a:lnTo>
                <a:lnTo>
                  <a:pt x="25" y="449"/>
                </a:lnTo>
                <a:lnTo>
                  <a:pt x="23" y="449"/>
                </a:lnTo>
                <a:lnTo>
                  <a:pt x="22" y="449"/>
                </a:lnTo>
                <a:lnTo>
                  <a:pt x="21" y="449"/>
                </a:lnTo>
                <a:lnTo>
                  <a:pt x="18" y="449"/>
                </a:lnTo>
                <a:lnTo>
                  <a:pt x="17" y="449"/>
                </a:lnTo>
                <a:lnTo>
                  <a:pt x="13" y="449"/>
                </a:lnTo>
                <a:lnTo>
                  <a:pt x="9" y="449"/>
                </a:lnTo>
                <a:lnTo>
                  <a:pt x="7" y="449"/>
                </a:lnTo>
                <a:lnTo>
                  <a:pt x="5" y="449"/>
                </a:lnTo>
                <a:close/>
                <a:moveTo>
                  <a:pt x="94" y="375"/>
                </a:moveTo>
                <a:lnTo>
                  <a:pt x="94" y="374"/>
                </a:lnTo>
                <a:lnTo>
                  <a:pt x="93" y="374"/>
                </a:lnTo>
                <a:lnTo>
                  <a:pt x="94" y="377"/>
                </a:lnTo>
                <a:lnTo>
                  <a:pt x="94" y="378"/>
                </a:lnTo>
                <a:lnTo>
                  <a:pt x="95" y="378"/>
                </a:lnTo>
                <a:lnTo>
                  <a:pt x="95" y="379"/>
                </a:lnTo>
                <a:lnTo>
                  <a:pt x="95" y="380"/>
                </a:lnTo>
                <a:lnTo>
                  <a:pt x="96" y="380"/>
                </a:lnTo>
                <a:lnTo>
                  <a:pt x="96" y="379"/>
                </a:lnTo>
                <a:lnTo>
                  <a:pt x="95" y="379"/>
                </a:lnTo>
                <a:lnTo>
                  <a:pt x="95" y="378"/>
                </a:lnTo>
                <a:lnTo>
                  <a:pt x="95" y="377"/>
                </a:lnTo>
                <a:lnTo>
                  <a:pt x="95" y="375"/>
                </a:lnTo>
                <a:lnTo>
                  <a:pt x="94" y="37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100" name="Freeform 194">
            <a:extLst>
              <a:ext uri="{FF2B5EF4-FFF2-40B4-BE49-F238E27FC236}">
                <a16:creationId xmlns:a16="http://schemas.microsoft.com/office/drawing/2014/main" id="{FF2DC7D6-4AB4-0E40-B9EB-0933C686388A}"/>
              </a:ext>
            </a:extLst>
          </p:cNvPr>
          <p:cNvSpPr>
            <a:spLocks/>
          </p:cNvSpPr>
          <p:nvPr/>
        </p:nvSpPr>
        <p:spPr bwMode="auto">
          <a:xfrm>
            <a:off x="2898541" y="1441778"/>
            <a:ext cx="385365" cy="711924"/>
          </a:xfrm>
          <a:custGeom>
            <a:avLst/>
            <a:gdLst>
              <a:gd name="T0" fmla="*/ 292 w 308"/>
              <a:gd name="T1" fmla="*/ 243 h 569"/>
              <a:gd name="T2" fmla="*/ 291 w 308"/>
              <a:gd name="T3" fmla="*/ 295 h 569"/>
              <a:gd name="T4" fmla="*/ 287 w 308"/>
              <a:gd name="T5" fmla="*/ 346 h 569"/>
              <a:gd name="T6" fmla="*/ 237 w 308"/>
              <a:gd name="T7" fmla="*/ 347 h 569"/>
              <a:gd name="T8" fmla="*/ 242 w 308"/>
              <a:gd name="T9" fmla="*/ 364 h 569"/>
              <a:gd name="T10" fmla="*/ 273 w 308"/>
              <a:gd name="T11" fmla="*/ 364 h 569"/>
              <a:gd name="T12" fmla="*/ 308 w 308"/>
              <a:gd name="T13" fmla="*/ 365 h 569"/>
              <a:gd name="T14" fmla="*/ 307 w 308"/>
              <a:gd name="T15" fmla="*/ 381 h 569"/>
              <a:gd name="T16" fmla="*/ 258 w 308"/>
              <a:gd name="T17" fmla="*/ 414 h 569"/>
              <a:gd name="T18" fmla="*/ 241 w 308"/>
              <a:gd name="T19" fmla="*/ 432 h 569"/>
              <a:gd name="T20" fmla="*/ 239 w 308"/>
              <a:gd name="T21" fmla="*/ 465 h 569"/>
              <a:gd name="T22" fmla="*/ 242 w 308"/>
              <a:gd name="T23" fmla="*/ 490 h 569"/>
              <a:gd name="T24" fmla="*/ 234 w 308"/>
              <a:gd name="T25" fmla="*/ 516 h 569"/>
              <a:gd name="T26" fmla="*/ 259 w 308"/>
              <a:gd name="T27" fmla="*/ 518 h 569"/>
              <a:gd name="T28" fmla="*/ 246 w 308"/>
              <a:gd name="T29" fmla="*/ 533 h 569"/>
              <a:gd name="T30" fmla="*/ 212 w 308"/>
              <a:gd name="T31" fmla="*/ 534 h 569"/>
              <a:gd name="T32" fmla="*/ 181 w 308"/>
              <a:gd name="T33" fmla="*/ 535 h 569"/>
              <a:gd name="T34" fmla="*/ 181 w 308"/>
              <a:gd name="T35" fmla="*/ 556 h 569"/>
              <a:gd name="T36" fmla="*/ 169 w 308"/>
              <a:gd name="T37" fmla="*/ 536 h 569"/>
              <a:gd name="T38" fmla="*/ 159 w 308"/>
              <a:gd name="T39" fmla="*/ 534 h 569"/>
              <a:gd name="T40" fmla="*/ 138 w 308"/>
              <a:gd name="T41" fmla="*/ 534 h 569"/>
              <a:gd name="T42" fmla="*/ 122 w 308"/>
              <a:gd name="T43" fmla="*/ 526 h 569"/>
              <a:gd name="T44" fmla="*/ 95 w 308"/>
              <a:gd name="T45" fmla="*/ 534 h 569"/>
              <a:gd name="T46" fmla="*/ 79 w 308"/>
              <a:gd name="T47" fmla="*/ 542 h 569"/>
              <a:gd name="T48" fmla="*/ 76 w 308"/>
              <a:gd name="T49" fmla="*/ 544 h 569"/>
              <a:gd name="T50" fmla="*/ 54 w 308"/>
              <a:gd name="T51" fmla="*/ 535 h 569"/>
              <a:gd name="T52" fmla="*/ 50 w 308"/>
              <a:gd name="T53" fmla="*/ 560 h 569"/>
              <a:gd name="T54" fmla="*/ 42 w 308"/>
              <a:gd name="T55" fmla="*/ 569 h 569"/>
              <a:gd name="T56" fmla="*/ 28 w 308"/>
              <a:gd name="T57" fmla="*/ 560 h 569"/>
              <a:gd name="T58" fmla="*/ 25 w 308"/>
              <a:gd name="T59" fmla="*/ 546 h 569"/>
              <a:gd name="T60" fmla="*/ 23 w 308"/>
              <a:gd name="T61" fmla="*/ 532 h 569"/>
              <a:gd name="T62" fmla="*/ 11 w 308"/>
              <a:gd name="T63" fmla="*/ 535 h 569"/>
              <a:gd name="T64" fmla="*/ 9 w 308"/>
              <a:gd name="T65" fmla="*/ 525 h 569"/>
              <a:gd name="T66" fmla="*/ 0 w 308"/>
              <a:gd name="T67" fmla="*/ 506 h 569"/>
              <a:gd name="T68" fmla="*/ 6 w 308"/>
              <a:gd name="T69" fmla="*/ 491 h 569"/>
              <a:gd name="T70" fmla="*/ 4 w 308"/>
              <a:gd name="T71" fmla="*/ 480 h 569"/>
              <a:gd name="T72" fmla="*/ 6 w 308"/>
              <a:gd name="T73" fmla="*/ 465 h 569"/>
              <a:gd name="T74" fmla="*/ 16 w 308"/>
              <a:gd name="T75" fmla="*/ 455 h 569"/>
              <a:gd name="T76" fmla="*/ 16 w 308"/>
              <a:gd name="T77" fmla="*/ 442 h 569"/>
              <a:gd name="T78" fmla="*/ 11 w 308"/>
              <a:gd name="T79" fmla="*/ 431 h 569"/>
              <a:gd name="T80" fmla="*/ 11 w 308"/>
              <a:gd name="T81" fmla="*/ 408 h 569"/>
              <a:gd name="T82" fmla="*/ 23 w 308"/>
              <a:gd name="T83" fmla="*/ 359 h 569"/>
              <a:gd name="T84" fmla="*/ 27 w 308"/>
              <a:gd name="T85" fmla="*/ 322 h 569"/>
              <a:gd name="T86" fmla="*/ 50 w 308"/>
              <a:gd name="T87" fmla="*/ 307 h 569"/>
              <a:gd name="T88" fmla="*/ 66 w 308"/>
              <a:gd name="T89" fmla="*/ 302 h 569"/>
              <a:gd name="T90" fmla="*/ 73 w 308"/>
              <a:gd name="T91" fmla="*/ 276 h 569"/>
              <a:gd name="T92" fmla="*/ 73 w 308"/>
              <a:gd name="T93" fmla="*/ 251 h 569"/>
              <a:gd name="T94" fmla="*/ 76 w 308"/>
              <a:gd name="T95" fmla="*/ 230 h 569"/>
              <a:gd name="T96" fmla="*/ 104 w 308"/>
              <a:gd name="T97" fmla="*/ 214 h 569"/>
              <a:gd name="T98" fmla="*/ 104 w 308"/>
              <a:gd name="T99" fmla="*/ 163 h 569"/>
              <a:gd name="T100" fmla="*/ 112 w 308"/>
              <a:gd name="T101" fmla="*/ 117 h 569"/>
              <a:gd name="T102" fmla="*/ 57 w 308"/>
              <a:gd name="T103" fmla="*/ 118 h 569"/>
              <a:gd name="T104" fmla="*/ 21 w 308"/>
              <a:gd name="T105" fmla="*/ 83 h 569"/>
              <a:gd name="T106" fmla="*/ 19 w 308"/>
              <a:gd name="T107" fmla="*/ 28 h 569"/>
              <a:gd name="T108" fmla="*/ 25 w 308"/>
              <a:gd name="T109" fmla="*/ 23 h 569"/>
              <a:gd name="T110" fmla="*/ 31 w 308"/>
              <a:gd name="T111" fmla="*/ 20 h 569"/>
              <a:gd name="T112" fmla="*/ 40 w 308"/>
              <a:gd name="T113" fmla="*/ 19 h 569"/>
              <a:gd name="T114" fmla="*/ 49 w 308"/>
              <a:gd name="T115" fmla="*/ 16 h 569"/>
              <a:gd name="T116" fmla="*/ 58 w 308"/>
              <a:gd name="T117" fmla="*/ 9 h 569"/>
              <a:gd name="T118" fmla="*/ 76 w 308"/>
              <a:gd name="T119" fmla="*/ 40 h 569"/>
              <a:gd name="T120" fmla="*/ 145 w 308"/>
              <a:gd name="T121" fmla="*/ 86 h 569"/>
              <a:gd name="T122" fmla="*/ 196 w 308"/>
              <a:gd name="T123" fmla="*/ 118 h 569"/>
              <a:gd name="T124" fmla="*/ 257 w 308"/>
              <a:gd name="T125" fmla="*/ 158 h 5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8" h="569">
                <a:moveTo>
                  <a:pt x="293" y="184"/>
                </a:moveTo>
                <a:lnTo>
                  <a:pt x="293" y="191"/>
                </a:lnTo>
                <a:lnTo>
                  <a:pt x="292" y="191"/>
                </a:lnTo>
                <a:lnTo>
                  <a:pt x="292" y="218"/>
                </a:lnTo>
                <a:lnTo>
                  <a:pt x="292" y="221"/>
                </a:lnTo>
                <a:lnTo>
                  <a:pt x="292" y="222"/>
                </a:lnTo>
                <a:lnTo>
                  <a:pt x="292" y="223"/>
                </a:lnTo>
                <a:lnTo>
                  <a:pt x="292" y="224"/>
                </a:lnTo>
                <a:lnTo>
                  <a:pt x="292" y="225"/>
                </a:lnTo>
                <a:lnTo>
                  <a:pt x="292" y="238"/>
                </a:lnTo>
                <a:lnTo>
                  <a:pt x="292" y="241"/>
                </a:lnTo>
                <a:lnTo>
                  <a:pt x="292" y="242"/>
                </a:lnTo>
                <a:lnTo>
                  <a:pt x="292" y="243"/>
                </a:lnTo>
                <a:lnTo>
                  <a:pt x="292" y="250"/>
                </a:lnTo>
                <a:lnTo>
                  <a:pt x="292" y="256"/>
                </a:lnTo>
                <a:lnTo>
                  <a:pt x="292" y="259"/>
                </a:lnTo>
                <a:lnTo>
                  <a:pt x="292" y="260"/>
                </a:lnTo>
                <a:lnTo>
                  <a:pt x="291" y="260"/>
                </a:lnTo>
                <a:lnTo>
                  <a:pt x="291" y="262"/>
                </a:lnTo>
                <a:lnTo>
                  <a:pt x="291" y="264"/>
                </a:lnTo>
                <a:lnTo>
                  <a:pt x="291" y="271"/>
                </a:lnTo>
                <a:lnTo>
                  <a:pt x="291" y="273"/>
                </a:lnTo>
                <a:lnTo>
                  <a:pt x="291" y="276"/>
                </a:lnTo>
                <a:lnTo>
                  <a:pt x="291" y="289"/>
                </a:lnTo>
                <a:lnTo>
                  <a:pt x="291" y="293"/>
                </a:lnTo>
                <a:lnTo>
                  <a:pt x="291" y="295"/>
                </a:lnTo>
                <a:lnTo>
                  <a:pt x="291" y="296"/>
                </a:lnTo>
                <a:lnTo>
                  <a:pt x="291" y="297"/>
                </a:lnTo>
                <a:lnTo>
                  <a:pt x="291" y="304"/>
                </a:lnTo>
                <a:lnTo>
                  <a:pt x="291" y="306"/>
                </a:lnTo>
                <a:lnTo>
                  <a:pt x="291" y="313"/>
                </a:lnTo>
                <a:lnTo>
                  <a:pt x="291" y="322"/>
                </a:lnTo>
                <a:lnTo>
                  <a:pt x="291" y="325"/>
                </a:lnTo>
                <a:lnTo>
                  <a:pt x="291" y="331"/>
                </a:lnTo>
                <a:lnTo>
                  <a:pt x="291" y="333"/>
                </a:lnTo>
                <a:lnTo>
                  <a:pt x="291" y="335"/>
                </a:lnTo>
                <a:lnTo>
                  <a:pt x="291" y="343"/>
                </a:lnTo>
                <a:lnTo>
                  <a:pt x="291" y="346"/>
                </a:lnTo>
                <a:lnTo>
                  <a:pt x="287" y="346"/>
                </a:lnTo>
                <a:lnTo>
                  <a:pt x="285" y="346"/>
                </a:lnTo>
                <a:lnTo>
                  <a:pt x="281" y="346"/>
                </a:lnTo>
                <a:lnTo>
                  <a:pt x="276" y="346"/>
                </a:lnTo>
                <a:lnTo>
                  <a:pt x="268" y="346"/>
                </a:lnTo>
                <a:lnTo>
                  <a:pt x="265" y="346"/>
                </a:lnTo>
                <a:lnTo>
                  <a:pt x="260" y="346"/>
                </a:lnTo>
                <a:lnTo>
                  <a:pt x="259" y="346"/>
                </a:lnTo>
                <a:lnTo>
                  <a:pt x="258" y="346"/>
                </a:lnTo>
                <a:lnTo>
                  <a:pt x="257" y="346"/>
                </a:lnTo>
                <a:lnTo>
                  <a:pt x="254" y="346"/>
                </a:lnTo>
                <a:lnTo>
                  <a:pt x="251" y="346"/>
                </a:lnTo>
                <a:lnTo>
                  <a:pt x="241" y="347"/>
                </a:lnTo>
                <a:lnTo>
                  <a:pt x="237" y="347"/>
                </a:lnTo>
                <a:lnTo>
                  <a:pt x="233" y="347"/>
                </a:lnTo>
                <a:lnTo>
                  <a:pt x="232" y="348"/>
                </a:lnTo>
                <a:lnTo>
                  <a:pt x="230" y="349"/>
                </a:lnTo>
                <a:lnTo>
                  <a:pt x="229" y="349"/>
                </a:lnTo>
                <a:lnTo>
                  <a:pt x="228" y="349"/>
                </a:lnTo>
                <a:lnTo>
                  <a:pt x="228" y="350"/>
                </a:lnTo>
                <a:lnTo>
                  <a:pt x="228" y="351"/>
                </a:lnTo>
                <a:lnTo>
                  <a:pt x="225" y="364"/>
                </a:lnTo>
                <a:lnTo>
                  <a:pt x="231" y="364"/>
                </a:lnTo>
                <a:lnTo>
                  <a:pt x="232" y="364"/>
                </a:lnTo>
                <a:lnTo>
                  <a:pt x="234" y="364"/>
                </a:lnTo>
                <a:lnTo>
                  <a:pt x="240" y="364"/>
                </a:lnTo>
                <a:lnTo>
                  <a:pt x="242" y="364"/>
                </a:lnTo>
                <a:lnTo>
                  <a:pt x="246" y="364"/>
                </a:lnTo>
                <a:lnTo>
                  <a:pt x="251" y="364"/>
                </a:lnTo>
                <a:lnTo>
                  <a:pt x="254" y="364"/>
                </a:lnTo>
                <a:lnTo>
                  <a:pt x="255" y="364"/>
                </a:lnTo>
                <a:lnTo>
                  <a:pt x="256" y="364"/>
                </a:lnTo>
                <a:lnTo>
                  <a:pt x="257" y="364"/>
                </a:lnTo>
                <a:lnTo>
                  <a:pt x="259" y="364"/>
                </a:lnTo>
                <a:lnTo>
                  <a:pt x="261" y="364"/>
                </a:lnTo>
                <a:lnTo>
                  <a:pt x="264" y="364"/>
                </a:lnTo>
                <a:lnTo>
                  <a:pt x="265" y="364"/>
                </a:lnTo>
                <a:lnTo>
                  <a:pt x="268" y="364"/>
                </a:lnTo>
                <a:lnTo>
                  <a:pt x="269" y="364"/>
                </a:lnTo>
                <a:lnTo>
                  <a:pt x="273" y="364"/>
                </a:lnTo>
                <a:lnTo>
                  <a:pt x="275" y="364"/>
                </a:lnTo>
                <a:lnTo>
                  <a:pt x="280" y="364"/>
                </a:lnTo>
                <a:lnTo>
                  <a:pt x="283" y="364"/>
                </a:lnTo>
                <a:lnTo>
                  <a:pt x="287" y="364"/>
                </a:lnTo>
                <a:lnTo>
                  <a:pt x="291" y="363"/>
                </a:lnTo>
                <a:lnTo>
                  <a:pt x="292" y="363"/>
                </a:lnTo>
                <a:lnTo>
                  <a:pt x="293" y="363"/>
                </a:lnTo>
                <a:lnTo>
                  <a:pt x="298" y="363"/>
                </a:lnTo>
                <a:lnTo>
                  <a:pt x="299" y="363"/>
                </a:lnTo>
                <a:lnTo>
                  <a:pt x="302" y="363"/>
                </a:lnTo>
                <a:lnTo>
                  <a:pt x="308" y="363"/>
                </a:lnTo>
                <a:lnTo>
                  <a:pt x="308" y="364"/>
                </a:lnTo>
                <a:lnTo>
                  <a:pt x="308" y="365"/>
                </a:lnTo>
                <a:lnTo>
                  <a:pt x="308" y="368"/>
                </a:lnTo>
                <a:lnTo>
                  <a:pt x="308" y="369"/>
                </a:lnTo>
                <a:lnTo>
                  <a:pt x="308" y="371"/>
                </a:lnTo>
                <a:lnTo>
                  <a:pt x="308" y="372"/>
                </a:lnTo>
                <a:lnTo>
                  <a:pt x="308" y="373"/>
                </a:lnTo>
                <a:lnTo>
                  <a:pt x="308" y="374"/>
                </a:lnTo>
                <a:lnTo>
                  <a:pt x="308" y="375"/>
                </a:lnTo>
                <a:lnTo>
                  <a:pt x="307" y="376"/>
                </a:lnTo>
                <a:lnTo>
                  <a:pt x="308" y="376"/>
                </a:lnTo>
                <a:lnTo>
                  <a:pt x="308" y="379"/>
                </a:lnTo>
                <a:lnTo>
                  <a:pt x="308" y="380"/>
                </a:lnTo>
                <a:lnTo>
                  <a:pt x="307" y="380"/>
                </a:lnTo>
                <a:lnTo>
                  <a:pt x="307" y="381"/>
                </a:lnTo>
                <a:lnTo>
                  <a:pt x="306" y="381"/>
                </a:lnTo>
                <a:lnTo>
                  <a:pt x="304" y="381"/>
                </a:lnTo>
                <a:lnTo>
                  <a:pt x="290" y="381"/>
                </a:lnTo>
                <a:lnTo>
                  <a:pt x="257" y="381"/>
                </a:lnTo>
                <a:lnTo>
                  <a:pt x="257" y="382"/>
                </a:lnTo>
                <a:lnTo>
                  <a:pt x="258" y="382"/>
                </a:lnTo>
                <a:lnTo>
                  <a:pt x="258" y="384"/>
                </a:lnTo>
                <a:lnTo>
                  <a:pt x="258" y="388"/>
                </a:lnTo>
                <a:lnTo>
                  <a:pt x="258" y="396"/>
                </a:lnTo>
                <a:lnTo>
                  <a:pt x="258" y="397"/>
                </a:lnTo>
                <a:lnTo>
                  <a:pt x="258" y="408"/>
                </a:lnTo>
                <a:lnTo>
                  <a:pt x="258" y="413"/>
                </a:lnTo>
                <a:lnTo>
                  <a:pt x="258" y="414"/>
                </a:lnTo>
                <a:lnTo>
                  <a:pt x="258" y="419"/>
                </a:lnTo>
                <a:lnTo>
                  <a:pt x="258" y="421"/>
                </a:lnTo>
                <a:lnTo>
                  <a:pt x="258" y="422"/>
                </a:lnTo>
                <a:lnTo>
                  <a:pt x="258" y="425"/>
                </a:lnTo>
                <a:lnTo>
                  <a:pt x="258" y="426"/>
                </a:lnTo>
                <a:lnTo>
                  <a:pt x="257" y="426"/>
                </a:lnTo>
                <a:lnTo>
                  <a:pt x="255" y="426"/>
                </a:lnTo>
                <a:lnTo>
                  <a:pt x="251" y="426"/>
                </a:lnTo>
                <a:lnTo>
                  <a:pt x="243" y="426"/>
                </a:lnTo>
                <a:lnTo>
                  <a:pt x="243" y="427"/>
                </a:lnTo>
                <a:lnTo>
                  <a:pt x="243" y="432"/>
                </a:lnTo>
                <a:lnTo>
                  <a:pt x="242" y="432"/>
                </a:lnTo>
                <a:lnTo>
                  <a:pt x="241" y="432"/>
                </a:lnTo>
                <a:lnTo>
                  <a:pt x="240" y="432"/>
                </a:lnTo>
                <a:lnTo>
                  <a:pt x="240" y="435"/>
                </a:lnTo>
                <a:lnTo>
                  <a:pt x="240" y="440"/>
                </a:lnTo>
                <a:lnTo>
                  <a:pt x="240" y="446"/>
                </a:lnTo>
                <a:lnTo>
                  <a:pt x="241" y="454"/>
                </a:lnTo>
                <a:lnTo>
                  <a:pt x="241" y="457"/>
                </a:lnTo>
                <a:lnTo>
                  <a:pt x="240" y="457"/>
                </a:lnTo>
                <a:lnTo>
                  <a:pt x="239" y="457"/>
                </a:lnTo>
                <a:lnTo>
                  <a:pt x="237" y="457"/>
                </a:lnTo>
                <a:lnTo>
                  <a:pt x="237" y="458"/>
                </a:lnTo>
                <a:lnTo>
                  <a:pt x="237" y="465"/>
                </a:lnTo>
                <a:lnTo>
                  <a:pt x="238" y="465"/>
                </a:lnTo>
                <a:lnTo>
                  <a:pt x="239" y="465"/>
                </a:lnTo>
                <a:lnTo>
                  <a:pt x="239" y="461"/>
                </a:lnTo>
                <a:lnTo>
                  <a:pt x="239" y="460"/>
                </a:lnTo>
                <a:lnTo>
                  <a:pt x="241" y="460"/>
                </a:lnTo>
                <a:lnTo>
                  <a:pt x="241" y="461"/>
                </a:lnTo>
                <a:lnTo>
                  <a:pt x="241" y="465"/>
                </a:lnTo>
                <a:lnTo>
                  <a:pt x="241" y="466"/>
                </a:lnTo>
                <a:lnTo>
                  <a:pt x="241" y="475"/>
                </a:lnTo>
                <a:lnTo>
                  <a:pt x="241" y="477"/>
                </a:lnTo>
                <a:lnTo>
                  <a:pt x="241" y="479"/>
                </a:lnTo>
                <a:lnTo>
                  <a:pt x="241" y="482"/>
                </a:lnTo>
                <a:lnTo>
                  <a:pt x="241" y="483"/>
                </a:lnTo>
                <a:lnTo>
                  <a:pt x="242" y="483"/>
                </a:lnTo>
                <a:lnTo>
                  <a:pt x="242" y="490"/>
                </a:lnTo>
                <a:lnTo>
                  <a:pt x="241" y="490"/>
                </a:lnTo>
                <a:lnTo>
                  <a:pt x="241" y="499"/>
                </a:lnTo>
                <a:lnTo>
                  <a:pt x="240" y="499"/>
                </a:lnTo>
                <a:lnTo>
                  <a:pt x="239" y="499"/>
                </a:lnTo>
                <a:lnTo>
                  <a:pt x="235" y="499"/>
                </a:lnTo>
                <a:lnTo>
                  <a:pt x="234" y="499"/>
                </a:lnTo>
                <a:lnTo>
                  <a:pt x="233" y="499"/>
                </a:lnTo>
                <a:lnTo>
                  <a:pt x="232" y="498"/>
                </a:lnTo>
                <a:lnTo>
                  <a:pt x="231" y="498"/>
                </a:lnTo>
                <a:lnTo>
                  <a:pt x="232" y="513"/>
                </a:lnTo>
                <a:lnTo>
                  <a:pt x="232" y="517"/>
                </a:lnTo>
                <a:lnTo>
                  <a:pt x="232" y="516"/>
                </a:lnTo>
                <a:lnTo>
                  <a:pt x="234" y="516"/>
                </a:lnTo>
                <a:lnTo>
                  <a:pt x="238" y="516"/>
                </a:lnTo>
                <a:lnTo>
                  <a:pt x="239" y="516"/>
                </a:lnTo>
                <a:lnTo>
                  <a:pt x="241" y="516"/>
                </a:lnTo>
                <a:lnTo>
                  <a:pt x="242" y="516"/>
                </a:lnTo>
                <a:lnTo>
                  <a:pt x="243" y="516"/>
                </a:lnTo>
                <a:lnTo>
                  <a:pt x="244" y="516"/>
                </a:lnTo>
                <a:lnTo>
                  <a:pt x="247" y="516"/>
                </a:lnTo>
                <a:lnTo>
                  <a:pt x="250" y="516"/>
                </a:lnTo>
                <a:lnTo>
                  <a:pt x="257" y="516"/>
                </a:lnTo>
                <a:lnTo>
                  <a:pt x="258" y="516"/>
                </a:lnTo>
                <a:lnTo>
                  <a:pt x="259" y="516"/>
                </a:lnTo>
                <a:lnTo>
                  <a:pt x="259" y="517"/>
                </a:lnTo>
                <a:lnTo>
                  <a:pt x="259" y="518"/>
                </a:lnTo>
                <a:lnTo>
                  <a:pt x="259" y="519"/>
                </a:lnTo>
                <a:lnTo>
                  <a:pt x="259" y="523"/>
                </a:lnTo>
                <a:lnTo>
                  <a:pt x="259" y="524"/>
                </a:lnTo>
                <a:lnTo>
                  <a:pt x="259" y="525"/>
                </a:lnTo>
                <a:lnTo>
                  <a:pt x="259" y="526"/>
                </a:lnTo>
                <a:lnTo>
                  <a:pt x="259" y="527"/>
                </a:lnTo>
                <a:lnTo>
                  <a:pt x="259" y="530"/>
                </a:lnTo>
                <a:lnTo>
                  <a:pt x="259" y="531"/>
                </a:lnTo>
                <a:lnTo>
                  <a:pt x="259" y="533"/>
                </a:lnTo>
                <a:lnTo>
                  <a:pt x="258" y="533"/>
                </a:lnTo>
                <a:lnTo>
                  <a:pt x="256" y="533"/>
                </a:lnTo>
                <a:lnTo>
                  <a:pt x="251" y="533"/>
                </a:lnTo>
                <a:lnTo>
                  <a:pt x="246" y="533"/>
                </a:lnTo>
                <a:lnTo>
                  <a:pt x="243" y="533"/>
                </a:lnTo>
                <a:lnTo>
                  <a:pt x="242" y="533"/>
                </a:lnTo>
                <a:lnTo>
                  <a:pt x="240" y="533"/>
                </a:lnTo>
                <a:lnTo>
                  <a:pt x="234" y="533"/>
                </a:lnTo>
                <a:lnTo>
                  <a:pt x="233" y="533"/>
                </a:lnTo>
                <a:lnTo>
                  <a:pt x="231" y="533"/>
                </a:lnTo>
                <a:lnTo>
                  <a:pt x="224" y="534"/>
                </a:lnTo>
                <a:lnTo>
                  <a:pt x="222" y="534"/>
                </a:lnTo>
                <a:lnTo>
                  <a:pt x="221" y="534"/>
                </a:lnTo>
                <a:lnTo>
                  <a:pt x="217" y="534"/>
                </a:lnTo>
                <a:lnTo>
                  <a:pt x="216" y="534"/>
                </a:lnTo>
                <a:lnTo>
                  <a:pt x="215" y="534"/>
                </a:lnTo>
                <a:lnTo>
                  <a:pt x="212" y="534"/>
                </a:lnTo>
                <a:lnTo>
                  <a:pt x="208" y="534"/>
                </a:lnTo>
                <a:lnTo>
                  <a:pt x="203" y="534"/>
                </a:lnTo>
                <a:lnTo>
                  <a:pt x="200" y="534"/>
                </a:lnTo>
                <a:lnTo>
                  <a:pt x="196" y="534"/>
                </a:lnTo>
                <a:lnTo>
                  <a:pt x="194" y="534"/>
                </a:lnTo>
                <a:lnTo>
                  <a:pt x="192" y="534"/>
                </a:lnTo>
                <a:lnTo>
                  <a:pt x="190" y="534"/>
                </a:lnTo>
                <a:lnTo>
                  <a:pt x="189" y="534"/>
                </a:lnTo>
                <a:lnTo>
                  <a:pt x="188" y="534"/>
                </a:lnTo>
                <a:lnTo>
                  <a:pt x="185" y="534"/>
                </a:lnTo>
                <a:lnTo>
                  <a:pt x="183" y="534"/>
                </a:lnTo>
                <a:lnTo>
                  <a:pt x="181" y="534"/>
                </a:lnTo>
                <a:lnTo>
                  <a:pt x="181" y="535"/>
                </a:lnTo>
                <a:lnTo>
                  <a:pt x="181" y="538"/>
                </a:lnTo>
                <a:lnTo>
                  <a:pt x="181" y="539"/>
                </a:lnTo>
                <a:lnTo>
                  <a:pt x="181" y="540"/>
                </a:lnTo>
                <a:lnTo>
                  <a:pt x="181" y="541"/>
                </a:lnTo>
                <a:lnTo>
                  <a:pt x="181" y="542"/>
                </a:lnTo>
                <a:lnTo>
                  <a:pt x="181" y="543"/>
                </a:lnTo>
                <a:lnTo>
                  <a:pt x="181" y="546"/>
                </a:lnTo>
                <a:lnTo>
                  <a:pt x="181" y="547"/>
                </a:lnTo>
                <a:lnTo>
                  <a:pt x="181" y="548"/>
                </a:lnTo>
                <a:lnTo>
                  <a:pt x="181" y="549"/>
                </a:lnTo>
                <a:lnTo>
                  <a:pt x="181" y="553"/>
                </a:lnTo>
                <a:lnTo>
                  <a:pt x="181" y="555"/>
                </a:lnTo>
                <a:lnTo>
                  <a:pt x="181" y="556"/>
                </a:lnTo>
                <a:lnTo>
                  <a:pt x="181" y="557"/>
                </a:lnTo>
                <a:lnTo>
                  <a:pt x="180" y="557"/>
                </a:lnTo>
                <a:lnTo>
                  <a:pt x="179" y="557"/>
                </a:lnTo>
                <a:lnTo>
                  <a:pt x="177" y="557"/>
                </a:lnTo>
                <a:lnTo>
                  <a:pt x="173" y="557"/>
                </a:lnTo>
                <a:lnTo>
                  <a:pt x="171" y="557"/>
                </a:lnTo>
                <a:lnTo>
                  <a:pt x="170" y="557"/>
                </a:lnTo>
                <a:lnTo>
                  <a:pt x="168" y="557"/>
                </a:lnTo>
                <a:lnTo>
                  <a:pt x="168" y="555"/>
                </a:lnTo>
                <a:lnTo>
                  <a:pt x="168" y="553"/>
                </a:lnTo>
                <a:lnTo>
                  <a:pt x="168" y="538"/>
                </a:lnTo>
                <a:lnTo>
                  <a:pt x="168" y="536"/>
                </a:lnTo>
                <a:lnTo>
                  <a:pt x="169" y="536"/>
                </a:lnTo>
                <a:lnTo>
                  <a:pt x="170" y="536"/>
                </a:lnTo>
                <a:lnTo>
                  <a:pt x="170" y="534"/>
                </a:lnTo>
                <a:lnTo>
                  <a:pt x="169" y="534"/>
                </a:lnTo>
                <a:lnTo>
                  <a:pt x="168" y="534"/>
                </a:lnTo>
                <a:lnTo>
                  <a:pt x="165" y="534"/>
                </a:lnTo>
                <a:lnTo>
                  <a:pt x="163" y="534"/>
                </a:lnTo>
                <a:lnTo>
                  <a:pt x="162" y="534"/>
                </a:lnTo>
                <a:lnTo>
                  <a:pt x="162" y="535"/>
                </a:lnTo>
                <a:lnTo>
                  <a:pt x="162" y="536"/>
                </a:lnTo>
                <a:lnTo>
                  <a:pt x="161" y="536"/>
                </a:lnTo>
                <a:lnTo>
                  <a:pt x="160" y="536"/>
                </a:lnTo>
                <a:lnTo>
                  <a:pt x="160" y="534"/>
                </a:lnTo>
                <a:lnTo>
                  <a:pt x="159" y="534"/>
                </a:lnTo>
                <a:lnTo>
                  <a:pt x="156" y="534"/>
                </a:lnTo>
                <a:lnTo>
                  <a:pt x="154" y="534"/>
                </a:lnTo>
                <a:lnTo>
                  <a:pt x="152" y="534"/>
                </a:lnTo>
                <a:lnTo>
                  <a:pt x="151" y="534"/>
                </a:lnTo>
                <a:lnTo>
                  <a:pt x="149" y="534"/>
                </a:lnTo>
                <a:lnTo>
                  <a:pt x="148" y="534"/>
                </a:lnTo>
                <a:lnTo>
                  <a:pt x="147" y="534"/>
                </a:lnTo>
                <a:lnTo>
                  <a:pt x="146" y="534"/>
                </a:lnTo>
                <a:lnTo>
                  <a:pt x="145" y="534"/>
                </a:lnTo>
                <a:lnTo>
                  <a:pt x="143" y="534"/>
                </a:lnTo>
                <a:lnTo>
                  <a:pt x="140" y="534"/>
                </a:lnTo>
                <a:lnTo>
                  <a:pt x="139" y="534"/>
                </a:lnTo>
                <a:lnTo>
                  <a:pt x="138" y="534"/>
                </a:lnTo>
                <a:lnTo>
                  <a:pt x="137" y="534"/>
                </a:lnTo>
                <a:lnTo>
                  <a:pt x="136" y="534"/>
                </a:lnTo>
                <a:lnTo>
                  <a:pt x="135" y="534"/>
                </a:lnTo>
                <a:lnTo>
                  <a:pt x="134" y="534"/>
                </a:lnTo>
                <a:lnTo>
                  <a:pt x="130" y="534"/>
                </a:lnTo>
                <a:lnTo>
                  <a:pt x="129" y="534"/>
                </a:lnTo>
                <a:lnTo>
                  <a:pt x="129" y="532"/>
                </a:lnTo>
                <a:lnTo>
                  <a:pt x="123" y="532"/>
                </a:lnTo>
                <a:lnTo>
                  <a:pt x="122" y="532"/>
                </a:lnTo>
                <a:lnTo>
                  <a:pt x="122" y="531"/>
                </a:lnTo>
                <a:lnTo>
                  <a:pt x="122" y="528"/>
                </a:lnTo>
                <a:lnTo>
                  <a:pt x="122" y="527"/>
                </a:lnTo>
                <a:lnTo>
                  <a:pt x="122" y="526"/>
                </a:lnTo>
                <a:lnTo>
                  <a:pt x="120" y="526"/>
                </a:lnTo>
                <a:lnTo>
                  <a:pt x="119" y="526"/>
                </a:lnTo>
                <a:lnTo>
                  <a:pt x="112" y="526"/>
                </a:lnTo>
                <a:lnTo>
                  <a:pt x="105" y="526"/>
                </a:lnTo>
                <a:lnTo>
                  <a:pt x="105" y="528"/>
                </a:lnTo>
                <a:lnTo>
                  <a:pt x="105" y="530"/>
                </a:lnTo>
                <a:lnTo>
                  <a:pt x="105" y="533"/>
                </a:lnTo>
                <a:lnTo>
                  <a:pt x="105" y="534"/>
                </a:lnTo>
                <a:lnTo>
                  <a:pt x="104" y="534"/>
                </a:lnTo>
                <a:lnTo>
                  <a:pt x="102" y="534"/>
                </a:lnTo>
                <a:lnTo>
                  <a:pt x="100" y="534"/>
                </a:lnTo>
                <a:lnTo>
                  <a:pt x="97" y="534"/>
                </a:lnTo>
                <a:lnTo>
                  <a:pt x="95" y="534"/>
                </a:lnTo>
                <a:lnTo>
                  <a:pt x="94" y="534"/>
                </a:lnTo>
                <a:lnTo>
                  <a:pt x="93" y="534"/>
                </a:lnTo>
                <a:lnTo>
                  <a:pt x="92" y="534"/>
                </a:lnTo>
                <a:lnTo>
                  <a:pt x="90" y="534"/>
                </a:lnTo>
                <a:lnTo>
                  <a:pt x="88" y="534"/>
                </a:lnTo>
                <a:lnTo>
                  <a:pt x="87" y="534"/>
                </a:lnTo>
                <a:lnTo>
                  <a:pt x="86" y="534"/>
                </a:lnTo>
                <a:lnTo>
                  <a:pt x="83" y="534"/>
                </a:lnTo>
                <a:lnTo>
                  <a:pt x="82" y="534"/>
                </a:lnTo>
                <a:lnTo>
                  <a:pt x="79" y="534"/>
                </a:lnTo>
                <a:lnTo>
                  <a:pt x="79" y="535"/>
                </a:lnTo>
                <a:lnTo>
                  <a:pt x="79" y="541"/>
                </a:lnTo>
                <a:lnTo>
                  <a:pt x="79" y="542"/>
                </a:lnTo>
                <a:lnTo>
                  <a:pt x="79" y="544"/>
                </a:lnTo>
                <a:lnTo>
                  <a:pt x="79" y="547"/>
                </a:lnTo>
                <a:lnTo>
                  <a:pt x="79" y="548"/>
                </a:lnTo>
                <a:lnTo>
                  <a:pt x="79" y="549"/>
                </a:lnTo>
                <a:lnTo>
                  <a:pt x="79" y="550"/>
                </a:lnTo>
                <a:lnTo>
                  <a:pt x="79" y="551"/>
                </a:lnTo>
                <a:lnTo>
                  <a:pt x="78" y="551"/>
                </a:lnTo>
                <a:lnTo>
                  <a:pt x="77" y="551"/>
                </a:lnTo>
                <a:lnTo>
                  <a:pt x="76" y="551"/>
                </a:lnTo>
                <a:lnTo>
                  <a:pt x="76" y="550"/>
                </a:lnTo>
                <a:lnTo>
                  <a:pt x="76" y="548"/>
                </a:lnTo>
                <a:lnTo>
                  <a:pt x="76" y="547"/>
                </a:lnTo>
                <a:lnTo>
                  <a:pt x="76" y="544"/>
                </a:lnTo>
                <a:lnTo>
                  <a:pt x="76" y="539"/>
                </a:lnTo>
                <a:lnTo>
                  <a:pt x="76" y="538"/>
                </a:lnTo>
                <a:lnTo>
                  <a:pt x="76" y="536"/>
                </a:lnTo>
                <a:lnTo>
                  <a:pt x="76" y="535"/>
                </a:lnTo>
                <a:lnTo>
                  <a:pt x="75" y="535"/>
                </a:lnTo>
                <a:lnTo>
                  <a:pt x="74" y="535"/>
                </a:lnTo>
                <a:lnTo>
                  <a:pt x="71" y="535"/>
                </a:lnTo>
                <a:lnTo>
                  <a:pt x="70" y="535"/>
                </a:lnTo>
                <a:lnTo>
                  <a:pt x="68" y="535"/>
                </a:lnTo>
                <a:lnTo>
                  <a:pt x="59" y="535"/>
                </a:lnTo>
                <a:lnTo>
                  <a:pt x="57" y="535"/>
                </a:lnTo>
                <a:lnTo>
                  <a:pt x="56" y="535"/>
                </a:lnTo>
                <a:lnTo>
                  <a:pt x="54" y="535"/>
                </a:lnTo>
                <a:lnTo>
                  <a:pt x="54" y="538"/>
                </a:lnTo>
                <a:lnTo>
                  <a:pt x="54" y="539"/>
                </a:lnTo>
                <a:lnTo>
                  <a:pt x="53" y="539"/>
                </a:lnTo>
                <a:lnTo>
                  <a:pt x="53" y="540"/>
                </a:lnTo>
                <a:lnTo>
                  <a:pt x="53" y="541"/>
                </a:lnTo>
                <a:lnTo>
                  <a:pt x="53" y="542"/>
                </a:lnTo>
                <a:lnTo>
                  <a:pt x="53" y="544"/>
                </a:lnTo>
                <a:lnTo>
                  <a:pt x="52" y="551"/>
                </a:lnTo>
                <a:lnTo>
                  <a:pt x="52" y="552"/>
                </a:lnTo>
                <a:lnTo>
                  <a:pt x="52" y="553"/>
                </a:lnTo>
                <a:lnTo>
                  <a:pt x="52" y="555"/>
                </a:lnTo>
                <a:lnTo>
                  <a:pt x="52" y="557"/>
                </a:lnTo>
                <a:lnTo>
                  <a:pt x="50" y="560"/>
                </a:lnTo>
                <a:lnTo>
                  <a:pt x="49" y="561"/>
                </a:lnTo>
                <a:lnTo>
                  <a:pt x="48" y="561"/>
                </a:lnTo>
                <a:lnTo>
                  <a:pt x="47" y="561"/>
                </a:lnTo>
                <a:lnTo>
                  <a:pt x="47" y="565"/>
                </a:lnTo>
                <a:lnTo>
                  <a:pt x="48" y="565"/>
                </a:lnTo>
                <a:lnTo>
                  <a:pt x="48" y="566"/>
                </a:lnTo>
                <a:lnTo>
                  <a:pt x="48" y="567"/>
                </a:lnTo>
                <a:lnTo>
                  <a:pt x="47" y="567"/>
                </a:lnTo>
                <a:lnTo>
                  <a:pt x="47" y="568"/>
                </a:lnTo>
                <a:lnTo>
                  <a:pt x="47" y="569"/>
                </a:lnTo>
                <a:lnTo>
                  <a:pt x="44" y="569"/>
                </a:lnTo>
                <a:lnTo>
                  <a:pt x="43" y="569"/>
                </a:lnTo>
                <a:lnTo>
                  <a:pt x="42" y="569"/>
                </a:lnTo>
                <a:lnTo>
                  <a:pt x="41" y="569"/>
                </a:lnTo>
                <a:lnTo>
                  <a:pt x="41" y="568"/>
                </a:lnTo>
                <a:lnTo>
                  <a:pt x="40" y="567"/>
                </a:lnTo>
                <a:lnTo>
                  <a:pt x="39" y="566"/>
                </a:lnTo>
                <a:lnTo>
                  <a:pt x="36" y="566"/>
                </a:lnTo>
                <a:lnTo>
                  <a:pt x="35" y="565"/>
                </a:lnTo>
                <a:lnTo>
                  <a:pt x="34" y="564"/>
                </a:lnTo>
                <a:lnTo>
                  <a:pt x="33" y="564"/>
                </a:lnTo>
                <a:lnTo>
                  <a:pt x="32" y="564"/>
                </a:lnTo>
                <a:lnTo>
                  <a:pt x="31" y="563"/>
                </a:lnTo>
                <a:lnTo>
                  <a:pt x="30" y="563"/>
                </a:lnTo>
                <a:lnTo>
                  <a:pt x="30" y="560"/>
                </a:lnTo>
                <a:lnTo>
                  <a:pt x="28" y="560"/>
                </a:lnTo>
                <a:lnTo>
                  <a:pt x="30" y="560"/>
                </a:lnTo>
                <a:lnTo>
                  <a:pt x="30" y="559"/>
                </a:lnTo>
                <a:lnTo>
                  <a:pt x="30" y="558"/>
                </a:lnTo>
                <a:lnTo>
                  <a:pt x="30" y="555"/>
                </a:lnTo>
                <a:lnTo>
                  <a:pt x="30" y="553"/>
                </a:lnTo>
                <a:lnTo>
                  <a:pt x="30" y="552"/>
                </a:lnTo>
                <a:lnTo>
                  <a:pt x="30" y="551"/>
                </a:lnTo>
                <a:lnTo>
                  <a:pt x="30" y="550"/>
                </a:lnTo>
                <a:lnTo>
                  <a:pt x="30" y="549"/>
                </a:lnTo>
                <a:lnTo>
                  <a:pt x="28" y="549"/>
                </a:lnTo>
                <a:lnTo>
                  <a:pt x="27" y="547"/>
                </a:lnTo>
                <a:lnTo>
                  <a:pt x="26" y="547"/>
                </a:lnTo>
                <a:lnTo>
                  <a:pt x="25" y="546"/>
                </a:lnTo>
                <a:lnTo>
                  <a:pt x="25" y="544"/>
                </a:lnTo>
                <a:lnTo>
                  <a:pt x="25" y="542"/>
                </a:lnTo>
                <a:lnTo>
                  <a:pt x="25" y="540"/>
                </a:lnTo>
                <a:lnTo>
                  <a:pt x="26" y="540"/>
                </a:lnTo>
                <a:lnTo>
                  <a:pt x="26" y="539"/>
                </a:lnTo>
                <a:lnTo>
                  <a:pt x="27" y="539"/>
                </a:lnTo>
                <a:lnTo>
                  <a:pt x="27" y="538"/>
                </a:lnTo>
                <a:lnTo>
                  <a:pt x="27" y="536"/>
                </a:lnTo>
                <a:lnTo>
                  <a:pt x="27" y="535"/>
                </a:lnTo>
                <a:lnTo>
                  <a:pt x="27" y="534"/>
                </a:lnTo>
                <a:lnTo>
                  <a:pt x="26" y="533"/>
                </a:lnTo>
                <a:lnTo>
                  <a:pt x="25" y="533"/>
                </a:lnTo>
                <a:lnTo>
                  <a:pt x="23" y="532"/>
                </a:lnTo>
                <a:lnTo>
                  <a:pt x="22" y="532"/>
                </a:lnTo>
                <a:lnTo>
                  <a:pt x="22" y="531"/>
                </a:lnTo>
                <a:lnTo>
                  <a:pt x="21" y="531"/>
                </a:lnTo>
                <a:lnTo>
                  <a:pt x="21" y="533"/>
                </a:lnTo>
                <a:lnTo>
                  <a:pt x="21" y="535"/>
                </a:lnTo>
                <a:lnTo>
                  <a:pt x="19" y="535"/>
                </a:lnTo>
                <a:lnTo>
                  <a:pt x="18" y="535"/>
                </a:lnTo>
                <a:lnTo>
                  <a:pt x="17" y="535"/>
                </a:lnTo>
                <a:lnTo>
                  <a:pt x="16" y="535"/>
                </a:lnTo>
                <a:lnTo>
                  <a:pt x="15" y="535"/>
                </a:lnTo>
                <a:lnTo>
                  <a:pt x="14" y="535"/>
                </a:lnTo>
                <a:lnTo>
                  <a:pt x="13" y="535"/>
                </a:lnTo>
                <a:lnTo>
                  <a:pt x="11" y="535"/>
                </a:lnTo>
                <a:lnTo>
                  <a:pt x="10" y="535"/>
                </a:lnTo>
                <a:lnTo>
                  <a:pt x="10" y="534"/>
                </a:lnTo>
                <a:lnTo>
                  <a:pt x="10" y="533"/>
                </a:lnTo>
                <a:lnTo>
                  <a:pt x="11" y="533"/>
                </a:lnTo>
                <a:lnTo>
                  <a:pt x="11" y="532"/>
                </a:lnTo>
                <a:lnTo>
                  <a:pt x="11" y="531"/>
                </a:lnTo>
                <a:lnTo>
                  <a:pt x="10" y="531"/>
                </a:lnTo>
                <a:lnTo>
                  <a:pt x="10" y="530"/>
                </a:lnTo>
                <a:lnTo>
                  <a:pt x="9" y="530"/>
                </a:lnTo>
                <a:lnTo>
                  <a:pt x="9" y="528"/>
                </a:lnTo>
                <a:lnTo>
                  <a:pt x="9" y="527"/>
                </a:lnTo>
                <a:lnTo>
                  <a:pt x="10" y="525"/>
                </a:lnTo>
                <a:lnTo>
                  <a:pt x="9" y="525"/>
                </a:lnTo>
                <a:lnTo>
                  <a:pt x="8" y="524"/>
                </a:lnTo>
                <a:lnTo>
                  <a:pt x="7" y="524"/>
                </a:lnTo>
                <a:lnTo>
                  <a:pt x="6" y="523"/>
                </a:lnTo>
                <a:lnTo>
                  <a:pt x="6" y="522"/>
                </a:lnTo>
                <a:lnTo>
                  <a:pt x="5" y="517"/>
                </a:lnTo>
                <a:lnTo>
                  <a:pt x="4" y="517"/>
                </a:lnTo>
                <a:lnTo>
                  <a:pt x="2" y="516"/>
                </a:lnTo>
                <a:lnTo>
                  <a:pt x="1" y="516"/>
                </a:lnTo>
                <a:lnTo>
                  <a:pt x="1" y="514"/>
                </a:lnTo>
                <a:lnTo>
                  <a:pt x="1" y="511"/>
                </a:lnTo>
                <a:lnTo>
                  <a:pt x="1" y="510"/>
                </a:lnTo>
                <a:lnTo>
                  <a:pt x="0" y="508"/>
                </a:lnTo>
                <a:lnTo>
                  <a:pt x="0" y="506"/>
                </a:lnTo>
                <a:lnTo>
                  <a:pt x="0" y="505"/>
                </a:lnTo>
                <a:lnTo>
                  <a:pt x="1" y="504"/>
                </a:lnTo>
                <a:lnTo>
                  <a:pt x="1" y="502"/>
                </a:lnTo>
                <a:lnTo>
                  <a:pt x="2" y="501"/>
                </a:lnTo>
                <a:lnTo>
                  <a:pt x="4" y="501"/>
                </a:lnTo>
                <a:lnTo>
                  <a:pt x="4" y="500"/>
                </a:lnTo>
                <a:lnTo>
                  <a:pt x="4" y="499"/>
                </a:lnTo>
                <a:lnTo>
                  <a:pt x="4" y="497"/>
                </a:lnTo>
                <a:lnTo>
                  <a:pt x="4" y="494"/>
                </a:lnTo>
                <a:lnTo>
                  <a:pt x="4" y="493"/>
                </a:lnTo>
                <a:lnTo>
                  <a:pt x="5" y="492"/>
                </a:lnTo>
                <a:lnTo>
                  <a:pt x="6" y="492"/>
                </a:lnTo>
                <a:lnTo>
                  <a:pt x="6" y="491"/>
                </a:lnTo>
                <a:lnTo>
                  <a:pt x="5" y="490"/>
                </a:lnTo>
                <a:lnTo>
                  <a:pt x="4" y="489"/>
                </a:lnTo>
                <a:lnTo>
                  <a:pt x="2" y="489"/>
                </a:lnTo>
                <a:lnTo>
                  <a:pt x="2" y="488"/>
                </a:lnTo>
                <a:lnTo>
                  <a:pt x="1" y="488"/>
                </a:lnTo>
                <a:lnTo>
                  <a:pt x="1" y="486"/>
                </a:lnTo>
                <a:lnTo>
                  <a:pt x="1" y="485"/>
                </a:lnTo>
                <a:lnTo>
                  <a:pt x="1" y="484"/>
                </a:lnTo>
                <a:lnTo>
                  <a:pt x="1" y="483"/>
                </a:lnTo>
                <a:lnTo>
                  <a:pt x="1" y="482"/>
                </a:lnTo>
                <a:lnTo>
                  <a:pt x="1" y="481"/>
                </a:lnTo>
                <a:lnTo>
                  <a:pt x="2" y="481"/>
                </a:lnTo>
                <a:lnTo>
                  <a:pt x="4" y="480"/>
                </a:lnTo>
                <a:lnTo>
                  <a:pt x="4" y="479"/>
                </a:lnTo>
                <a:lnTo>
                  <a:pt x="4" y="477"/>
                </a:lnTo>
                <a:lnTo>
                  <a:pt x="4" y="476"/>
                </a:lnTo>
                <a:lnTo>
                  <a:pt x="4" y="475"/>
                </a:lnTo>
                <a:lnTo>
                  <a:pt x="6" y="474"/>
                </a:lnTo>
                <a:lnTo>
                  <a:pt x="6" y="473"/>
                </a:lnTo>
                <a:lnTo>
                  <a:pt x="6" y="472"/>
                </a:lnTo>
                <a:lnTo>
                  <a:pt x="6" y="471"/>
                </a:lnTo>
                <a:lnTo>
                  <a:pt x="7" y="469"/>
                </a:lnTo>
                <a:lnTo>
                  <a:pt x="8" y="467"/>
                </a:lnTo>
                <a:lnTo>
                  <a:pt x="7" y="466"/>
                </a:lnTo>
                <a:lnTo>
                  <a:pt x="7" y="465"/>
                </a:lnTo>
                <a:lnTo>
                  <a:pt x="6" y="465"/>
                </a:lnTo>
                <a:lnTo>
                  <a:pt x="6" y="464"/>
                </a:lnTo>
                <a:lnTo>
                  <a:pt x="6" y="463"/>
                </a:lnTo>
                <a:lnTo>
                  <a:pt x="7" y="461"/>
                </a:lnTo>
                <a:lnTo>
                  <a:pt x="8" y="460"/>
                </a:lnTo>
                <a:lnTo>
                  <a:pt x="9" y="460"/>
                </a:lnTo>
                <a:lnTo>
                  <a:pt x="9" y="459"/>
                </a:lnTo>
                <a:lnTo>
                  <a:pt x="10" y="459"/>
                </a:lnTo>
                <a:lnTo>
                  <a:pt x="11" y="457"/>
                </a:lnTo>
                <a:lnTo>
                  <a:pt x="13" y="456"/>
                </a:lnTo>
                <a:lnTo>
                  <a:pt x="14" y="457"/>
                </a:lnTo>
                <a:lnTo>
                  <a:pt x="15" y="456"/>
                </a:lnTo>
                <a:lnTo>
                  <a:pt x="16" y="456"/>
                </a:lnTo>
                <a:lnTo>
                  <a:pt x="16" y="455"/>
                </a:lnTo>
                <a:lnTo>
                  <a:pt x="16" y="454"/>
                </a:lnTo>
                <a:lnTo>
                  <a:pt x="16" y="452"/>
                </a:lnTo>
                <a:lnTo>
                  <a:pt x="15" y="452"/>
                </a:lnTo>
                <a:lnTo>
                  <a:pt x="14" y="451"/>
                </a:lnTo>
                <a:lnTo>
                  <a:pt x="13" y="451"/>
                </a:lnTo>
                <a:lnTo>
                  <a:pt x="13" y="449"/>
                </a:lnTo>
                <a:lnTo>
                  <a:pt x="14" y="448"/>
                </a:lnTo>
                <a:lnTo>
                  <a:pt x="15" y="447"/>
                </a:lnTo>
                <a:lnTo>
                  <a:pt x="16" y="447"/>
                </a:lnTo>
                <a:lnTo>
                  <a:pt x="16" y="446"/>
                </a:lnTo>
                <a:lnTo>
                  <a:pt x="16" y="444"/>
                </a:lnTo>
                <a:lnTo>
                  <a:pt x="16" y="443"/>
                </a:lnTo>
                <a:lnTo>
                  <a:pt x="16" y="442"/>
                </a:lnTo>
                <a:lnTo>
                  <a:pt x="16" y="441"/>
                </a:lnTo>
                <a:lnTo>
                  <a:pt x="15" y="441"/>
                </a:lnTo>
                <a:lnTo>
                  <a:pt x="14" y="439"/>
                </a:lnTo>
                <a:lnTo>
                  <a:pt x="13" y="439"/>
                </a:lnTo>
                <a:lnTo>
                  <a:pt x="11" y="438"/>
                </a:lnTo>
                <a:lnTo>
                  <a:pt x="11" y="437"/>
                </a:lnTo>
                <a:lnTo>
                  <a:pt x="10" y="437"/>
                </a:lnTo>
                <a:lnTo>
                  <a:pt x="10" y="435"/>
                </a:lnTo>
                <a:lnTo>
                  <a:pt x="9" y="435"/>
                </a:lnTo>
                <a:lnTo>
                  <a:pt x="9" y="434"/>
                </a:lnTo>
                <a:lnTo>
                  <a:pt x="10" y="433"/>
                </a:lnTo>
                <a:lnTo>
                  <a:pt x="10" y="432"/>
                </a:lnTo>
                <a:lnTo>
                  <a:pt x="11" y="431"/>
                </a:lnTo>
                <a:lnTo>
                  <a:pt x="11" y="430"/>
                </a:lnTo>
                <a:lnTo>
                  <a:pt x="13" y="430"/>
                </a:lnTo>
                <a:lnTo>
                  <a:pt x="13" y="429"/>
                </a:lnTo>
                <a:lnTo>
                  <a:pt x="13" y="427"/>
                </a:lnTo>
                <a:lnTo>
                  <a:pt x="13" y="426"/>
                </a:lnTo>
                <a:lnTo>
                  <a:pt x="13" y="425"/>
                </a:lnTo>
                <a:lnTo>
                  <a:pt x="14" y="424"/>
                </a:lnTo>
                <a:lnTo>
                  <a:pt x="13" y="421"/>
                </a:lnTo>
                <a:lnTo>
                  <a:pt x="14" y="417"/>
                </a:lnTo>
                <a:lnTo>
                  <a:pt x="11" y="416"/>
                </a:lnTo>
                <a:lnTo>
                  <a:pt x="11" y="413"/>
                </a:lnTo>
                <a:lnTo>
                  <a:pt x="11" y="409"/>
                </a:lnTo>
                <a:lnTo>
                  <a:pt x="11" y="408"/>
                </a:lnTo>
                <a:lnTo>
                  <a:pt x="10" y="406"/>
                </a:lnTo>
                <a:lnTo>
                  <a:pt x="9" y="402"/>
                </a:lnTo>
                <a:lnTo>
                  <a:pt x="8" y="399"/>
                </a:lnTo>
                <a:lnTo>
                  <a:pt x="7" y="398"/>
                </a:lnTo>
                <a:lnTo>
                  <a:pt x="10" y="391"/>
                </a:lnTo>
                <a:lnTo>
                  <a:pt x="11" y="389"/>
                </a:lnTo>
                <a:lnTo>
                  <a:pt x="14" y="383"/>
                </a:lnTo>
                <a:lnTo>
                  <a:pt x="18" y="375"/>
                </a:lnTo>
                <a:lnTo>
                  <a:pt x="21" y="372"/>
                </a:lnTo>
                <a:lnTo>
                  <a:pt x="22" y="368"/>
                </a:lnTo>
                <a:lnTo>
                  <a:pt x="25" y="360"/>
                </a:lnTo>
                <a:lnTo>
                  <a:pt x="24" y="360"/>
                </a:lnTo>
                <a:lnTo>
                  <a:pt x="23" y="359"/>
                </a:lnTo>
                <a:lnTo>
                  <a:pt x="22" y="359"/>
                </a:lnTo>
                <a:lnTo>
                  <a:pt x="21" y="358"/>
                </a:lnTo>
                <a:lnTo>
                  <a:pt x="19" y="358"/>
                </a:lnTo>
                <a:lnTo>
                  <a:pt x="18" y="357"/>
                </a:lnTo>
                <a:lnTo>
                  <a:pt x="18" y="356"/>
                </a:lnTo>
                <a:lnTo>
                  <a:pt x="18" y="355"/>
                </a:lnTo>
                <a:lnTo>
                  <a:pt x="21" y="346"/>
                </a:lnTo>
                <a:lnTo>
                  <a:pt x="23" y="340"/>
                </a:lnTo>
                <a:lnTo>
                  <a:pt x="24" y="337"/>
                </a:lnTo>
                <a:lnTo>
                  <a:pt x="25" y="329"/>
                </a:lnTo>
                <a:lnTo>
                  <a:pt x="26" y="326"/>
                </a:lnTo>
                <a:lnTo>
                  <a:pt x="26" y="324"/>
                </a:lnTo>
                <a:lnTo>
                  <a:pt x="27" y="322"/>
                </a:lnTo>
                <a:lnTo>
                  <a:pt x="30" y="315"/>
                </a:lnTo>
                <a:lnTo>
                  <a:pt x="30" y="312"/>
                </a:lnTo>
                <a:lnTo>
                  <a:pt x="31" y="310"/>
                </a:lnTo>
                <a:lnTo>
                  <a:pt x="31" y="309"/>
                </a:lnTo>
                <a:lnTo>
                  <a:pt x="34" y="310"/>
                </a:lnTo>
                <a:lnTo>
                  <a:pt x="35" y="310"/>
                </a:lnTo>
                <a:lnTo>
                  <a:pt x="42" y="313"/>
                </a:lnTo>
                <a:lnTo>
                  <a:pt x="47" y="314"/>
                </a:lnTo>
                <a:lnTo>
                  <a:pt x="48" y="309"/>
                </a:lnTo>
                <a:lnTo>
                  <a:pt x="48" y="308"/>
                </a:lnTo>
                <a:lnTo>
                  <a:pt x="48" y="307"/>
                </a:lnTo>
                <a:lnTo>
                  <a:pt x="49" y="306"/>
                </a:lnTo>
                <a:lnTo>
                  <a:pt x="50" y="307"/>
                </a:lnTo>
                <a:lnTo>
                  <a:pt x="51" y="307"/>
                </a:lnTo>
                <a:lnTo>
                  <a:pt x="52" y="307"/>
                </a:lnTo>
                <a:lnTo>
                  <a:pt x="54" y="308"/>
                </a:lnTo>
                <a:lnTo>
                  <a:pt x="56" y="308"/>
                </a:lnTo>
                <a:lnTo>
                  <a:pt x="58" y="308"/>
                </a:lnTo>
                <a:lnTo>
                  <a:pt x="59" y="307"/>
                </a:lnTo>
                <a:lnTo>
                  <a:pt x="61" y="307"/>
                </a:lnTo>
                <a:lnTo>
                  <a:pt x="64" y="306"/>
                </a:lnTo>
                <a:lnTo>
                  <a:pt x="65" y="306"/>
                </a:lnTo>
                <a:lnTo>
                  <a:pt x="65" y="305"/>
                </a:lnTo>
                <a:lnTo>
                  <a:pt x="66" y="305"/>
                </a:lnTo>
                <a:lnTo>
                  <a:pt x="67" y="304"/>
                </a:lnTo>
                <a:lnTo>
                  <a:pt x="66" y="302"/>
                </a:lnTo>
                <a:lnTo>
                  <a:pt x="66" y="299"/>
                </a:lnTo>
                <a:lnTo>
                  <a:pt x="66" y="298"/>
                </a:lnTo>
                <a:lnTo>
                  <a:pt x="67" y="297"/>
                </a:lnTo>
                <a:lnTo>
                  <a:pt x="67" y="296"/>
                </a:lnTo>
                <a:lnTo>
                  <a:pt x="66" y="295"/>
                </a:lnTo>
                <a:lnTo>
                  <a:pt x="66" y="293"/>
                </a:lnTo>
                <a:lnTo>
                  <a:pt x="66" y="292"/>
                </a:lnTo>
                <a:lnTo>
                  <a:pt x="67" y="292"/>
                </a:lnTo>
                <a:lnTo>
                  <a:pt x="68" y="292"/>
                </a:lnTo>
                <a:lnTo>
                  <a:pt x="70" y="287"/>
                </a:lnTo>
                <a:lnTo>
                  <a:pt x="70" y="285"/>
                </a:lnTo>
                <a:lnTo>
                  <a:pt x="71" y="281"/>
                </a:lnTo>
                <a:lnTo>
                  <a:pt x="73" y="276"/>
                </a:lnTo>
                <a:lnTo>
                  <a:pt x="73" y="275"/>
                </a:lnTo>
                <a:lnTo>
                  <a:pt x="74" y="273"/>
                </a:lnTo>
                <a:lnTo>
                  <a:pt x="74" y="271"/>
                </a:lnTo>
                <a:lnTo>
                  <a:pt x="75" y="270"/>
                </a:lnTo>
                <a:lnTo>
                  <a:pt x="75" y="267"/>
                </a:lnTo>
                <a:lnTo>
                  <a:pt x="74" y="267"/>
                </a:lnTo>
                <a:lnTo>
                  <a:pt x="73" y="266"/>
                </a:lnTo>
                <a:lnTo>
                  <a:pt x="71" y="266"/>
                </a:lnTo>
                <a:lnTo>
                  <a:pt x="70" y="265"/>
                </a:lnTo>
                <a:lnTo>
                  <a:pt x="69" y="265"/>
                </a:lnTo>
                <a:lnTo>
                  <a:pt x="69" y="264"/>
                </a:lnTo>
                <a:lnTo>
                  <a:pt x="71" y="258"/>
                </a:lnTo>
                <a:lnTo>
                  <a:pt x="73" y="251"/>
                </a:lnTo>
                <a:lnTo>
                  <a:pt x="75" y="242"/>
                </a:lnTo>
                <a:lnTo>
                  <a:pt x="70" y="241"/>
                </a:lnTo>
                <a:lnTo>
                  <a:pt x="69" y="241"/>
                </a:lnTo>
                <a:lnTo>
                  <a:pt x="71" y="235"/>
                </a:lnTo>
                <a:lnTo>
                  <a:pt x="69" y="235"/>
                </a:lnTo>
                <a:lnTo>
                  <a:pt x="68" y="234"/>
                </a:lnTo>
                <a:lnTo>
                  <a:pt x="66" y="234"/>
                </a:lnTo>
                <a:lnTo>
                  <a:pt x="68" y="229"/>
                </a:lnTo>
                <a:lnTo>
                  <a:pt x="68" y="228"/>
                </a:lnTo>
                <a:lnTo>
                  <a:pt x="69" y="228"/>
                </a:lnTo>
                <a:lnTo>
                  <a:pt x="70" y="228"/>
                </a:lnTo>
                <a:lnTo>
                  <a:pt x="74" y="229"/>
                </a:lnTo>
                <a:lnTo>
                  <a:pt x="76" y="230"/>
                </a:lnTo>
                <a:lnTo>
                  <a:pt x="82" y="231"/>
                </a:lnTo>
                <a:lnTo>
                  <a:pt x="87" y="232"/>
                </a:lnTo>
                <a:lnTo>
                  <a:pt x="94" y="234"/>
                </a:lnTo>
                <a:lnTo>
                  <a:pt x="96" y="235"/>
                </a:lnTo>
                <a:lnTo>
                  <a:pt x="97" y="235"/>
                </a:lnTo>
                <a:lnTo>
                  <a:pt x="103" y="237"/>
                </a:lnTo>
                <a:lnTo>
                  <a:pt x="103" y="235"/>
                </a:lnTo>
                <a:lnTo>
                  <a:pt x="104" y="234"/>
                </a:lnTo>
                <a:lnTo>
                  <a:pt x="104" y="233"/>
                </a:lnTo>
                <a:lnTo>
                  <a:pt x="104" y="232"/>
                </a:lnTo>
                <a:lnTo>
                  <a:pt x="104" y="230"/>
                </a:lnTo>
                <a:lnTo>
                  <a:pt x="104" y="217"/>
                </a:lnTo>
                <a:lnTo>
                  <a:pt x="104" y="214"/>
                </a:lnTo>
                <a:lnTo>
                  <a:pt x="104" y="213"/>
                </a:lnTo>
                <a:lnTo>
                  <a:pt x="104" y="212"/>
                </a:lnTo>
                <a:lnTo>
                  <a:pt x="104" y="207"/>
                </a:lnTo>
                <a:lnTo>
                  <a:pt x="104" y="206"/>
                </a:lnTo>
                <a:lnTo>
                  <a:pt x="104" y="201"/>
                </a:lnTo>
                <a:lnTo>
                  <a:pt x="104" y="189"/>
                </a:lnTo>
                <a:lnTo>
                  <a:pt x="104" y="186"/>
                </a:lnTo>
                <a:lnTo>
                  <a:pt x="104" y="181"/>
                </a:lnTo>
                <a:lnTo>
                  <a:pt x="104" y="179"/>
                </a:lnTo>
                <a:lnTo>
                  <a:pt x="104" y="178"/>
                </a:lnTo>
                <a:lnTo>
                  <a:pt x="104" y="171"/>
                </a:lnTo>
                <a:lnTo>
                  <a:pt x="104" y="166"/>
                </a:lnTo>
                <a:lnTo>
                  <a:pt x="104" y="163"/>
                </a:lnTo>
                <a:lnTo>
                  <a:pt x="104" y="162"/>
                </a:lnTo>
                <a:lnTo>
                  <a:pt x="104" y="161"/>
                </a:lnTo>
                <a:lnTo>
                  <a:pt x="104" y="157"/>
                </a:lnTo>
                <a:lnTo>
                  <a:pt x="104" y="156"/>
                </a:lnTo>
                <a:lnTo>
                  <a:pt x="104" y="154"/>
                </a:lnTo>
                <a:lnTo>
                  <a:pt x="104" y="153"/>
                </a:lnTo>
                <a:lnTo>
                  <a:pt x="105" y="147"/>
                </a:lnTo>
                <a:lnTo>
                  <a:pt x="105" y="145"/>
                </a:lnTo>
                <a:lnTo>
                  <a:pt x="105" y="140"/>
                </a:lnTo>
                <a:lnTo>
                  <a:pt x="111" y="123"/>
                </a:lnTo>
                <a:lnTo>
                  <a:pt x="112" y="122"/>
                </a:lnTo>
                <a:lnTo>
                  <a:pt x="113" y="117"/>
                </a:lnTo>
                <a:lnTo>
                  <a:pt x="112" y="117"/>
                </a:lnTo>
                <a:lnTo>
                  <a:pt x="109" y="116"/>
                </a:lnTo>
                <a:lnTo>
                  <a:pt x="108" y="116"/>
                </a:lnTo>
                <a:lnTo>
                  <a:pt x="104" y="116"/>
                </a:lnTo>
                <a:lnTo>
                  <a:pt x="103" y="116"/>
                </a:lnTo>
                <a:lnTo>
                  <a:pt x="93" y="114"/>
                </a:lnTo>
                <a:lnTo>
                  <a:pt x="92" y="115"/>
                </a:lnTo>
                <a:lnTo>
                  <a:pt x="90" y="114"/>
                </a:lnTo>
                <a:lnTo>
                  <a:pt x="84" y="114"/>
                </a:lnTo>
                <a:lnTo>
                  <a:pt x="80" y="113"/>
                </a:lnTo>
                <a:lnTo>
                  <a:pt x="69" y="116"/>
                </a:lnTo>
                <a:lnTo>
                  <a:pt x="66" y="117"/>
                </a:lnTo>
                <a:lnTo>
                  <a:pt x="59" y="118"/>
                </a:lnTo>
                <a:lnTo>
                  <a:pt x="57" y="118"/>
                </a:lnTo>
                <a:lnTo>
                  <a:pt x="53" y="118"/>
                </a:lnTo>
                <a:lnTo>
                  <a:pt x="44" y="117"/>
                </a:lnTo>
                <a:lnTo>
                  <a:pt x="33" y="117"/>
                </a:lnTo>
                <a:lnTo>
                  <a:pt x="30" y="116"/>
                </a:lnTo>
                <a:lnTo>
                  <a:pt x="28" y="116"/>
                </a:lnTo>
                <a:lnTo>
                  <a:pt x="26" y="116"/>
                </a:lnTo>
                <a:lnTo>
                  <a:pt x="21" y="115"/>
                </a:lnTo>
                <a:lnTo>
                  <a:pt x="21" y="113"/>
                </a:lnTo>
                <a:lnTo>
                  <a:pt x="21" y="99"/>
                </a:lnTo>
                <a:lnTo>
                  <a:pt x="21" y="90"/>
                </a:lnTo>
                <a:lnTo>
                  <a:pt x="21" y="87"/>
                </a:lnTo>
                <a:lnTo>
                  <a:pt x="21" y="86"/>
                </a:lnTo>
                <a:lnTo>
                  <a:pt x="21" y="83"/>
                </a:lnTo>
                <a:lnTo>
                  <a:pt x="21" y="81"/>
                </a:lnTo>
                <a:lnTo>
                  <a:pt x="21" y="80"/>
                </a:lnTo>
                <a:lnTo>
                  <a:pt x="21" y="72"/>
                </a:lnTo>
                <a:lnTo>
                  <a:pt x="21" y="69"/>
                </a:lnTo>
                <a:lnTo>
                  <a:pt x="19" y="57"/>
                </a:lnTo>
                <a:lnTo>
                  <a:pt x="19" y="56"/>
                </a:lnTo>
                <a:lnTo>
                  <a:pt x="19" y="46"/>
                </a:lnTo>
                <a:lnTo>
                  <a:pt x="19" y="37"/>
                </a:lnTo>
                <a:lnTo>
                  <a:pt x="19" y="34"/>
                </a:lnTo>
                <a:lnTo>
                  <a:pt x="19" y="32"/>
                </a:lnTo>
                <a:lnTo>
                  <a:pt x="19" y="29"/>
                </a:lnTo>
                <a:lnTo>
                  <a:pt x="19" y="27"/>
                </a:lnTo>
                <a:lnTo>
                  <a:pt x="19" y="28"/>
                </a:lnTo>
                <a:lnTo>
                  <a:pt x="19" y="27"/>
                </a:lnTo>
                <a:lnTo>
                  <a:pt x="21" y="27"/>
                </a:lnTo>
                <a:lnTo>
                  <a:pt x="21" y="25"/>
                </a:lnTo>
                <a:lnTo>
                  <a:pt x="19" y="25"/>
                </a:lnTo>
                <a:lnTo>
                  <a:pt x="21" y="25"/>
                </a:lnTo>
                <a:lnTo>
                  <a:pt x="21" y="24"/>
                </a:lnTo>
                <a:lnTo>
                  <a:pt x="22" y="24"/>
                </a:lnTo>
                <a:lnTo>
                  <a:pt x="23" y="24"/>
                </a:lnTo>
                <a:lnTo>
                  <a:pt x="23" y="23"/>
                </a:lnTo>
                <a:lnTo>
                  <a:pt x="24" y="23"/>
                </a:lnTo>
                <a:lnTo>
                  <a:pt x="24" y="24"/>
                </a:lnTo>
                <a:lnTo>
                  <a:pt x="25" y="24"/>
                </a:lnTo>
                <a:lnTo>
                  <a:pt x="25" y="23"/>
                </a:lnTo>
                <a:lnTo>
                  <a:pt x="24" y="23"/>
                </a:lnTo>
                <a:lnTo>
                  <a:pt x="25" y="23"/>
                </a:lnTo>
                <a:lnTo>
                  <a:pt x="25" y="22"/>
                </a:lnTo>
                <a:lnTo>
                  <a:pt x="25" y="21"/>
                </a:lnTo>
                <a:lnTo>
                  <a:pt x="26" y="21"/>
                </a:lnTo>
                <a:lnTo>
                  <a:pt x="27" y="21"/>
                </a:lnTo>
                <a:lnTo>
                  <a:pt x="27" y="22"/>
                </a:lnTo>
                <a:lnTo>
                  <a:pt x="28" y="22"/>
                </a:lnTo>
                <a:lnTo>
                  <a:pt x="28" y="21"/>
                </a:lnTo>
                <a:lnTo>
                  <a:pt x="30" y="21"/>
                </a:lnTo>
                <a:lnTo>
                  <a:pt x="30" y="22"/>
                </a:lnTo>
                <a:lnTo>
                  <a:pt x="30" y="21"/>
                </a:lnTo>
                <a:lnTo>
                  <a:pt x="31" y="20"/>
                </a:lnTo>
                <a:lnTo>
                  <a:pt x="32" y="20"/>
                </a:lnTo>
                <a:lnTo>
                  <a:pt x="32" y="19"/>
                </a:lnTo>
                <a:lnTo>
                  <a:pt x="33" y="19"/>
                </a:lnTo>
                <a:lnTo>
                  <a:pt x="33" y="17"/>
                </a:lnTo>
                <a:lnTo>
                  <a:pt x="34" y="17"/>
                </a:lnTo>
                <a:lnTo>
                  <a:pt x="35" y="17"/>
                </a:lnTo>
                <a:lnTo>
                  <a:pt x="36" y="17"/>
                </a:lnTo>
                <a:lnTo>
                  <a:pt x="36" y="19"/>
                </a:lnTo>
                <a:lnTo>
                  <a:pt x="37" y="19"/>
                </a:lnTo>
                <a:lnTo>
                  <a:pt x="37" y="17"/>
                </a:lnTo>
                <a:lnTo>
                  <a:pt x="39" y="17"/>
                </a:lnTo>
                <a:lnTo>
                  <a:pt x="39" y="19"/>
                </a:lnTo>
                <a:lnTo>
                  <a:pt x="40" y="19"/>
                </a:lnTo>
                <a:lnTo>
                  <a:pt x="40" y="17"/>
                </a:lnTo>
                <a:lnTo>
                  <a:pt x="41" y="17"/>
                </a:lnTo>
                <a:lnTo>
                  <a:pt x="42" y="16"/>
                </a:lnTo>
                <a:lnTo>
                  <a:pt x="43" y="16"/>
                </a:lnTo>
                <a:lnTo>
                  <a:pt x="43" y="15"/>
                </a:lnTo>
                <a:lnTo>
                  <a:pt x="44" y="15"/>
                </a:lnTo>
                <a:lnTo>
                  <a:pt x="45" y="15"/>
                </a:lnTo>
                <a:lnTo>
                  <a:pt x="47" y="15"/>
                </a:lnTo>
                <a:lnTo>
                  <a:pt x="47" y="16"/>
                </a:lnTo>
                <a:lnTo>
                  <a:pt x="47" y="15"/>
                </a:lnTo>
                <a:lnTo>
                  <a:pt x="48" y="15"/>
                </a:lnTo>
                <a:lnTo>
                  <a:pt x="49" y="15"/>
                </a:lnTo>
                <a:lnTo>
                  <a:pt x="49" y="16"/>
                </a:lnTo>
                <a:lnTo>
                  <a:pt x="50" y="16"/>
                </a:lnTo>
                <a:lnTo>
                  <a:pt x="51" y="16"/>
                </a:lnTo>
                <a:lnTo>
                  <a:pt x="52" y="16"/>
                </a:lnTo>
                <a:lnTo>
                  <a:pt x="53" y="16"/>
                </a:lnTo>
                <a:lnTo>
                  <a:pt x="53" y="15"/>
                </a:lnTo>
                <a:lnTo>
                  <a:pt x="54" y="15"/>
                </a:lnTo>
                <a:lnTo>
                  <a:pt x="56" y="15"/>
                </a:lnTo>
                <a:lnTo>
                  <a:pt x="56" y="14"/>
                </a:lnTo>
                <a:lnTo>
                  <a:pt x="57" y="13"/>
                </a:lnTo>
                <a:lnTo>
                  <a:pt x="57" y="12"/>
                </a:lnTo>
                <a:lnTo>
                  <a:pt x="58" y="12"/>
                </a:lnTo>
                <a:lnTo>
                  <a:pt x="58" y="11"/>
                </a:lnTo>
                <a:lnTo>
                  <a:pt x="58" y="9"/>
                </a:lnTo>
                <a:lnTo>
                  <a:pt x="59" y="9"/>
                </a:lnTo>
                <a:lnTo>
                  <a:pt x="73" y="0"/>
                </a:lnTo>
                <a:lnTo>
                  <a:pt x="73" y="11"/>
                </a:lnTo>
                <a:lnTo>
                  <a:pt x="73" y="13"/>
                </a:lnTo>
                <a:lnTo>
                  <a:pt x="73" y="15"/>
                </a:lnTo>
                <a:lnTo>
                  <a:pt x="73" y="19"/>
                </a:lnTo>
                <a:lnTo>
                  <a:pt x="73" y="20"/>
                </a:lnTo>
                <a:lnTo>
                  <a:pt x="73" y="22"/>
                </a:lnTo>
                <a:lnTo>
                  <a:pt x="73" y="28"/>
                </a:lnTo>
                <a:lnTo>
                  <a:pt x="73" y="32"/>
                </a:lnTo>
                <a:lnTo>
                  <a:pt x="73" y="33"/>
                </a:lnTo>
                <a:lnTo>
                  <a:pt x="73" y="38"/>
                </a:lnTo>
                <a:lnTo>
                  <a:pt x="76" y="40"/>
                </a:lnTo>
                <a:lnTo>
                  <a:pt x="79" y="42"/>
                </a:lnTo>
                <a:lnTo>
                  <a:pt x="84" y="46"/>
                </a:lnTo>
                <a:lnTo>
                  <a:pt x="88" y="49"/>
                </a:lnTo>
                <a:lnTo>
                  <a:pt x="96" y="54"/>
                </a:lnTo>
                <a:lnTo>
                  <a:pt x="101" y="57"/>
                </a:lnTo>
                <a:lnTo>
                  <a:pt x="108" y="61"/>
                </a:lnTo>
                <a:lnTo>
                  <a:pt x="118" y="67"/>
                </a:lnTo>
                <a:lnTo>
                  <a:pt x="128" y="74"/>
                </a:lnTo>
                <a:lnTo>
                  <a:pt x="135" y="79"/>
                </a:lnTo>
                <a:lnTo>
                  <a:pt x="136" y="80"/>
                </a:lnTo>
                <a:lnTo>
                  <a:pt x="137" y="80"/>
                </a:lnTo>
                <a:lnTo>
                  <a:pt x="138" y="81"/>
                </a:lnTo>
                <a:lnTo>
                  <a:pt x="145" y="86"/>
                </a:lnTo>
                <a:lnTo>
                  <a:pt x="153" y="90"/>
                </a:lnTo>
                <a:lnTo>
                  <a:pt x="157" y="94"/>
                </a:lnTo>
                <a:lnTo>
                  <a:pt x="166" y="99"/>
                </a:lnTo>
                <a:lnTo>
                  <a:pt x="177" y="106"/>
                </a:lnTo>
                <a:lnTo>
                  <a:pt x="178" y="106"/>
                </a:lnTo>
                <a:lnTo>
                  <a:pt x="178" y="107"/>
                </a:lnTo>
                <a:lnTo>
                  <a:pt x="180" y="108"/>
                </a:lnTo>
                <a:lnTo>
                  <a:pt x="186" y="112"/>
                </a:lnTo>
                <a:lnTo>
                  <a:pt x="192" y="116"/>
                </a:lnTo>
                <a:lnTo>
                  <a:pt x="194" y="116"/>
                </a:lnTo>
                <a:lnTo>
                  <a:pt x="194" y="117"/>
                </a:lnTo>
                <a:lnTo>
                  <a:pt x="195" y="117"/>
                </a:lnTo>
                <a:lnTo>
                  <a:pt x="196" y="118"/>
                </a:lnTo>
                <a:lnTo>
                  <a:pt x="197" y="118"/>
                </a:lnTo>
                <a:lnTo>
                  <a:pt x="199" y="120"/>
                </a:lnTo>
                <a:lnTo>
                  <a:pt x="217" y="132"/>
                </a:lnTo>
                <a:lnTo>
                  <a:pt x="235" y="145"/>
                </a:lnTo>
                <a:lnTo>
                  <a:pt x="237" y="145"/>
                </a:lnTo>
                <a:lnTo>
                  <a:pt x="238" y="146"/>
                </a:lnTo>
                <a:lnTo>
                  <a:pt x="241" y="148"/>
                </a:lnTo>
                <a:lnTo>
                  <a:pt x="246" y="150"/>
                </a:lnTo>
                <a:lnTo>
                  <a:pt x="251" y="155"/>
                </a:lnTo>
                <a:lnTo>
                  <a:pt x="252" y="155"/>
                </a:lnTo>
                <a:lnTo>
                  <a:pt x="254" y="156"/>
                </a:lnTo>
                <a:lnTo>
                  <a:pt x="255" y="157"/>
                </a:lnTo>
                <a:lnTo>
                  <a:pt x="257" y="158"/>
                </a:lnTo>
                <a:lnTo>
                  <a:pt x="259" y="158"/>
                </a:lnTo>
                <a:lnTo>
                  <a:pt x="263" y="158"/>
                </a:lnTo>
                <a:lnTo>
                  <a:pt x="278" y="158"/>
                </a:lnTo>
                <a:lnTo>
                  <a:pt x="286" y="158"/>
                </a:lnTo>
                <a:lnTo>
                  <a:pt x="286" y="159"/>
                </a:lnTo>
                <a:lnTo>
                  <a:pt x="290" y="159"/>
                </a:lnTo>
                <a:lnTo>
                  <a:pt x="293" y="159"/>
                </a:lnTo>
                <a:lnTo>
                  <a:pt x="293" y="161"/>
                </a:lnTo>
                <a:lnTo>
                  <a:pt x="293" y="179"/>
                </a:lnTo>
                <a:lnTo>
                  <a:pt x="293" y="181"/>
                </a:lnTo>
                <a:lnTo>
                  <a:pt x="293" y="182"/>
                </a:lnTo>
                <a:lnTo>
                  <a:pt x="293" y="184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C7D2C1C4-40AD-61DA-A3DD-3EBE1D771301}"/>
              </a:ext>
            </a:extLst>
          </p:cNvPr>
          <p:cNvSpPr>
            <a:spLocks noChangeArrowheads="1"/>
          </p:cNvSpPr>
          <p:nvPr/>
        </p:nvSpPr>
        <p:spPr bwMode="gray">
          <a:xfrm>
            <a:off x="3661565" y="240356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6FE497B8-F26C-B410-7FBD-FFD552F87163}"/>
              </a:ext>
            </a:extLst>
          </p:cNvPr>
          <p:cNvCxnSpPr>
            <a:cxnSpLocks/>
            <a:stCxn id="11" idx="3"/>
            <a:endCxn id="9" idx="4"/>
          </p:cNvCxnSpPr>
          <p:nvPr/>
        </p:nvCxnSpPr>
        <p:spPr>
          <a:xfrm flipV="1">
            <a:off x="2734938" y="2487978"/>
            <a:ext cx="968835" cy="39176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9AA9310E-95E9-A627-2CB7-E9938FFF1E68}"/>
              </a:ext>
            </a:extLst>
          </p:cNvPr>
          <p:cNvSpPr/>
          <p:nvPr/>
        </p:nvSpPr>
        <p:spPr>
          <a:xfrm>
            <a:off x="1403648" y="2715766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 Jose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ACC05B6B-CB9A-9A31-8DE3-7A6ABF16BF8C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33566" y="191756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2001FA16-7512-3139-AADD-12BBD82F72C0}"/>
              </a:ext>
            </a:extLst>
          </p:cNvPr>
          <p:cNvCxnSpPr>
            <a:cxnSpLocks/>
            <a:stCxn id="17" idx="3"/>
            <a:endCxn id="15" idx="0"/>
          </p:cNvCxnSpPr>
          <p:nvPr/>
        </p:nvCxnSpPr>
        <p:spPr>
          <a:xfrm>
            <a:off x="2131716" y="1678152"/>
            <a:ext cx="944058" cy="239409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23979F20-21EA-9A8A-1396-549921BA0481}"/>
              </a:ext>
            </a:extLst>
          </p:cNvPr>
          <p:cNvSpPr/>
          <p:nvPr/>
        </p:nvSpPr>
        <p:spPr>
          <a:xfrm>
            <a:off x="800426" y="151417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Sunnyvale</a:t>
            </a:r>
          </a:p>
        </p:txBody>
      </p:sp>
      <p:sp>
        <p:nvSpPr>
          <p:cNvPr id="19" name="Oval 25">
            <a:extLst>
              <a:ext uri="{FF2B5EF4-FFF2-40B4-BE49-F238E27FC236}">
                <a16:creationId xmlns:a16="http://schemas.microsoft.com/office/drawing/2014/main" id="{0277C633-AFDD-1360-3D2C-B6563139D357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12966" y="2038211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20" name="肘形连接符 164">
            <a:extLst>
              <a:ext uri="{FF2B5EF4-FFF2-40B4-BE49-F238E27FC236}">
                <a16:creationId xmlns:a16="http://schemas.microsoft.com/office/drawing/2014/main" id="{85BE3EFF-AF07-EAB6-B0BE-AAC368CCFE1B}"/>
              </a:ext>
            </a:extLst>
          </p:cNvPr>
          <p:cNvCxnSpPr>
            <a:cxnSpLocks/>
            <a:stCxn id="21" idx="3"/>
            <a:endCxn id="19" idx="4"/>
          </p:cNvCxnSpPr>
          <p:nvPr/>
        </p:nvCxnSpPr>
        <p:spPr>
          <a:xfrm flipV="1">
            <a:off x="2310649" y="2122626"/>
            <a:ext cx="1044525" cy="15632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21" name="圆角矩形 45">
            <a:extLst>
              <a:ext uri="{FF2B5EF4-FFF2-40B4-BE49-F238E27FC236}">
                <a16:creationId xmlns:a16="http://schemas.microsoft.com/office/drawing/2014/main" id="{C59D2885-4C66-4E84-803E-4897DCEF11B7}"/>
              </a:ext>
            </a:extLst>
          </p:cNvPr>
          <p:cNvSpPr/>
          <p:nvPr/>
        </p:nvSpPr>
        <p:spPr>
          <a:xfrm>
            <a:off x="979359" y="211496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Santa Clara</a:t>
            </a:r>
          </a:p>
        </p:txBody>
      </p:sp>
      <p:sp>
        <p:nvSpPr>
          <p:cNvPr id="42" name="Teardrop 41">
            <a:extLst>
              <a:ext uri="{FF2B5EF4-FFF2-40B4-BE49-F238E27FC236}">
                <a16:creationId xmlns:a16="http://schemas.microsoft.com/office/drawing/2014/main" id="{FF5C15AF-5F9E-41E9-6A5F-0B383DF048F6}"/>
              </a:ext>
            </a:extLst>
          </p:cNvPr>
          <p:cNvSpPr/>
          <p:nvPr/>
        </p:nvSpPr>
        <p:spPr>
          <a:xfrm rot="15379072">
            <a:off x="6442863" y="1438424"/>
            <a:ext cx="1241458" cy="1241458"/>
          </a:xfrm>
          <a:prstGeom prst="teardrop">
            <a:avLst>
              <a:gd name="adj" fmla="val 116654"/>
            </a:avLst>
          </a:prstGeom>
          <a:solidFill>
            <a:schemeClr val="accent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6" name="Teardrop 45">
            <a:extLst>
              <a:ext uri="{FF2B5EF4-FFF2-40B4-BE49-F238E27FC236}">
                <a16:creationId xmlns:a16="http://schemas.microsoft.com/office/drawing/2014/main" id="{732ABFA3-B8D6-46B4-1C5C-60F39F68492D}"/>
              </a:ext>
            </a:extLst>
          </p:cNvPr>
          <p:cNvSpPr/>
          <p:nvPr/>
        </p:nvSpPr>
        <p:spPr>
          <a:xfrm>
            <a:off x="1163562" y="3339153"/>
            <a:ext cx="1241458" cy="1241458"/>
          </a:xfrm>
          <a:prstGeom prst="teardrop">
            <a:avLst>
              <a:gd name="adj" fmla="val 116654"/>
            </a:avLst>
          </a:prstGeom>
          <a:solidFill>
            <a:srgbClr val="C3B996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7" name="Teardrop 46">
            <a:extLst>
              <a:ext uri="{FF2B5EF4-FFF2-40B4-BE49-F238E27FC236}">
                <a16:creationId xmlns:a16="http://schemas.microsoft.com/office/drawing/2014/main" id="{9D366102-9490-095E-0443-A3FE592BFE44}"/>
              </a:ext>
            </a:extLst>
          </p:cNvPr>
          <p:cNvSpPr/>
          <p:nvPr/>
        </p:nvSpPr>
        <p:spPr>
          <a:xfrm rot="15163614">
            <a:off x="7258203" y="3434864"/>
            <a:ext cx="1241458" cy="1241458"/>
          </a:xfrm>
          <a:prstGeom prst="teardrop">
            <a:avLst>
              <a:gd name="adj" fmla="val 116654"/>
            </a:avLst>
          </a:prstGeom>
          <a:solidFill>
            <a:srgbClr val="9BBB59"/>
          </a:solid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48" name="Shape 2609">
            <a:extLst>
              <a:ext uri="{FF2B5EF4-FFF2-40B4-BE49-F238E27FC236}">
                <a16:creationId xmlns:a16="http://schemas.microsoft.com/office/drawing/2014/main" id="{0910F34C-625F-88D4-6A4F-BC9F0F22C9E0}"/>
              </a:ext>
            </a:extLst>
          </p:cNvPr>
          <p:cNvSpPr/>
          <p:nvPr/>
        </p:nvSpPr>
        <p:spPr>
          <a:xfrm>
            <a:off x="1452711" y="3669358"/>
            <a:ext cx="710169" cy="5810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109" y="13200"/>
                </a:moveTo>
                <a:lnTo>
                  <a:pt x="5400" y="13200"/>
                </a:lnTo>
                <a:cubicBezTo>
                  <a:pt x="5129" y="13200"/>
                  <a:pt x="4909" y="13469"/>
                  <a:pt x="4909" y="13800"/>
                </a:cubicBezTo>
                <a:cubicBezTo>
                  <a:pt x="4909" y="14132"/>
                  <a:pt x="5129" y="14400"/>
                  <a:pt x="5400" y="14400"/>
                </a:cubicBezTo>
                <a:lnTo>
                  <a:pt x="21109" y="14400"/>
                </a:lnTo>
                <a:cubicBezTo>
                  <a:pt x="21380" y="14400"/>
                  <a:pt x="21600" y="14132"/>
                  <a:pt x="21600" y="13800"/>
                </a:cubicBezTo>
                <a:cubicBezTo>
                  <a:pt x="21600" y="13469"/>
                  <a:pt x="21380" y="13200"/>
                  <a:pt x="21109" y="13200"/>
                </a:cubicBezTo>
                <a:moveTo>
                  <a:pt x="21109" y="7200"/>
                </a:moveTo>
                <a:lnTo>
                  <a:pt x="5400" y="7200"/>
                </a:lnTo>
                <a:cubicBezTo>
                  <a:pt x="5129" y="7200"/>
                  <a:pt x="4909" y="7469"/>
                  <a:pt x="4909" y="7800"/>
                </a:cubicBezTo>
                <a:cubicBezTo>
                  <a:pt x="4909" y="8132"/>
                  <a:pt x="5129" y="8401"/>
                  <a:pt x="5400" y="8401"/>
                </a:cubicBezTo>
                <a:lnTo>
                  <a:pt x="21109" y="8401"/>
                </a:lnTo>
                <a:cubicBezTo>
                  <a:pt x="21380" y="8401"/>
                  <a:pt x="21600" y="8132"/>
                  <a:pt x="21600" y="7800"/>
                </a:cubicBezTo>
                <a:cubicBezTo>
                  <a:pt x="21600" y="7469"/>
                  <a:pt x="21380" y="7200"/>
                  <a:pt x="21109" y="7200"/>
                </a:cubicBezTo>
                <a:moveTo>
                  <a:pt x="1473" y="0"/>
                </a:moveTo>
                <a:cubicBezTo>
                  <a:pt x="659" y="0"/>
                  <a:pt x="0" y="807"/>
                  <a:pt x="0" y="1800"/>
                </a:cubicBezTo>
                <a:cubicBezTo>
                  <a:pt x="0" y="2794"/>
                  <a:pt x="659" y="3600"/>
                  <a:pt x="1473" y="3600"/>
                </a:cubicBezTo>
                <a:cubicBezTo>
                  <a:pt x="2286" y="3600"/>
                  <a:pt x="2945" y="2794"/>
                  <a:pt x="2945" y="1800"/>
                </a:cubicBezTo>
                <a:cubicBezTo>
                  <a:pt x="2945" y="807"/>
                  <a:pt x="2286" y="0"/>
                  <a:pt x="1473" y="0"/>
                </a:cubicBezTo>
                <a:moveTo>
                  <a:pt x="21109" y="19200"/>
                </a:moveTo>
                <a:lnTo>
                  <a:pt x="5400" y="19200"/>
                </a:lnTo>
                <a:cubicBezTo>
                  <a:pt x="5129" y="19200"/>
                  <a:pt x="4909" y="19469"/>
                  <a:pt x="4909" y="19800"/>
                </a:cubicBezTo>
                <a:cubicBezTo>
                  <a:pt x="4909" y="20132"/>
                  <a:pt x="5129" y="20400"/>
                  <a:pt x="5400" y="20400"/>
                </a:cubicBezTo>
                <a:lnTo>
                  <a:pt x="21109" y="20400"/>
                </a:lnTo>
                <a:cubicBezTo>
                  <a:pt x="21380" y="20400"/>
                  <a:pt x="21600" y="20132"/>
                  <a:pt x="21600" y="19800"/>
                </a:cubicBezTo>
                <a:cubicBezTo>
                  <a:pt x="21600" y="19469"/>
                  <a:pt x="21380" y="19200"/>
                  <a:pt x="21109" y="19200"/>
                </a:cubicBezTo>
                <a:moveTo>
                  <a:pt x="5400" y="2400"/>
                </a:moveTo>
                <a:lnTo>
                  <a:pt x="21109" y="2400"/>
                </a:lnTo>
                <a:cubicBezTo>
                  <a:pt x="21380" y="2400"/>
                  <a:pt x="21600" y="2132"/>
                  <a:pt x="21600" y="1800"/>
                </a:cubicBezTo>
                <a:cubicBezTo>
                  <a:pt x="21600" y="1469"/>
                  <a:pt x="21380" y="1200"/>
                  <a:pt x="21109" y="1200"/>
                </a:cubicBezTo>
                <a:lnTo>
                  <a:pt x="5400" y="1200"/>
                </a:lnTo>
                <a:cubicBezTo>
                  <a:pt x="5129" y="1200"/>
                  <a:pt x="4909" y="1469"/>
                  <a:pt x="4909" y="1800"/>
                </a:cubicBezTo>
                <a:cubicBezTo>
                  <a:pt x="4909" y="2132"/>
                  <a:pt x="5129" y="2400"/>
                  <a:pt x="5400" y="2400"/>
                </a:cubicBezTo>
                <a:moveTo>
                  <a:pt x="1473" y="18000"/>
                </a:moveTo>
                <a:cubicBezTo>
                  <a:pt x="659" y="18000"/>
                  <a:pt x="0" y="18806"/>
                  <a:pt x="0" y="19800"/>
                </a:cubicBezTo>
                <a:cubicBezTo>
                  <a:pt x="0" y="20794"/>
                  <a:pt x="659" y="21600"/>
                  <a:pt x="1473" y="21600"/>
                </a:cubicBezTo>
                <a:cubicBezTo>
                  <a:pt x="2286" y="21600"/>
                  <a:pt x="2945" y="20794"/>
                  <a:pt x="2945" y="19800"/>
                </a:cubicBezTo>
                <a:cubicBezTo>
                  <a:pt x="2945" y="18806"/>
                  <a:pt x="2286" y="18000"/>
                  <a:pt x="1473" y="18000"/>
                </a:cubicBezTo>
                <a:moveTo>
                  <a:pt x="1473" y="6000"/>
                </a:moveTo>
                <a:cubicBezTo>
                  <a:pt x="659" y="6000"/>
                  <a:pt x="0" y="6807"/>
                  <a:pt x="0" y="7800"/>
                </a:cubicBezTo>
                <a:cubicBezTo>
                  <a:pt x="0" y="8794"/>
                  <a:pt x="659" y="9600"/>
                  <a:pt x="1473" y="9600"/>
                </a:cubicBezTo>
                <a:cubicBezTo>
                  <a:pt x="2286" y="9600"/>
                  <a:pt x="2945" y="8794"/>
                  <a:pt x="2945" y="7800"/>
                </a:cubicBezTo>
                <a:cubicBezTo>
                  <a:pt x="2945" y="6807"/>
                  <a:pt x="2286" y="6000"/>
                  <a:pt x="1473" y="6000"/>
                </a:cubicBezTo>
                <a:moveTo>
                  <a:pt x="1473" y="12000"/>
                </a:moveTo>
                <a:cubicBezTo>
                  <a:pt x="659" y="12000"/>
                  <a:pt x="0" y="12807"/>
                  <a:pt x="0" y="13800"/>
                </a:cubicBezTo>
                <a:cubicBezTo>
                  <a:pt x="0" y="14794"/>
                  <a:pt x="659" y="15600"/>
                  <a:pt x="1473" y="15600"/>
                </a:cubicBezTo>
                <a:cubicBezTo>
                  <a:pt x="2286" y="15600"/>
                  <a:pt x="2945" y="14794"/>
                  <a:pt x="2945" y="13800"/>
                </a:cubicBezTo>
                <a:cubicBezTo>
                  <a:pt x="2945" y="12807"/>
                  <a:pt x="2286" y="12000"/>
                  <a:pt x="1473" y="12000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49" name="Shape 2671">
            <a:extLst>
              <a:ext uri="{FF2B5EF4-FFF2-40B4-BE49-F238E27FC236}">
                <a16:creationId xmlns:a16="http://schemas.microsoft.com/office/drawing/2014/main" id="{FC7F6BEA-AE93-CF9C-88CC-F555C60A4228}"/>
              </a:ext>
            </a:extLst>
          </p:cNvPr>
          <p:cNvSpPr/>
          <p:nvPr/>
        </p:nvSpPr>
        <p:spPr>
          <a:xfrm>
            <a:off x="6651591" y="1768304"/>
            <a:ext cx="719674" cy="71967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309" y="15421"/>
                </a:moveTo>
                <a:cubicBezTo>
                  <a:pt x="10666" y="15276"/>
                  <a:pt x="10995" y="15082"/>
                  <a:pt x="11291" y="14845"/>
                </a:cubicBezTo>
                <a:lnTo>
                  <a:pt x="11291" y="8719"/>
                </a:lnTo>
                <a:cubicBezTo>
                  <a:pt x="10995" y="8482"/>
                  <a:pt x="10666" y="8287"/>
                  <a:pt x="10309" y="8143"/>
                </a:cubicBezTo>
                <a:cubicBezTo>
                  <a:pt x="10309" y="8143"/>
                  <a:pt x="10309" y="15421"/>
                  <a:pt x="10309" y="15421"/>
                </a:cubicBezTo>
                <a:close/>
                <a:moveTo>
                  <a:pt x="12273" y="13681"/>
                </a:moveTo>
                <a:cubicBezTo>
                  <a:pt x="12585" y="13118"/>
                  <a:pt x="12764" y="12471"/>
                  <a:pt x="12764" y="11782"/>
                </a:cubicBezTo>
                <a:cubicBezTo>
                  <a:pt x="12764" y="11092"/>
                  <a:pt x="12585" y="10445"/>
                  <a:pt x="12273" y="9882"/>
                </a:cubicBezTo>
                <a:cubicBezTo>
                  <a:pt x="12273" y="9882"/>
                  <a:pt x="12273" y="13681"/>
                  <a:pt x="12273" y="13681"/>
                </a:cubicBezTo>
                <a:close/>
                <a:moveTo>
                  <a:pt x="5891" y="14373"/>
                </a:moveTo>
                <a:lnTo>
                  <a:pt x="5891" y="9190"/>
                </a:lnTo>
                <a:cubicBezTo>
                  <a:pt x="5282" y="9882"/>
                  <a:pt x="4909" y="10788"/>
                  <a:pt x="4909" y="11782"/>
                </a:cubicBezTo>
                <a:cubicBezTo>
                  <a:pt x="4909" y="12776"/>
                  <a:pt x="5282" y="13681"/>
                  <a:pt x="5891" y="14373"/>
                </a:cubicBezTo>
                <a:moveTo>
                  <a:pt x="6873" y="8384"/>
                </a:moveTo>
                <a:lnTo>
                  <a:pt x="6873" y="15179"/>
                </a:lnTo>
                <a:cubicBezTo>
                  <a:pt x="7451" y="15514"/>
                  <a:pt x="8120" y="15709"/>
                  <a:pt x="8836" y="15709"/>
                </a:cubicBezTo>
                <a:cubicBezTo>
                  <a:pt x="9003" y="15709"/>
                  <a:pt x="9166" y="15696"/>
                  <a:pt x="9327" y="15675"/>
                </a:cubicBezTo>
                <a:lnTo>
                  <a:pt x="9327" y="7888"/>
                </a:lnTo>
                <a:cubicBezTo>
                  <a:pt x="9166" y="7868"/>
                  <a:pt x="9003" y="7854"/>
                  <a:pt x="8836" y="7854"/>
                </a:cubicBezTo>
                <a:cubicBezTo>
                  <a:pt x="8120" y="7854"/>
                  <a:pt x="7451" y="8049"/>
                  <a:pt x="6873" y="8384"/>
                </a:cubicBezTo>
                <a:moveTo>
                  <a:pt x="20618" y="0"/>
                </a:moveTo>
                <a:lnTo>
                  <a:pt x="19636" y="0"/>
                </a:lnTo>
                <a:lnTo>
                  <a:pt x="19636" y="15709"/>
                </a:lnTo>
                <a:lnTo>
                  <a:pt x="20618" y="15709"/>
                </a:lnTo>
                <a:cubicBezTo>
                  <a:pt x="21160" y="15709"/>
                  <a:pt x="21600" y="15270"/>
                  <a:pt x="21600" y="14727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8836" y="17672"/>
                </a:moveTo>
                <a:cubicBezTo>
                  <a:pt x="5583" y="17672"/>
                  <a:pt x="2945" y="15035"/>
                  <a:pt x="2945" y="11782"/>
                </a:cubicBezTo>
                <a:cubicBezTo>
                  <a:pt x="2945" y="8528"/>
                  <a:pt x="5583" y="5891"/>
                  <a:pt x="8836" y="5891"/>
                </a:cubicBezTo>
                <a:cubicBezTo>
                  <a:pt x="12090" y="5891"/>
                  <a:pt x="14727" y="8528"/>
                  <a:pt x="14727" y="11782"/>
                </a:cubicBezTo>
                <a:cubicBezTo>
                  <a:pt x="14727" y="15035"/>
                  <a:pt x="12090" y="17672"/>
                  <a:pt x="8836" y="17672"/>
                </a:cubicBezTo>
                <a:moveTo>
                  <a:pt x="14027" y="16277"/>
                </a:moveTo>
                <a:cubicBezTo>
                  <a:pt x="15072" y="15072"/>
                  <a:pt x="15709" y="13503"/>
                  <a:pt x="15709" y="11782"/>
                </a:cubicBezTo>
                <a:cubicBezTo>
                  <a:pt x="15709" y="7986"/>
                  <a:pt x="12632" y="4909"/>
                  <a:pt x="8836" y="4909"/>
                </a:cubicBezTo>
                <a:cubicBezTo>
                  <a:pt x="5041" y="4909"/>
                  <a:pt x="1964" y="7986"/>
                  <a:pt x="1964" y="11782"/>
                </a:cubicBezTo>
                <a:cubicBezTo>
                  <a:pt x="1964" y="15577"/>
                  <a:pt x="5041" y="18654"/>
                  <a:pt x="8836" y="18654"/>
                </a:cubicBezTo>
                <a:cubicBezTo>
                  <a:pt x="10557" y="18654"/>
                  <a:pt x="12127" y="18017"/>
                  <a:pt x="13333" y="16972"/>
                </a:cubicBezTo>
                <a:lnTo>
                  <a:pt x="17817" y="21456"/>
                </a:lnTo>
                <a:cubicBezTo>
                  <a:pt x="17905" y="21545"/>
                  <a:pt x="18028" y="21600"/>
                  <a:pt x="18164" y="21600"/>
                </a:cubicBezTo>
                <a:cubicBezTo>
                  <a:pt x="18434" y="21600"/>
                  <a:pt x="18655" y="21380"/>
                  <a:pt x="18655" y="21109"/>
                </a:cubicBezTo>
                <a:cubicBezTo>
                  <a:pt x="18655" y="20974"/>
                  <a:pt x="18600" y="20851"/>
                  <a:pt x="18511" y="20762"/>
                </a:cubicBezTo>
                <a:cubicBezTo>
                  <a:pt x="18511" y="20762"/>
                  <a:pt x="14027" y="16277"/>
                  <a:pt x="14027" y="16277"/>
                </a:cubicBezTo>
                <a:close/>
                <a:moveTo>
                  <a:pt x="17673" y="15709"/>
                </a:moveTo>
                <a:lnTo>
                  <a:pt x="18655" y="15709"/>
                </a:lnTo>
                <a:lnTo>
                  <a:pt x="18655" y="0"/>
                </a:lnTo>
                <a:lnTo>
                  <a:pt x="17673" y="0"/>
                </a:lnTo>
                <a:cubicBezTo>
                  <a:pt x="17673" y="0"/>
                  <a:pt x="17673" y="15709"/>
                  <a:pt x="17673" y="15709"/>
                </a:cubicBezTo>
                <a:close/>
                <a:moveTo>
                  <a:pt x="16691" y="15709"/>
                </a:moveTo>
                <a:lnTo>
                  <a:pt x="16691" y="11783"/>
                </a:lnTo>
                <a:cubicBezTo>
                  <a:pt x="16691" y="13214"/>
                  <a:pt x="16301" y="14553"/>
                  <a:pt x="15631" y="15709"/>
                </a:cubicBezTo>
                <a:cubicBezTo>
                  <a:pt x="15631" y="15709"/>
                  <a:pt x="16691" y="15709"/>
                  <a:pt x="16691" y="15709"/>
                </a:cubicBezTo>
                <a:close/>
                <a:moveTo>
                  <a:pt x="16691" y="0"/>
                </a:moveTo>
                <a:lnTo>
                  <a:pt x="14236" y="0"/>
                </a:lnTo>
                <a:lnTo>
                  <a:pt x="14236" y="6088"/>
                </a:lnTo>
                <a:cubicBezTo>
                  <a:pt x="15745" y="7519"/>
                  <a:pt x="16691" y="9538"/>
                  <a:pt x="16691" y="11781"/>
                </a:cubicBezTo>
                <a:cubicBezTo>
                  <a:pt x="16691" y="11781"/>
                  <a:pt x="16691" y="0"/>
                  <a:pt x="16691" y="0"/>
                </a:cubicBezTo>
                <a:close/>
                <a:moveTo>
                  <a:pt x="11291" y="0"/>
                </a:moveTo>
                <a:lnTo>
                  <a:pt x="10309" y="0"/>
                </a:lnTo>
                <a:lnTo>
                  <a:pt x="10309" y="4070"/>
                </a:lnTo>
                <a:cubicBezTo>
                  <a:pt x="10645" y="4134"/>
                  <a:pt x="10972" y="4219"/>
                  <a:pt x="11291" y="4324"/>
                </a:cubicBezTo>
                <a:cubicBezTo>
                  <a:pt x="11291" y="4324"/>
                  <a:pt x="11291" y="0"/>
                  <a:pt x="11291" y="0"/>
                </a:cubicBezTo>
                <a:close/>
                <a:moveTo>
                  <a:pt x="1964" y="15709"/>
                </a:moveTo>
                <a:lnTo>
                  <a:pt x="2041" y="15709"/>
                </a:lnTo>
                <a:cubicBezTo>
                  <a:pt x="2016" y="15666"/>
                  <a:pt x="1988" y="15625"/>
                  <a:pt x="1964" y="15581"/>
                </a:cubicBezTo>
                <a:cubicBezTo>
                  <a:pt x="1964" y="15581"/>
                  <a:pt x="1964" y="15709"/>
                  <a:pt x="1964" y="15709"/>
                </a:cubicBezTo>
                <a:close/>
                <a:moveTo>
                  <a:pt x="13255" y="0"/>
                </a:moveTo>
                <a:lnTo>
                  <a:pt x="12273" y="0"/>
                </a:lnTo>
                <a:lnTo>
                  <a:pt x="12273" y="4727"/>
                </a:lnTo>
                <a:cubicBezTo>
                  <a:pt x="12613" y="4894"/>
                  <a:pt x="12944" y="5077"/>
                  <a:pt x="13255" y="5289"/>
                </a:cubicBezTo>
                <a:cubicBezTo>
                  <a:pt x="13255" y="5289"/>
                  <a:pt x="13255" y="0"/>
                  <a:pt x="13255" y="0"/>
                </a:cubicBezTo>
                <a:close/>
                <a:moveTo>
                  <a:pt x="9327" y="3952"/>
                </a:moveTo>
                <a:lnTo>
                  <a:pt x="9327" y="0"/>
                </a:lnTo>
                <a:lnTo>
                  <a:pt x="6873" y="0"/>
                </a:lnTo>
                <a:lnTo>
                  <a:pt x="6873" y="4185"/>
                </a:lnTo>
                <a:cubicBezTo>
                  <a:pt x="7501" y="4023"/>
                  <a:pt x="8157" y="3927"/>
                  <a:pt x="8836" y="3927"/>
                </a:cubicBezTo>
                <a:cubicBezTo>
                  <a:pt x="9002" y="3927"/>
                  <a:pt x="9164" y="3942"/>
                  <a:pt x="9327" y="3952"/>
                </a:cubicBezTo>
                <a:moveTo>
                  <a:pt x="5891" y="0"/>
                </a:moveTo>
                <a:lnTo>
                  <a:pt x="4909" y="0"/>
                </a:lnTo>
                <a:lnTo>
                  <a:pt x="4909" y="4987"/>
                </a:lnTo>
                <a:cubicBezTo>
                  <a:pt x="5224" y="4804"/>
                  <a:pt x="5551" y="4641"/>
                  <a:pt x="5891" y="4504"/>
                </a:cubicBezTo>
                <a:cubicBezTo>
                  <a:pt x="5891" y="4504"/>
                  <a:pt x="5891" y="0"/>
                  <a:pt x="5891" y="0"/>
                </a:cubicBezTo>
                <a:close/>
                <a:moveTo>
                  <a:pt x="0" y="982"/>
                </a:moveTo>
                <a:lnTo>
                  <a:pt x="0" y="14727"/>
                </a:lnTo>
                <a:cubicBezTo>
                  <a:pt x="0" y="15270"/>
                  <a:pt x="440" y="15709"/>
                  <a:pt x="982" y="15709"/>
                </a:cubicBez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moveTo>
                  <a:pt x="3927" y="5656"/>
                </a:moveTo>
                <a:lnTo>
                  <a:pt x="3927" y="0"/>
                </a:lnTo>
                <a:lnTo>
                  <a:pt x="1964" y="0"/>
                </a:lnTo>
                <a:lnTo>
                  <a:pt x="1964" y="7982"/>
                </a:lnTo>
                <a:cubicBezTo>
                  <a:pt x="2462" y="7084"/>
                  <a:pt x="3131" y="6294"/>
                  <a:pt x="3927" y="5656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50" name="Shape 2746">
            <a:extLst>
              <a:ext uri="{FF2B5EF4-FFF2-40B4-BE49-F238E27FC236}">
                <a16:creationId xmlns:a16="http://schemas.microsoft.com/office/drawing/2014/main" id="{18E7C7F8-98A5-7D8F-F1D0-F1ED49A3B538}"/>
              </a:ext>
            </a:extLst>
          </p:cNvPr>
          <p:cNvSpPr/>
          <p:nvPr/>
        </p:nvSpPr>
        <p:spPr>
          <a:xfrm>
            <a:off x="7529939" y="3772001"/>
            <a:ext cx="567184" cy="5671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618" y="12764"/>
                </a:moveTo>
                <a:lnTo>
                  <a:pt x="16691" y="12764"/>
                </a:lnTo>
                <a:lnTo>
                  <a:pt x="16691" y="8836"/>
                </a:lnTo>
                <a:lnTo>
                  <a:pt x="20618" y="8836"/>
                </a:lnTo>
                <a:cubicBezTo>
                  <a:pt x="20618" y="8836"/>
                  <a:pt x="20618" y="12764"/>
                  <a:pt x="20618" y="12764"/>
                </a:cubicBezTo>
                <a:close/>
                <a:moveTo>
                  <a:pt x="20618" y="7855"/>
                </a:moveTo>
                <a:lnTo>
                  <a:pt x="16691" y="7855"/>
                </a:lnTo>
                <a:cubicBezTo>
                  <a:pt x="16149" y="7855"/>
                  <a:pt x="15709" y="8295"/>
                  <a:pt x="15709" y="8836"/>
                </a:cubicBezTo>
                <a:lnTo>
                  <a:pt x="15709" y="12764"/>
                </a:lnTo>
                <a:cubicBezTo>
                  <a:pt x="15709" y="13305"/>
                  <a:pt x="16149" y="13745"/>
                  <a:pt x="16691" y="13745"/>
                </a:cubicBezTo>
                <a:lnTo>
                  <a:pt x="20618" y="13745"/>
                </a:lnTo>
                <a:cubicBezTo>
                  <a:pt x="21160" y="13745"/>
                  <a:pt x="21600" y="13305"/>
                  <a:pt x="21600" y="12764"/>
                </a:cubicBezTo>
                <a:lnTo>
                  <a:pt x="21600" y="8836"/>
                </a:lnTo>
                <a:cubicBezTo>
                  <a:pt x="21600" y="8295"/>
                  <a:pt x="21160" y="7855"/>
                  <a:pt x="20618" y="7855"/>
                </a:cubicBezTo>
                <a:moveTo>
                  <a:pt x="12764" y="20618"/>
                </a:moveTo>
                <a:lnTo>
                  <a:pt x="8836" y="20618"/>
                </a:lnTo>
                <a:lnTo>
                  <a:pt x="8836" y="16691"/>
                </a:lnTo>
                <a:lnTo>
                  <a:pt x="12764" y="16691"/>
                </a:lnTo>
                <a:cubicBezTo>
                  <a:pt x="12764" y="16691"/>
                  <a:pt x="12764" y="20618"/>
                  <a:pt x="12764" y="20618"/>
                </a:cubicBezTo>
                <a:close/>
                <a:moveTo>
                  <a:pt x="12764" y="15709"/>
                </a:moveTo>
                <a:lnTo>
                  <a:pt x="8836" y="15709"/>
                </a:lnTo>
                <a:cubicBezTo>
                  <a:pt x="8295" y="15709"/>
                  <a:pt x="7855" y="16149"/>
                  <a:pt x="7855" y="16691"/>
                </a:cubicBezTo>
                <a:lnTo>
                  <a:pt x="7855" y="20618"/>
                </a:lnTo>
                <a:cubicBezTo>
                  <a:pt x="7855" y="21160"/>
                  <a:pt x="8295" y="21600"/>
                  <a:pt x="8836" y="21600"/>
                </a:cubicBezTo>
                <a:lnTo>
                  <a:pt x="12764" y="21600"/>
                </a:lnTo>
                <a:cubicBezTo>
                  <a:pt x="13305" y="21600"/>
                  <a:pt x="13745" y="21160"/>
                  <a:pt x="13745" y="20618"/>
                </a:cubicBezTo>
                <a:lnTo>
                  <a:pt x="13745" y="16691"/>
                </a:lnTo>
                <a:cubicBezTo>
                  <a:pt x="13745" y="16149"/>
                  <a:pt x="13305" y="15709"/>
                  <a:pt x="12764" y="15709"/>
                </a:cubicBezTo>
                <a:moveTo>
                  <a:pt x="12764" y="12764"/>
                </a:moveTo>
                <a:lnTo>
                  <a:pt x="8836" y="12764"/>
                </a:lnTo>
                <a:lnTo>
                  <a:pt x="8836" y="8836"/>
                </a:lnTo>
                <a:lnTo>
                  <a:pt x="12764" y="8836"/>
                </a:lnTo>
                <a:cubicBezTo>
                  <a:pt x="12764" y="8836"/>
                  <a:pt x="12764" y="12764"/>
                  <a:pt x="12764" y="12764"/>
                </a:cubicBezTo>
                <a:close/>
                <a:moveTo>
                  <a:pt x="12764" y="7855"/>
                </a:moveTo>
                <a:lnTo>
                  <a:pt x="8836" y="7855"/>
                </a:lnTo>
                <a:cubicBezTo>
                  <a:pt x="8295" y="7855"/>
                  <a:pt x="7855" y="8295"/>
                  <a:pt x="7855" y="8836"/>
                </a:cubicBezTo>
                <a:lnTo>
                  <a:pt x="7855" y="12764"/>
                </a:lnTo>
                <a:cubicBezTo>
                  <a:pt x="7855" y="13305"/>
                  <a:pt x="8295" y="13745"/>
                  <a:pt x="8836" y="13745"/>
                </a:cubicBezTo>
                <a:lnTo>
                  <a:pt x="12764" y="13745"/>
                </a:lnTo>
                <a:cubicBezTo>
                  <a:pt x="13305" y="13745"/>
                  <a:pt x="13745" y="13305"/>
                  <a:pt x="13745" y="12764"/>
                </a:cubicBezTo>
                <a:lnTo>
                  <a:pt x="13745" y="8836"/>
                </a:lnTo>
                <a:cubicBezTo>
                  <a:pt x="13745" y="8295"/>
                  <a:pt x="13305" y="7855"/>
                  <a:pt x="12764" y="7855"/>
                </a:cubicBezTo>
                <a:moveTo>
                  <a:pt x="4909" y="4909"/>
                </a:moveTo>
                <a:lnTo>
                  <a:pt x="982" y="4909"/>
                </a:lnTo>
                <a:lnTo>
                  <a:pt x="982" y="982"/>
                </a:lnTo>
                <a:lnTo>
                  <a:pt x="4909" y="982"/>
                </a:lnTo>
                <a:cubicBezTo>
                  <a:pt x="4909" y="982"/>
                  <a:pt x="4909" y="4909"/>
                  <a:pt x="4909" y="4909"/>
                </a:cubicBezTo>
                <a:close/>
                <a:moveTo>
                  <a:pt x="4909" y="0"/>
                </a:moveTo>
                <a:lnTo>
                  <a:pt x="982" y="0"/>
                </a:lnTo>
                <a:cubicBezTo>
                  <a:pt x="440" y="0"/>
                  <a:pt x="0" y="440"/>
                  <a:pt x="0" y="982"/>
                </a:cubicBezTo>
                <a:lnTo>
                  <a:pt x="0" y="4909"/>
                </a:lnTo>
                <a:cubicBezTo>
                  <a:pt x="0" y="5451"/>
                  <a:pt x="440" y="5891"/>
                  <a:pt x="982" y="5891"/>
                </a:cubicBezTo>
                <a:lnTo>
                  <a:pt x="4909" y="5891"/>
                </a:lnTo>
                <a:cubicBezTo>
                  <a:pt x="5451" y="5891"/>
                  <a:pt x="5891" y="5451"/>
                  <a:pt x="5891" y="4909"/>
                </a:cubicBezTo>
                <a:lnTo>
                  <a:pt x="5891" y="982"/>
                </a:lnTo>
                <a:cubicBezTo>
                  <a:pt x="5891" y="440"/>
                  <a:pt x="5451" y="0"/>
                  <a:pt x="4909" y="0"/>
                </a:cubicBezTo>
                <a:moveTo>
                  <a:pt x="20618" y="20618"/>
                </a:moveTo>
                <a:lnTo>
                  <a:pt x="16691" y="20618"/>
                </a:lnTo>
                <a:lnTo>
                  <a:pt x="16691" y="16691"/>
                </a:lnTo>
                <a:lnTo>
                  <a:pt x="20618" y="16691"/>
                </a:lnTo>
                <a:cubicBezTo>
                  <a:pt x="20618" y="16691"/>
                  <a:pt x="20618" y="20618"/>
                  <a:pt x="20618" y="20618"/>
                </a:cubicBezTo>
                <a:close/>
                <a:moveTo>
                  <a:pt x="20618" y="15709"/>
                </a:moveTo>
                <a:lnTo>
                  <a:pt x="16691" y="15709"/>
                </a:lnTo>
                <a:cubicBezTo>
                  <a:pt x="16149" y="15709"/>
                  <a:pt x="15709" y="16149"/>
                  <a:pt x="15709" y="16691"/>
                </a:cubicBezTo>
                <a:lnTo>
                  <a:pt x="15709" y="20618"/>
                </a:lnTo>
                <a:cubicBezTo>
                  <a:pt x="15709" y="21160"/>
                  <a:pt x="16149" y="21600"/>
                  <a:pt x="16691" y="21600"/>
                </a:cubicBezTo>
                <a:lnTo>
                  <a:pt x="20618" y="21600"/>
                </a:lnTo>
                <a:cubicBezTo>
                  <a:pt x="21160" y="21600"/>
                  <a:pt x="21600" y="21160"/>
                  <a:pt x="21600" y="20618"/>
                </a:cubicBezTo>
                <a:lnTo>
                  <a:pt x="21600" y="16691"/>
                </a:lnTo>
                <a:cubicBezTo>
                  <a:pt x="21600" y="16149"/>
                  <a:pt x="21160" y="15709"/>
                  <a:pt x="20618" y="15709"/>
                </a:cubicBezTo>
                <a:moveTo>
                  <a:pt x="20618" y="4909"/>
                </a:moveTo>
                <a:lnTo>
                  <a:pt x="16691" y="4909"/>
                </a:lnTo>
                <a:lnTo>
                  <a:pt x="16691" y="982"/>
                </a:lnTo>
                <a:lnTo>
                  <a:pt x="20618" y="982"/>
                </a:lnTo>
                <a:cubicBezTo>
                  <a:pt x="20618" y="982"/>
                  <a:pt x="20618" y="4909"/>
                  <a:pt x="20618" y="4909"/>
                </a:cubicBezTo>
                <a:close/>
                <a:moveTo>
                  <a:pt x="20618" y="0"/>
                </a:moveTo>
                <a:lnTo>
                  <a:pt x="16691" y="0"/>
                </a:lnTo>
                <a:cubicBezTo>
                  <a:pt x="16149" y="0"/>
                  <a:pt x="15709" y="440"/>
                  <a:pt x="15709" y="982"/>
                </a:cubicBezTo>
                <a:lnTo>
                  <a:pt x="15709" y="4909"/>
                </a:lnTo>
                <a:cubicBezTo>
                  <a:pt x="15709" y="5451"/>
                  <a:pt x="16149" y="5891"/>
                  <a:pt x="16691" y="5891"/>
                </a:cubicBezTo>
                <a:lnTo>
                  <a:pt x="20618" y="5891"/>
                </a:lnTo>
                <a:cubicBezTo>
                  <a:pt x="21160" y="5891"/>
                  <a:pt x="21600" y="5451"/>
                  <a:pt x="21600" y="4909"/>
                </a:cubicBezTo>
                <a:lnTo>
                  <a:pt x="21600" y="982"/>
                </a:lnTo>
                <a:cubicBezTo>
                  <a:pt x="21600" y="440"/>
                  <a:pt x="21160" y="0"/>
                  <a:pt x="20618" y="0"/>
                </a:cubicBezTo>
                <a:moveTo>
                  <a:pt x="4909" y="20618"/>
                </a:moveTo>
                <a:lnTo>
                  <a:pt x="982" y="20618"/>
                </a:lnTo>
                <a:lnTo>
                  <a:pt x="982" y="16691"/>
                </a:lnTo>
                <a:lnTo>
                  <a:pt x="4909" y="16691"/>
                </a:lnTo>
                <a:cubicBezTo>
                  <a:pt x="4909" y="16691"/>
                  <a:pt x="4909" y="20618"/>
                  <a:pt x="4909" y="20618"/>
                </a:cubicBezTo>
                <a:close/>
                <a:moveTo>
                  <a:pt x="4909" y="15709"/>
                </a:moveTo>
                <a:lnTo>
                  <a:pt x="982" y="15709"/>
                </a:lnTo>
                <a:cubicBezTo>
                  <a:pt x="440" y="15709"/>
                  <a:pt x="0" y="16149"/>
                  <a:pt x="0" y="16691"/>
                </a:cubicBezTo>
                <a:lnTo>
                  <a:pt x="0" y="20618"/>
                </a:lnTo>
                <a:cubicBezTo>
                  <a:pt x="0" y="21160"/>
                  <a:pt x="440" y="21600"/>
                  <a:pt x="982" y="21600"/>
                </a:cubicBezTo>
                <a:lnTo>
                  <a:pt x="4909" y="21600"/>
                </a:lnTo>
                <a:cubicBezTo>
                  <a:pt x="5451" y="21600"/>
                  <a:pt x="5891" y="21160"/>
                  <a:pt x="5891" y="20618"/>
                </a:cubicBezTo>
                <a:lnTo>
                  <a:pt x="5891" y="16691"/>
                </a:lnTo>
                <a:cubicBezTo>
                  <a:pt x="5891" y="16149"/>
                  <a:pt x="5451" y="15709"/>
                  <a:pt x="4909" y="15709"/>
                </a:cubicBezTo>
                <a:moveTo>
                  <a:pt x="12764" y="4909"/>
                </a:moveTo>
                <a:lnTo>
                  <a:pt x="8836" y="4909"/>
                </a:lnTo>
                <a:lnTo>
                  <a:pt x="8836" y="982"/>
                </a:lnTo>
                <a:lnTo>
                  <a:pt x="12764" y="982"/>
                </a:lnTo>
                <a:cubicBezTo>
                  <a:pt x="12764" y="982"/>
                  <a:pt x="12764" y="4909"/>
                  <a:pt x="12764" y="4909"/>
                </a:cubicBezTo>
                <a:close/>
                <a:moveTo>
                  <a:pt x="12764" y="0"/>
                </a:moveTo>
                <a:lnTo>
                  <a:pt x="8836" y="0"/>
                </a:lnTo>
                <a:cubicBezTo>
                  <a:pt x="8295" y="0"/>
                  <a:pt x="7855" y="440"/>
                  <a:pt x="7855" y="982"/>
                </a:cubicBezTo>
                <a:lnTo>
                  <a:pt x="7855" y="4909"/>
                </a:lnTo>
                <a:cubicBezTo>
                  <a:pt x="7855" y="5451"/>
                  <a:pt x="8295" y="5891"/>
                  <a:pt x="8836" y="5891"/>
                </a:cubicBezTo>
                <a:lnTo>
                  <a:pt x="12764" y="5891"/>
                </a:lnTo>
                <a:cubicBezTo>
                  <a:pt x="13305" y="5891"/>
                  <a:pt x="13745" y="5451"/>
                  <a:pt x="13745" y="4909"/>
                </a:cubicBezTo>
                <a:lnTo>
                  <a:pt x="13745" y="982"/>
                </a:lnTo>
                <a:cubicBezTo>
                  <a:pt x="13745" y="440"/>
                  <a:pt x="13305" y="0"/>
                  <a:pt x="12764" y="0"/>
                </a:cubicBezTo>
                <a:moveTo>
                  <a:pt x="4909" y="12764"/>
                </a:moveTo>
                <a:lnTo>
                  <a:pt x="982" y="12764"/>
                </a:lnTo>
                <a:lnTo>
                  <a:pt x="982" y="8836"/>
                </a:lnTo>
                <a:lnTo>
                  <a:pt x="4909" y="8836"/>
                </a:lnTo>
                <a:cubicBezTo>
                  <a:pt x="4909" y="8836"/>
                  <a:pt x="4909" y="12764"/>
                  <a:pt x="4909" y="12764"/>
                </a:cubicBezTo>
                <a:close/>
                <a:moveTo>
                  <a:pt x="4909" y="7855"/>
                </a:moveTo>
                <a:lnTo>
                  <a:pt x="982" y="7855"/>
                </a:lnTo>
                <a:cubicBezTo>
                  <a:pt x="440" y="7855"/>
                  <a:pt x="0" y="8295"/>
                  <a:pt x="0" y="8836"/>
                </a:cubicBezTo>
                <a:lnTo>
                  <a:pt x="0" y="12764"/>
                </a:lnTo>
                <a:cubicBezTo>
                  <a:pt x="0" y="13305"/>
                  <a:pt x="440" y="13745"/>
                  <a:pt x="982" y="13745"/>
                </a:cubicBezTo>
                <a:lnTo>
                  <a:pt x="4909" y="13745"/>
                </a:lnTo>
                <a:cubicBezTo>
                  <a:pt x="5451" y="13745"/>
                  <a:pt x="5891" y="13305"/>
                  <a:pt x="5891" y="12764"/>
                </a:cubicBezTo>
                <a:lnTo>
                  <a:pt x="5891" y="8836"/>
                </a:lnTo>
                <a:cubicBezTo>
                  <a:pt x="5891" y="8295"/>
                  <a:pt x="5451" y="7855"/>
                  <a:pt x="4909" y="7855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46646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3B8DC-179E-3BAA-0D49-4439CB25C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eform 5">
            <a:extLst>
              <a:ext uri="{FF2B5EF4-FFF2-40B4-BE49-F238E27FC236}">
                <a16:creationId xmlns:a16="http://schemas.microsoft.com/office/drawing/2014/main" id="{23BFCF0D-11A2-2764-FFA8-45BFA26E5F78}"/>
              </a:ext>
            </a:extLst>
          </p:cNvPr>
          <p:cNvSpPr>
            <a:spLocks noEditPoints="1"/>
          </p:cNvSpPr>
          <p:nvPr/>
        </p:nvSpPr>
        <p:spPr bwMode="auto">
          <a:xfrm>
            <a:off x="1075673" y="1021096"/>
            <a:ext cx="5286561" cy="3467398"/>
          </a:xfrm>
          <a:custGeom>
            <a:avLst/>
            <a:gdLst>
              <a:gd name="T0" fmla="*/ 446 w 4330"/>
              <a:gd name="T1" fmla="*/ 757 h 2840"/>
              <a:gd name="T2" fmla="*/ 243 w 4330"/>
              <a:gd name="T3" fmla="*/ 724 h 2840"/>
              <a:gd name="T4" fmla="*/ 372 w 4330"/>
              <a:gd name="T5" fmla="*/ 773 h 2840"/>
              <a:gd name="T6" fmla="*/ 466 w 4330"/>
              <a:gd name="T7" fmla="*/ 819 h 2840"/>
              <a:gd name="T8" fmla="*/ 584 w 4330"/>
              <a:gd name="T9" fmla="*/ 898 h 2840"/>
              <a:gd name="T10" fmla="*/ 511 w 4330"/>
              <a:gd name="T11" fmla="*/ 977 h 2840"/>
              <a:gd name="T12" fmla="*/ 332 w 4330"/>
              <a:gd name="T13" fmla="*/ 871 h 2840"/>
              <a:gd name="T14" fmla="*/ 258 w 4330"/>
              <a:gd name="T15" fmla="*/ 860 h 2840"/>
              <a:gd name="T16" fmla="*/ 58 w 4330"/>
              <a:gd name="T17" fmla="*/ 718 h 2840"/>
              <a:gd name="T18" fmla="*/ 275 w 4330"/>
              <a:gd name="T19" fmla="*/ 46 h 2840"/>
              <a:gd name="T20" fmla="*/ 414 w 4330"/>
              <a:gd name="T21" fmla="*/ 38 h 2840"/>
              <a:gd name="T22" fmla="*/ 482 w 4330"/>
              <a:gd name="T23" fmla="*/ 135 h 2840"/>
              <a:gd name="T24" fmla="*/ 732 w 4330"/>
              <a:gd name="T25" fmla="*/ 395 h 2840"/>
              <a:gd name="T26" fmla="*/ 925 w 4330"/>
              <a:gd name="T27" fmla="*/ 561 h 2840"/>
              <a:gd name="T28" fmla="*/ 1644 w 4330"/>
              <a:gd name="T29" fmla="*/ 950 h 2840"/>
              <a:gd name="T30" fmla="*/ 2172 w 4330"/>
              <a:gd name="T31" fmla="*/ 1096 h 2840"/>
              <a:gd name="T32" fmla="*/ 3167 w 4330"/>
              <a:gd name="T33" fmla="*/ 787 h 2840"/>
              <a:gd name="T34" fmla="*/ 3895 w 4330"/>
              <a:gd name="T35" fmla="*/ 1021 h 2840"/>
              <a:gd name="T36" fmla="*/ 4011 w 4330"/>
              <a:gd name="T37" fmla="*/ 2371 h 2840"/>
              <a:gd name="T38" fmla="*/ 4278 w 4330"/>
              <a:gd name="T39" fmla="*/ 2568 h 2840"/>
              <a:gd name="T40" fmla="*/ 3288 w 4330"/>
              <a:gd name="T41" fmla="*/ 2661 h 2840"/>
              <a:gd name="T42" fmla="*/ 2328 w 4330"/>
              <a:gd name="T43" fmla="*/ 2690 h 2840"/>
              <a:gd name="T44" fmla="*/ 2210 w 4330"/>
              <a:gd name="T45" fmla="*/ 2760 h 2840"/>
              <a:gd name="T46" fmla="*/ 2056 w 4330"/>
              <a:gd name="T47" fmla="*/ 2832 h 2840"/>
              <a:gd name="T48" fmla="*/ 1974 w 4330"/>
              <a:gd name="T49" fmla="*/ 2748 h 2840"/>
              <a:gd name="T50" fmla="*/ 1447 w 4330"/>
              <a:gd name="T51" fmla="*/ 2759 h 2840"/>
              <a:gd name="T52" fmla="*/ 1434 w 4330"/>
              <a:gd name="T53" fmla="*/ 2671 h 2840"/>
              <a:gd name="T54" fmla="*/ 1374 w 4330"/>
              <a:gd name="T55" fmla="*/ 2562 h 2840"/>
              <a:gd name="T56" fmla="*/ 1189 w 4330"/>
              <a:gd name="T57" fmla="*/ 2561 h 2840"/>
              <a:gd name="T58" fmla="*/ 1140 w 4330"/>
              <a:gd name="T59" fmla="*/ 2353 h 2840"/>
              <a:gd name="T60" fmla="*/ 1057 w 4330"/>
              <a:gd name="T61" fmla="*/ 2191 h 2840"/>
              <a:gd name="T62" fmla="*/ 985 w 4330"/>
              <a:gd name="T63" fmla="*/ 2085 h 2840"/>
              <a:gd name="T64" fmla="*/ 962 w 4330"/>
              <a:gd name="T65" fmla="*/ 1850 h 2840"/>
              <a:gd name="T66" fmla="*/ 940 w 4330"/>
              <a:gd name="T67" fmla="*/ 1733 h 2840"/>
              <a:gd name="T68" fmla="*/ 931 w 4330"/>
              <a:gd name="T69" fmla="*/ 1648 h 2840"/>
              <a:gd name="T70" fmla="*/ 925 w 4330"/>
              <a:gd name="T71" fmla="*/ 1601 h 2840"/>
              <a:gd name="T72" fmla="*/ 905 w 4330"/>
              <a:gd name="T73" fmla="*/ 1540 h 2840"/>
              <a:gd name="T74" fmla="*/ 872 w 4330"/>
              <a:gd name="T75" fmla="*/ 1464 h 2840"/>
              <a:gd name="T76" fmla="*/ 786 w 4330"/>
              <a:gd name="T77" fmla="*/ 1355 h 2840"/>
              <a:gd name="T78" fmla="*/ 771 w 4330"/>
              <a:gd name="T79" fmla="*/ 1325 h 2840"/>
              <a:gd name="T80" fmla="*/ 742 w 4330"/>
              <a:gd name="T81" fmla="*/ 1239 h 2840"/>
              <a:gd name="T82" fmla="*/ 714 w 4330"/>
              <a:gd name="T83" fmla="*/ 1215 h 2840"/>
              <a:gd name="T84" fmla="*/ 520 w 4330"/>
              <a:gd name="T85" fmla="*/ 1206 h 2840"/>
              <a:gd name="T86" fmla="*/ 440 w 4330"/>
              <a:gd name="T87" fmla="*/ 999 h 2840"/>
              <a:gd name="T88" fmla="*/ 574 w 4330"/>
              <a:gd name="T89" fmla="*/ 995 h 2840"/>
              <a:gd name="T90" fmla="*/ 660 w 4330"/>
              <a:gd name="T91" fmla="*/ 1087 h 2840"/>
              <a:gd name="T92" fmla="*/ 649 w 4330"/>
              <a:gd name="T93" fmla="*/ 1019 h 2840"/>
              <a:gd name="T94" fmla="*/ 628 w 4330"/>
              <a:gd name="T95" fmla="*/ 942 h 2840"/>
              <a:gd name="T96" fmla="*/ 596 w 4330"/>
              <a:gd name="T97" fmla="*/ 925 h 2840"/>
              <a:gd name="T98" fmla="*/ 508 w 4330"/>
              <a:gd name="T99" fmla="*/ 823 h 2840"/>
              <a:gd name="T100" fmla="*/ 435 w 4330"/>
              <a:gd name="T101" fmla="*/ 748 h 2840"/>
              <a:gd name="T102" fmla="*/ 344 w 4330"/>
              <a:gd name="T103" fmla="*/ 716 h 2840"/>
              <a:gd name="T104" fmla="*/ 65 w 4330"/>
              <a:gd name="T105" fmla="*/ 663 h 2840"/>
              <a:gd name="T106" fmla="*/ 107 w 4330"/>
              <a:gd name="T107" fmla="*/ 535 h 2840"/>
              <a:gd name="T108" fmla="*/ 137 w 4330"/>
              <a:gd name="T109" fmla="*/ 493 h 2840"/>
              <a:gd name="T110" fmla="*/ 219 w 4330"/>
              <a:gd name="T111" fmla="*/ 478 h 2840"/>
              <a:gd name="T112" fmla="*/ 188 w 4330"/>
              <a:gd name="T113" fmla="*/ 435 h 2840"/>
              <a:gd name="T114" fmla="*/ 201 w 4330"/>
              <a:gd name="T115" fmla="*/ 418 h 2840"/>
              <a:gd name="T116" fmla="*/ 200 w 4330"/>
              <a:gd name="T117" fmla="*/ 293 h 2840"/>
              <a:gd name="T118" fmla="*/ 132 w 4330"/>
              <a:gd name="T119" fmla="*/ 294 h 2840"/>
              <a:gd name="T120" fmla="*/ 97 w 4330"/>
              <a:gd name="T121" fmla="*/ 194 h 2840"/>
              <a:gd name="T122" fmla="*/ 125 w 4330"/>
              <a:gd name="T123" fmla="*/ 104 h 2840"/>
              <a:gd name="T124" fmla="*/ 154 w 4330"/>
              <a:gd name="T125" fmla="*/ 97 h 28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30" h="2840">
                <a:moveTo>
                  <a:pt x="288" y="865"/>
                </a:moveTo>
                <a:lnTo>
                  <a:pt x="289" y="866"/>
                </a:lnTo>
                <a:lnTo>
                  <a:pt x="289" y="868"/>
                </a:lnTo>
                <a:lnTo>
                  <a:pt x="289" y="871"/>
                </a:lnTo>
                <a:lnTo>
                  <a:pt x="289" y="872"/>
                </a:lnTo>
                <a:lnTo>
                  <a:pt x="288" y="873"/>
                </a:lnTo>
                <a:lnTo>
                  <a:pt x="287" y="873"/>
                </a:lnTo>
                <a:lnTo>
                  <a:pt x="286" y="873"/>
                </a:lnTo>
                <a:lnTo>
                  <a:pt x="285" y="873"/>
                </a:lnTo>
                <a:lnTo>
                  <a:pt x="285" y="872"/>
                </a:lnTo>
                <a:lnTo>
                  <a:pt x="284" y="871"/>
                </a:lnTo>
                <a:lnTo>
                  <a:pt x="283" y="870"/>
                </a:lnTo>
                <a:lnTo>
                  <a:pt x="282" y="869"/>
                </a:lnTo>
                <a:lnTo>
                  <a:pt x="280" y="869"/>
                </a:lnTo>
                <a:lnTo>
                  <a:pt x="279" y="869"/>
                </a:lnTo>
                <a:lnTo>
                  <a:pt x="278" y="869"/>
                </a:lnTo>
                <a:lnTo>
                  <a:pt x="277" y="869"/>
                </a:lnTo>
                <a:lnTo>
                  <a:pt x="276" y="870"/>
                </a:lnTo>
                <a:lnTo>
                  <a:pt x="274" y="872"/>
                </a:lnTo>
                <a:lnTo>
                  <a:pt x="274" y="875"/>
                </a:lnTo>
                <a:lnTo>
                  <a:pt x="274" y="877"/>
                </a:lnTo>
                <a:lnTo>
                  <a:pt x="274" y="879"/>
                </a:lnTo>
                <a:lnTo>
                  <a:pt x="276" y="881"/>
                </a:lnTo>
                <a:lnTo>
                  <a:pt x="278" y="883"/>
                </a:lnTo>
                <a:lnTo>
                  <a:pt x="280" y="885"/>
                </a:lnTo>
                <a:lnTo>
                  <a:pt x="282" y="885"/>
                </a:lnTo>
                <a:lnTo>
                  <a:pt x="286" y="886"/>
                </a:lnTo>
                <a:lnTo>
                  <a:pt x="295" y="888"/>
                </a:lnTo>
                <a:lnTo>
                  <a:pt x="296" y="888"/>
                </a:lnTo>
                <a:lnTo>
                  <a:pt x="297" y="888"/>
                </a:lnTo>
                <a:lnTo>
                  <a:pt x="297" y="889"/>
                </a:lnTo>
                <a:lnTo>
                  <a:pt x="298" y="894"/>
                </a:lnTo>
                <a:lnTo>
                  <a:pt x="297" y="895"/>
                </a:lnTo>
                <a:lnTo>
                  <a:pt x="296" y="895"/>
                </a:lnTo>
                <a:lnTo>
                  <a:pt x="278" y="889"/>
                </a:lnTo>
                <a:lnTo>
                  <a:pt x="276" y="889"/>
                </a:lnTo>
                <a:lnTo>
                  <a:pt x="274" y="888"/>
                </a:lnTo>
                <a:lnTo>
                  <a:pt x="270" y="886"/>
                </a:lnTo>
                <a:lnTo>
                  <a:pt x="268" y="885"/>
                </a:lnTo>
                <a:lnTo>
                  <a:pt x="267" y="885"/>
                </a:lnTo>
                <a:lnTo>
                  <a:pt x="267" y="883"/>
                </a:lnTo>
                <a:lnTo>
                  <a:pt x="266" y="881"/>
                </a:lnTo>
                <a:lnTo>
                  <a:pt x="266" y="878"/>
                </a:lnTo>
                <a:lnTo>
                  <a:pt x="267" y="875"/>
                </a:lnTo>
                <a:lnTo>
                  <a:pt x="267" y="874"/>
                </a:lnTo>
                <a:lnTo>
                  <a:pt x="269" y="871"/>
                </a:lnTo>
                <a:lnTo>
                  <a:pt x="270" y="868"/>
                </a:lnTo>
                <a:lnTo>
                  <a:pt x="272" y="865"/>
                </a:lnTo>
                <a:lnTo>
                  <a:pt x="271" y="865"/>
                </a:lnTo>
                <a:lnTo>
                  <a:pt x="272" y="863"/>
                </a:lnTo>
                <a:lnTo>
                  <a:pt x="276" y="860"/>
                </a:lnTo>
                <a:lnTo>
                  <a:pt x="277" y="858"/>
                </a:lnTo>
                <a:lnTo>
                  <a:pt x="279" y="857"/>
                </a:lnTo>
                <a:lnTo>
                  <a:pt x="280" y="858"/>
                </a:lnTo>
                <a:lnTo>
                  <a:pt x="282" y="858"/>
                </a:lnTo>
                <a:lnTo>
                  <a:pt x="283" y="860"/>
                </a:lnTo>
                <a:lnTo>
                  <a:pt x="284" y="860"/>
                </a:lnTo>
                <a:lnTo>
                  <a:pt x="288" y="864"/>
                </a:lnTo>
                <a:lnTo>
                  <a:pt x="288" y="865"/>
                </a:lnTo>
                <a:close/>
                <a:moveTo>
                  <a:pt x="478" y="799"/>
                </a:moveTo>
                <a:lnTo>
                  <a:pt x="476" y="799"/>
                </a:lnTo>
                <a:lnTo>
                  <a:pt x="475" y="799"/>
                </a:lnTo>
                <a:lnTo>
                  <a:pt x="474" y="799"/>
                </a:lnTo>
                <a:lnTo>
                  <a:pt x="465" y="794"/>
                </a:lnTo>
                <a:lnTo>
                  <a:pt x="465" y="793"/>
                </a:lnTo>
                <a:lnTo>
                  <a:pt x="459" y="789"/>
                </a:lnTo>
                <a:lnTo>
                  <a:pt x="458" y="788"/>
                </a:lnTo>
                <a:lnTo>
                  <a:pt x="453" y="785"/>
                </a:lnTo>
                <a:lnTo>
                  <a:pt x="452" y="783"/>
                </a:lnTo>
                <a:lnTo>
                  <a:pt x="451" y="782"/>
                </a:lnTo>
                <a:lnTo>
                  <a:pt x="450" y="781"/>
                </a:lnTo>
                <a:lnTo>
                  <a:pt x="449" y="781"/>
                </a:lnTo>
                <a:lnTo>
                  <a:pt x="449" y="780"/>
                </a:lnTo>
                <a:lnTo>
                  <a:pt x="448" y="779"/>
                </a:lnTo>
                <a:lnTo>
                  <a:pt x="448" y="778"/>
                </a:lnTo>
                <a:lnTo>
                  <a:pt x="448" y="777"/>
                </a:lnTo>
                <a:lnTo>
                  <a:pt x="447" y="776"/>
                </a:lnTo>
                <a:lnTo>
                  <a:pt x="446" y="774"/>
                </a:lnTo>
                <a:lnTo>
                  <a:pt x="446" y="773"/>
                </a:lnTo>
                <a:lnTo>
                  <a:pt x="446" y="772"/>
                </a:lnTo>
                <a:lnTo>
                  <a:pt x="444" y="772"/>
                </a:lnTo>
                <a:lnTo>
                  <a:pt x="444" y="771"/>
                </a:lnTo>
                <a:lnTo>
                  <a:pt x="443" y="770"/>
                </a:lnTo>
                <a:lnTo>
                  <a:pt x="442" y="769"/>
                </a:lnTo>
                <a:lnTo>
                  <a:pt x="442" y="768"/>
                </a:lnTo>
                <a:lnTo>
                  <a:pt x="442" y="766"/>
                </a:lnTo>
                <a:lnTo>
                  <a:pt x="441" y="763"/>
                </a:lnTo>
                <a:lnTo>
                  <a:pt x="441" y="762"/>
                </a:lnTo>
                <a:lnTo>
                  <a:pt x="440" y="761"/>
                </a:lnTo>
                <a:lnTo>
                  <a:pt x="440" y="760"/>
                </a:lnTo>
                <a:lnTo>
                  <a:pt x="441" y="758"/>
                </a:lnTo>
                <a:lnTo>
                  <a:pt x="442" y="758"/>
                </a:lnTo>
                <a:lnTo>
                  <a:pt x="443" y="757"/>
                </a:lnTo>
                <a:lnTo>
                  <a:pt x="444" y="757"/>
                </a:lnTo>
                <a:lnTo>
                  <a:pt x="446" y="757"/>
                </a:lnTo>
                <a:lnTo>
                  <a:pt x="447" y="757"/>
                </a:lnTo>
                <a:lnTo>
                  <a:pt x="448" y="757"/>
                </a:lnTo>
                <a:lnTo>
                  <a:pt x="449" y="758"/>
                </a:lnTo>
                <a:lnTo>
                  <a:pt x="450" y="758"/>
                </a:lnTo>
                <a:lnTo>
                  <a:pt x="450" y="760"/>
                </a:lnTo>
                <a:lnTo>
                  <a:pt x="451" y="760"/>
                </a:lnTo>
                <a:lnTo>
                  <a:pt x="451" y="761"/>
                </a:lnTo>
                <a:lnTo>
                  <a:pt x="452" y="761"/>
                </a:lnTo>
                <a:lnTo>
                  <a:pt x="453" y="762"/>
                </a:lnTo>
                <a:lnTo>
                  <a:pt x="455" y="762"/>
                </a:lnTo>
                <a:lnTo>
                  <a:pt x="456" y="763"/>
                </a:lnTo>
                <a:lnTo>
                  <a:pt x="457" y="763"/>
                </a:lnTo>
                <a:lnTo>
                  <a:pt x="458" y="763"/>
                </a:lnTo>
                <a:lnTo>
                  <a:pt x="458" y="764"/>
                </a:lnTo>
                <a:lnTo>
                  <a:pt x="460" y="763"/>
                </a:lnTo>
                <a:lnTo>
                  <a:pt x="461" y="763"/>
                </a:lnTo>
                <a:lnTo>
                  <a:pt x="461" y="764"/>
                </a:lnTo>
                <a:lnTo>
                  <a:pt x="464" y="766"/>
                </a:lnTo>
                <a:lnTo>
                  <a:pt x="465" y="766"/>
                </a:lnTo>
                <a:lnTo>
                  <a:pt x="466" y="768"/>
                </a:lnTo>
                <a:lnTo>
                  <a:pt x="467" y="769"/>
                </a:lnTo>
                <a:lnTo>
                  <a:pt x="468" y="770"/>
                </a:lnTo>
                <a:lnTo>
                  <a:pt x="469" y="771"/>
                </a:lnTo>
                <a:lnTo>
                  <a:pt x="472" y="772"/>
                </a:lnTo>
                <a:lnTo>
                  <a:pt x="472" y="773"/>
                </a:lnTo>
                <a:lnTo>
                  <a:pt x="473" y="774"/>
                </a:lnTo>
                <a:lnTo>
                  <a:pt x="473" y="776"/>
                </a:lnTo>
                <a:lnTo>
                  <a:pt x="474" y="777"/>
                </a:lnTo>
                <a:lnTo>
                  <a:pt x="475" y="778"/>
                </a:lnTo>
                <a:lnTo>
                  <a:pt x="476" y="779"/>
                </a:lnTo>
                <a:lnTo>
                  <a:pt x="477" y="780"/>
                </a:lnTo>
                <a:lnTo>
                  <a:pt x="478" y="781"/>
                </a:lnTo>
                <a:lnTo>
                  <a:pt x="478" y="782"/>
                </a:lnTo>
                <a:lnTo>
                  <a:pt x="478" y="786"/>
                </a:lnTo>
                <a:lnTo>
                  <a:pt x="478" y="787"/>
                </a:lnTo>
                <a:lnTo>
                  <a:pt x="479" y="788"/>
                </a:lnTo>
                <a:lnTo>
                  <a:pt x="479" y="789"/>
                </a:lnTo>
                <a:lnTo>
                  <a:pt x="479" y="793"/>
                </a:lnTo>
                <a:lnTo>
                  <a:pt x="479" y="794"/>
                </a:lnTo>
                <a:lnTo>
                  <a:pt x="479" y="795"/>
                </a:lnTo>
                <a:lnTo>
                  <a:pt x="479" y="796"/>
                </a:lnTo>
                <a:lnTo>
                  <a:pt x="479" y="797"/>
                </a:lnTo>
                <a:lnTo>
                  <a:pt x="478" y="798"/>
                </a:lnTo>
                <a:lnTo>
                  <a:pt x="479" y="799"/>
                </a:lnTo>
                <a:lnTo>
                  <a:pt x="478" y="799"/>
                </a:lnTo>
                <a:close/>
                <a:moveTo>
                  <a:pt x="61" y="685"/>
                </a:moveTo>
                <a:lnTo>
                  <a:pt x="62" y="686"/>
                </a:lnTo>
                <a:lnTo>
                  <a:pt x="64" y="687"/>
                </a:lnTo>
                <a:lnTo>
                  <a:pt x="67" y="687"/>
                </a:lnTo>
                <a:lnTo>
                  <a:pt x="70" y="688"/>
                </a:lnTo>
                <a:lnTo>
                  <a:pt x="71" y="689"/>
                </a:lnTo>
                <a:lnTo>
                  <a:pt x="72" y="689"/>
                </a:lnTo>
                <a:lnTo>
                  <a:pt x="80" y="691"/>
                </a:lnTo>
                <a:lnTo>
                  <a:pt x="88" y="694"/>
                </a:lnTo>
                <a:lnTo>
                  <a:pt x="93" y="695"/>
                </a:lnTo>
                <a:lnTo>
                  <a:pt x="97" y="696"/>
                </a:lnTo>
                <a:lnTo>
                  <a:pt x="103" y="698"/>
                </a:lnTo>
                <a:lnTo>
                  <a:pt x="112" y="701"/>
                </a:lnTo>
                <a:lnTo>
                  <a:pt x="122" y="704"/>
                </a:lnTo>
                <a:lnTo>
                  <a:pt x="124" y="704"/>
                </a:lnTo>
                <a:lnTo>
                  <a:pt x="127" y="705"/>
                </a:lnTo>
                <a:lnTo>
                  <a:pt x="128" y="706"/>
                </a:lnTo>
                <a:lnTo>
                  <a:pt x="129" y="706"/>
                </a:lnTo>
                <a:lnTo>
                  <a:pt x="132" y="707"/>
                </a:lnTo>
                <a:lnTo>
                  <a:pt x="133" y="709"/>
                </a:lnTo>
                <a:lnTo>
                  <a:pt x="134" y="709"/>
                </a:lnTo>
                <a:lnTo>
                  <a:pt x="136" y="707"/>
                </a:lnTo>
                <a:lnTo>
                  <a:pt x="137" y="707"/>
                </a:lnTo>
                <a:lnTo>
                  <a:pt x="138" y="709"/>
                </a:lnTo>
                <a:lnTo>
                  <a:pt x="148" y="711"/>
                </a:lnTo>
                <a:lnTo>
                  <a:pt x="151" y="712"/>
                </a:lnTo>
                <a:lnTo>
                  <a:pt x="154" y="713"/>
                </a:lnTo>
                <a:lnTo>
                  <a:pt x="163" y="715"/>
                </a:lnTo>
                <a:lnTo>
                  <a:pt x="165" y="716"/>
                </a:lnTo>
                <a:lnTo>
                  <a:pt x="166" y="716"/>
                </a:lnTo>
                <a:lnTo>
                  <a:pt x="167" y="715"/>
                </a:lnTo>
                <a:lnTo>
                  <a:pt x="180" y="720"/>
                </a:lnTo>
                <a:lnTo>
                  <a:pt x="194" y="726"/>
                </a:lnTo>
                <a:lnTo>
                  <a:pt x="220" y="728"/>
                </a:lnTo>
                <a:lnTo>
                  <a:pt x="223" y="728"/>
                </a:lnTo>
                <a:lnTo>
                  <a:pt x="224" y="728"/>
                </a:lnTo>
                <a:lnTo>
                  <a:pt x="225" y="728"/>
                </a:lnTo>
                <a:lnTo>
                  <a:pt x="227" y="728"/>
                </a:lnTo>
                <a:lnTo>
                  <a:pt x="228" y="728"/>
                </a:lnTo>
                <a:lnTo>
                  <a:pt x="229" y="727"/>
                </a:lnTo>
                <a:lnTo>
                  <a:pt x="231" y="727"/>
                </a:lnTo>
                <a:lnTo>
                  <a:pt x="232" y="727"/>
                </a:lnTo>
                <a:lnTo>
                  <a:pt x="235" y="726"/>
                </a:lnTo>
                <a:lnTo>
                  <a:pt x="237" y="726"/>
                </a:lnTo>
                <a:lnTo>
                  <a:pt x="237" y="724"/>
                </a:lnTo>
                <a:lnTo>
                  <a:pt x="239" y="724"/>
                </a:lnTo>
                <a:lnTo>
                  <a:pt x="240" y="724"/>
                </a:lnTo>
                <a:lnTo>
                  <a:pt x="241" y="724"/>
                </a:lnTo>
                <a:lnTo>
                  <a:pt x="242" y="724"/>
                </a:lnTo>
                <a:lnTo>
                  <a:pt x="243" y="724"/>
                </a:lnTo>
                <a:lnTo>
                  <a:pt x="244" y="726"/>
                </a:lnTo>
                <a:lnTo>
                  <a:pt x="245" y="726"/>
                </a:lnTo>
                <a:lnTo>
                  <a:pt x="246" y="726"/>
                </a:lnTo>
                <a:lnTo>
                  <a:pt x="248" y="726"/>
                </a:lnTo>
                <a:lnTo>
                  <a:pt x="248" y="724"/>
                </a:lnTo>
                <a:lnTo>
                  <a:pt x="249" y="724"/>
                </a:lnTo>
                <a:lnTo>
                  <a:pt x="250" y="723"/>
                </a:lnTo>
                <a:lnTo>
                  <a:pt x="251" y="723"/>
                </a:lnTo>
                <a:lnTo>
                  <a:pt x="252" y="723"/>
                </a:lnTo>
                <a:lnTo>
                  <a:pt x="253" y="723"/>
                </a:lnTo>
                <a:lnTo>
                  <a:pt x="254" y="723"/>
                </a:lnTo>
                <a:lnTo>
                  <a:pt x="255" y="722"/>
                </a:lnTo>
                <a:lnTo>
                  <a:pt x="258" y="728"/>
                </a:lnTo>
                <a:lnTo>
                  <a:pt x="274" y="728"/>
                </a:lnTo>
                <a:lnTo>
                  <a:pt x="274" y="723"/>
                </a:lnTo>
                <a:lnTo>
                  <a:pt x="275" y="722"/>
                </a:lnTo>
                <a:lnTo>
                  <a:pt x="276" y="721"/>
                </a:lnTo>
                <a:lnTo>
                  <a:pt x="278" y="719"/>
                </a:lnTo>
                <a:lnTo>
                  <a:pt x="279" y="716"/>
                </a:lnTo>
                <a:lnTo>
                  <a:pt x="280" y="716"/>
                </a:lnTo>
                <a:lnTo>
                  <a:pt x="295" y="716"/>
                </a:lnTo>
                <a:lnTo>
                  <a:pt x="308" y="716"/>
                </a:lnTo>
                <a:lnTo>
                  <a:pt x="319" y="718"/>
                </a:lnTo>
                <a:lnTo>
                  <a:pt x="318" y="720"/>
                </a:lnTo>
                <a:lnTo>
                  <a:pt x="319" y="720"/>
                </a:lnTo>
                <a:lnTo>
                  <a:pt x="321" y="720"/>
                </a:lnTo>
                <a:lnTo>
                  <a:pt x="321" y="721"/>
                </a:lnTo>
                <a:lnTo>
                  <a:pt x="327" y="723"/>
                </a:lnTo>
                <a:lnTo>
                  <a:pt x="329" y="724"/>
                </a:lnTo>
                <a:lnTo>
                  <a:pt x="330" y="724"/>
                </a:lnTo>
                <a:lnTo>
                  <a:pt x="332" y="726"/>
                </a:lnTo>
                <a:lnTo>
                  <a:pt x="331" y="727"/>
                </a:lnTo>
                <a:lnTo>
                  <a:pt x="331" y="729"/>
                </a:lnTo>
                <a:lnTo>
                  <a:pt x="332" y="730"/>
                </a:lnTo>
                <a:lnTo>
                  <a:pt x="334" y="730"/>
                </a:lnTo>
                <a:lnTo>
                  <a:pt x="334" y="731"/>
                </a:lnTo>
                <a:lnTo>
                  <a:pt x="335" y="730"/>
                </a:lnTo>
                <a:lnTo>
                  <a:pt x="336" y="731"/>
                </a:lnTo>
                <a:lnTo>
                  <a:pt x="337" y="734"/>
                </a:lnTo>
                <a:lnTo>
                  <a:pt x="336" y="736"/>
                </a:lnTo>
                <a:lnTo>
                  <a:pt x="338" y="738"/>
                </a:lnTo>
                <a:lnTo>
                  <a:pt x="337" y="740"/>
                </a:lnTo>
                <a:lnTo>
                  <a:pt x="337" y="741"/>
                </a:lnTo>
                <a:lnTo>
                  <a:pt x="338" y="743"/>
                </a:lnTo>
                <a:lnTo>
                  <a:pt x="340" y="745"/>
                </a:lnTo>
                <a:lnTo>
                  <a:pt x="341" y="745"/>
                </a:lnTo>
                <a:lnTo>
                  <a:pt x="344" y="739"/>
                </a:lnTo>
                <a:lnTo>
                  <a:pt x="344" y="741"/>
                </a:lnTo>
                <a:lnTo>
                  <a:pt x="345" y="743"/>
                </a:lnTo>
                <a:lnTo>
                  <a:pt x="346" y="740"/>
                </a:lnTo>
                <a:lnTo>
                  <a:pt x="345" y="743"/>
                </a:lnTo>
                <a:lnTo>
                  <a:pt x="347" y="744"/>
                </a:lnTo>
                <a:lnTo>
                  <a:pt x="348" y="740"/>
                </a:lnTo>
                <a:lnTo>
                  <a:pt x="351" y="743"/>
                </a:lnTo>
                <a:lnTo>
                  <a:pt x="349" y="745"/>
                </a:lnTo>
                <a:lnTo>
                  <a:pt x="351" y="745"/>
                </a:lnTo>
                <a:lnTo>
                  <a:pt x="352" y="744"/>
                </a:lnTo>
                <a:lnTo>
                  <a:pt x="352" y="745"/>
                </a:lnTo>
                <a:lnTo>
                  <a:pt x="353" y="746"/>
                </a:lnTo>
                <a:lnTo>
                  <a:pt x="354" y="744"/>
                </a:lnTo>
                <a:lnTo>
                  <a:pt x="354" y="745"/>
                </a:lnTo>
                <a:lnTo>
                  <a:pt x="352" y="751"/>
                </a:lnTo>
                <a:lnTo>
                  <a:pt x="353" y="752"/>
                </a:lnTo>
                <a:lnTo>
                  <a:pt x="354" y="752"/>
                </a:lnTo>
                <a:lnTo>
                  <a:pt x="355" y="751"/>
                </a:lnTo>
                <a:lnTo>
                  <a:pt x="355" y="749"/>
                </a:lnTo>
                <a:lnTo>
                  <a:pt x="356" y="751"/>
                </a:lnTo>
                <a:lnTo>
                  <a:pt x="357" y="751"/>
                </a:lnTo>
                <a:lnTo>
                  <a:pt x="357" y="752"/>
                </a:lnTo>
                <a:lnTo>
                  <a:pt x="357" y="753"/>
                </a:lnTo>
                <a:lnTo>
                  <a:pt x="357" y="754"/>
                </a:lnTo>
                <a:lnTo>
                  <a:pt x="358" y="754"/>
                </a:lnTo>
                <a:lnTo>
                  <a:pt x="361" y="754"/>
                </a:lnTo>
                <a:lnTo>
                  <a:pt x="361" y="755"/>
                </a:lnTo>
                <a:lnTo>
                  <a:pt x="362" y="756"/>
                </a:lnTo>
                <a:lnTo>
                  <a:pt x="363" y="756"/>
                </a:lnTo>
                <a:lnTo>
                  <a:pt x="364" y="757"/>
                </a:lnTo>
                <a:lnTo>
                  <a:pt x="364" y="758"/>
                </a:lnTo>
                <a:lnTo>
                  <a:pt x="365" y="758"/>
                </a:lnTo>
                <a:lnTo>
                  <a:pt x="365" y="760"/>
                </a:lnTo>
                <a:lnTo>
                  <a:pt x="365" y="761"/>
                </a:lnTo>
                <a:lnTo>
                  <a:pt x="366" y="761"/>
                </a:lnTo>
                <a:lnTo>
                  <a:pt x="366" y="762"/>
                </a:lnTo>
                <a:lnTo>
                  <a:pt x="366" y="765"/>
                </a:lnTo>
                <a:lnTo>
                  <a:pt x="366" y="766"/>
                </a:lnTo>
                <a:lnTo>
                  <a:pt x="367" y="766"/>
                </a:lnTo>
                <a:lnTo>
                  <a:pt x="367" y="768"/>
                </a:lnTo>
                <a:lnTo>
                  <a:pt x="369" y="768"/>
                </a:lnTo>
                <a:lnTo>
                  <a:pt x="369" y="769"/>
                </a:lnTo>
                <a:lnTo>
                  <a:pt x="369" y="770"/>
                </a:lnTo>
                <a:lnTo>
                  <a:pt x="369" y="771"/>
                </a:lnTo>
                <a:lnTo>
                  <a:pt x="370" y="772"/>
                </a:lnTo>
                <a:lnTo>
                  <a:pt x="371" y="772"/>
                </a:lnTo>
                <a:lnTo>
                  <a:pt x="371" y="773"/>
                </a:lnTo>
                <a:lnTo>
                  <a:pt x="372" y="773"/>
                </a:lnTo>
                <a:lnTo>
                  <a:pt x="373" y="773"/>
                </a:lnTo>
                <a:lnTo>
                  <a:pt x="374" y="773"/>
                </a:lnTo>
                <a:lnTo>
                  <a:pt x="375" y="773"/>
                </a:lnTo>
                <a:lnTo>
                  <a:pt x="377" y="773"/>
                </a:lnTo>
                <a:lnTo>
                  <a:pt x="378" y="773"/>
                </a:lnTo>
                <a:lnTo>
                  <a:pt x="379" y="773"/>
                </a:lnTo>
                <a:lnTo>
                  <a:pt x="380" y="773"/>
                </a:lnTo>
                <a:lnTo>
                  <a:pt x="380" y="772"/>
                </a:lnTo>
                <a:lnTo>
                  <a:pt x="381" y="772"/>
                </a:lnTo>
                <a:lnTo>
                  <a:pt x="381" y="771"/>
                </a:lnTo>
                <a:lnTo>
                  <a:pt x="381" y="770"/>
                </a:lnTo>
                <a:lnTo>
                  <a:pt x="382" y="769"/>
                </a:lnTo>
                <a:lnTo>
                  <a:pt x="382" y="768"/>
                </a:lnTo>
                <a:lnTo>
                  <a:pt x="383" y="768"/>
                </a:lnTo>
                <a:lnTo>
                  <a:pt x="384" y="769"/>
                </a:lnTo>
                <a:lnTo>
                  <a:pt x="386" y="769"/>
                </a:lnTo>
                <a:lnTo>
                  <a:pt x="388" y="770"/>
                </a:lnTo>
                <a:lnTo>
                  <a:pt x="388" y="771"/>
                </a:lnTo>
                <a:lnTo>
                  <a:pt x="389" y="771"/>
                </a:lnTo>
                <a:lnTo>
                  <a:pt x="390" y="772"/>
                </a:lnTo>
                <a:lnTo>
                  <a:pt x="391" y="772"/>
                </a:lnTo>
                <a:lnTo>
                  <a:pt x="392" y="773"/>
                </a:lnTo>
                <a:lnTo>
                  <a:pt x="393" y="774"/>
                </a:lnTo>
                <a:lnTo>
                  <a:pt x="395" y="774"/>
                </a:lnTo>
                <a:lnTo>
                  <a:pt x="396" y="774"/>
                </a:lnTo>
                <a:lnTo>
                  <a:pt x="397" y="776"/>
                </a:lnTo>
                <a:lnTo>
                  <a:pt x="398" y="777"/>
                </a:lnTo>
                <a:lnTo>
                  <a:pt x="399" y="777"/>
                </a:lnTo>
                <a:lnTo>
                  <a:pt x="399" y="778"/>
                </a:lnTo>
                <a:lnTo>
                  <a:pt x="400" y="778"/>
                </a:lnTo>
                <a:lnTo>
                  <a:pt x="401" y="778"/>
                </a:lnTo>
                <a:lnTo>
                  <a:pt x="401" y="777"/>
                </a:lnTo>
                <a:lnTo>
                  <a:pt x="403" y="777"/>
                </a:lnTo>
                <a:lnTo>
                  <a:pt x="405" y="777"/>
                </a:lnTo>
                <a:lnTo>
                  <a:pt x="405" y="779"/>
                </a:lnTo>
                <a:lnTo>
                  <a:pt x="406" y="780"/>
                </a:lnTo>
                <a:lnTo>
                  <a:pt x="406" y="782"/>
                </a:lnTo>
                <a:lnTo>
                  <a:pt x="406" y="785"/>
                </a:lnTo>
                <a:lnTo>
                  <a:pt x="406" y="786"/>
                </a:lnTo>
                <a:lnTo>
                  <a:pt x="406" y="787"/>
                </a:lnTo>
                <a:lnTo>
                  <a:pt x="405" y="790"/>
                </a:lnTo>
                <a:lnTo>
                  <a:pt x="406" y="791"/>
                </a:lnTo>
                <a:lnTo>
                  <a:pt x="406" y="803"/>
                </a:lnTo>
                <a:lnTo>
                  <a:pt x="406" y="805"/>
                </a:lnTo>
                <a:lnTo>
                  <a:pt x="410" y="805"/>
                </a:lnTo>
                <a:lnTo>
                  <a:pt x="413" y="778"/>
                </a:lnTo>
                <a:lnTo>
                  <a:pt x="414" y="778"/>
                </a:lnTo>
                <a:lnTo>
                  <a:pt x="422" y="781"/>
                </a:lnTo>
                <a:lnTo>
                  <a:pt x="420" y="781"/>
                </a:lnTo>
                <a:lnTo>
                  <a:pt x="420" y="782"/>
                </a:lnTo>
                <a:lnTo>
                  <a:pt x="421" y="782"/>
                </a:lnTo>
                <a:lnTo>
                  <a:pt x="422" y="782"/>
                </a:lnTo>
                <a:lnTo>
                  <a:pt x="423" y="782"/>
                </a:lnTo>
                <a:lnTo>
                  <a:pt x="424" y="783"/>
                </a:lnTo>
                <a:lnTo>
                  <a:pt x="425" y="783"/>
                </a:lnTo>
                <a:lnTo>
                  <a:pt x="426" y="783"/>
                </a:lnTo>
                <a:lnTo>
                  <a:pt x="426" y="785"/>
                </a:lnTo>
                <a:lnTo>
                  <a:pt x="427" y="785"/>
                </a:lnTo>
                <a:lnTo>
                  <a:pt x="429" y="786"/>
                </a:lnTo>
                <a:lnTo>
                  <a:pt x="418" y="805"/>
                </a:lnTo>
                <a:lnTo>
                  <a:pt x="430" y="810"/>
                </a:lnTo>
                <a:lnTo>
                  <a:pt x="430" y="811"/>
                </a:lnTo>
                <a:lnTo>
                  <a:pt x="432" y="806"/>
                </a:lnTo>
                <a:lnTo>
                  <a:pt x="435" y="802"/>
                </a:lnTo>
                <a:lnTo>
                  <a:pt x="436" y="802"/>
                </a:lnTo>
                <a:lnTo>
                  <a:pt x="438" y="802"/>
                </a:lnTo>
                <a:lnTo>
                  <a:pt x="442" y="801"/>
                </a:lnTo>
                <a:lnTo>
                  <a:pt x="444" y="801"/>
                </a:lnTo>
                <a:lnTo>
                  <a:pt x="446" y="801"/>
                </a:lnTo>
                <a:lnTo>
                  <a:pt x="447" y="801"/>
                </a:lnTo>
                <a:lnTo>
                  <a:pt x="448" y="802"/>
                </a:lnTo>
                <a:lnTo>
                  <a:pt x="449" y="799"/>
                </a:lnTo>
                <a:lnTo>
                  <a:pt x="448" y="803"/>
                </a:lnTo>
                <a:lnTo>
                  <a:pt x="451" y="804"/>
                </a:lnTo>
                <a:lnTo>
                  <a:pt x="452" y="804"/>
                </a:lnTo>
                <a:lnTo>
                  <a:pt x="453" y="804"/>
                </a:lnTo>
                <a:lnTo>
                  <a:pt x="453" y="806"/>
                </a:lnTo>
                <a:lnTo>
                  <a:pt x="453" y="807"/>
                </a:lnTo>
                <a:lnTo>
                  <a:pt x="453" y="808"/>
                </a:lnTo>
                <a:lnTo>
                  <a:pt x="455" y="810"/>
                </a:lnTo>
                <a:lnTo>
                  <a:pt x="456" y="811"/>
                </a:lnTo>
                <a:lnTo>
                  <a:pt x="457" y="812"/>
                </a:lnTo>
                <a:lnTo>
                  <a:pt x="458" y="812"/>
                </a:lnTo>
                <a:lnTo>
                  <a:pt x="459" y="814"/>
                </a:lnTo>
                <a:lnTo>
                  <a:pt x="460" y="814"/>
                </a:lnTo>
                <a:lnTo>
                  <a:pt x="462" y="815"/>
                </a:lnTo>
                <a:lnTo>
                  <a:pt x="464" y="815"/>
                </a:lnTo>
                <a:lnTo>
                  <a:pt x="464" y="818"/>
                </a:lnTo>
                <a:lnTo>
                  <a:pt x="465" y="816"/>
                </a:lnTo>
                <a:lnTo>
                  <a:pt x="466" y="816"/>
                </a:lnTo>
                <a:lnTo>
                  <a:pt x="465" y="818"/>
                </a:lnTo>
                <a:lnTo>
                  <a:pt x="466" y="818"/>
                </a:lnTo>
                <a:lnTo>
                  <a:pt x="466" y="816"/>
                </a:lnTo>
                <a:lnTo>
                  <a:pt x="467" y="818"/>
                </a:lnTo>
                <a:lnTo>
                  <a:pt x="466" y="819"/>
                </a:lnTo>
                <a:lnTo>
                  <a:pt x="466" y="820"/>
                </a:lnTo>
                <a:lnTo>
                  <a:pt x="467" y="821"/>
                </a:lnTo>
                <a:lnTo>
                  <a:pt x="468" y="821"/>
                </a:lnTo>
                <a:lnTo>
                  <a:pt x="469" y="822"/>
                </a:lnTo>
                <a:lnTo>
                  <a:pt x="472" y="823"/>
                </a:lnTo>
                <a:lnTo>
                  <a:pt x="473" y="822"/>
                </a:lnTo>
                <a:lnTo>
                  <a:pt x="474" y="823"/>
                </a:lnTo>
                <a:lnTo>
                  <a:pt x="474" y="824"/>
                </a:lnTo>
                <a:lnTo>
                  <a:pt x="477" y="820"/>
                </a:lnTo>
                <a:lnTo>
                  <a:pt x="477" y="818"/>
                </a:lnTo>
                <a:lnTo>
                  <a:pt x="483" y="821"/>
                </a:lnTo>
                <a:lnTo>
                  <a:pt x="478" y="829"/>
                </a:lnTo>
                <a:lnTo>
                  <a:pt x="479" y="829"/>
                </a:lnTo>
                <a:lnTo>
                  <a:pt x="484" y="822"/>
                </a:lnTo>
                <a:lnTo>
                  <a:pt x="485" y="822"/>
                </a:lnTo>
                <a:lnTo>
                  <a:pt x="486" y="822"/>
                </a:lnTo>
                <a:lnTo>
                  <a:pt x="487" y="822"/>
                </a:lnTo>
                <a:lnTo>
                  <a:pt x="488" y="822"/>
                </a:lnTo>
                <a:lnTo>
                  <a:pt x="492" y="824"/>
                </a:lnTo>
                <a:lnTo>
                  <a:pt x="493" y="824"/>
                </a:lnTo>
                <a:lnTo>
                  <a:pt x="495" y="825"/>
                </a:lnTo>
                <a:lnTo>
                  <a:pt x="496" y="828"/>
                </a:lnTo>
                <a:lnTo>
                  <a:pt x="498" y="827"/>
                </a:lnTo>
                <a:lnTo>
                  <a:pt x="496" y="825"/>
                </a:lnTo>
                <a:lnTo>
                  <a:pt x="498" y="825"/>
                </a:lnTo>
                <a:lnTo>
                  <a:pt x="500" y="828"/>
                </a:lnTo>
                <a:lnTo>
                  <a:pt x="499" y="829"/>
                </a:lnTo>
                <a:lnTo>
                  <a:pt x="500" y="830"/>
                </a:lnTo>
                <a:lnTo>
                  <a:pt x="501" y="831"/>
                </a:lnTo>
                <a:lnTo>
                  <a:pt x="502" y="832"/>
                </a:lnTo>
                <a:lnTo>
                  <a:pt x="503" y="832"/>
                </a:lnTo>
                <a:lnTo>
                  <a:pt x="504" y="833"/>
                </a:lnTo>
                <a:lnTo>
                  <a:pt x="505" y="835"/>
                </a:lnTo>
                <a:lnTo>
                  <a:pt x="504" y="835"/>
                </a:lnTo>
                <a:lnTo>
                  <a:pt x="505" y="836"/>
                </a:lnTo>
                <a:lnTo>
                  <a:pt x="507" y="837"/>
                </a:lnTo>
                <a:lnTo>
                  <a:pt x="508" y="837"/>
                </a:lnTo>
                <a:lnTo>
                  <a:pt x="509" y="836"/>
                </a:lnTo>
                <a:lnTo>
                  <a:pt x="509" y="837"/>
                </a:lnTo>
                <a:lnTo>
                  <a:pt x="509" y="838"/>
                </a:lnTo>
                <a:lnTo>
                  <a:pt x="513" y="840"/>
                </a:lnTo>
                <a:lnTo>
                  <a:pt x="515" y="841"/>
                </a:lnTo>
                <a:lnTo>
                  <a:pt x="516" y="843"/>
                </a:lnTo>
                <a:lnTo>
                  <a:pt x="518" y="844"/>
                </a:lnTo>
                <a:lnTo>
                  <a:pt x="519" y="844"/>
                </a:lnTo>
                <a:lnTo>
                  <a:pt x="521" y="845"/>
                </a:lnTo>
                <a:lnTo>
                  <a:pt x="522" y="845"/>
                </a:lnTo>
                <a:lnTo>
                  <a:pt x="522" y="846"/>
                </a:lnTo>
                <a:lnTo>
                  <a:pt x="525" y="846"/>
                </a:lnTo>
                <a:lnTo>
                  <a:pt x="525" y="847"/>
                </a:lnTo>
                <a:lnTo>
                  <a:pt x="526" y="847"/>
                </a:lnTo>
                <a:lnTo>
                  <a:pt x="527" y="847"/>
                </a:lnTo>
                <a:lnTo>
                  <a:pt x="527" y="848"/>
                </a:lnTo>
                <a:lnTo>
                  <a:pt x="528" y="848"/>
                </a:lnTo>
                <a:lnTo>
                  <a:pt x="529" y="849"/>
                </a:lnTo>
                <a:lnTo>
                  <a:pt x="530" y="849"/>
                </a:lnTo>
                <a:lnTo>
                  <a:pt x="531" y="850"/>
                </a:lnTo>
                <a:lnTo>
                  <a:pt x="533" y="852"/>
                </a:lnTo>
                <a:lnTo>
                  <a:pt x="535" y="853"/>
                </a:lnTo>
                <a:lnTo>
                  <a:pt x="537" y="854"/>
                </a:lnTo>
                <a:lnTo>
                  <a:pt x="537" y="855"/>
                </a:lnTo>
                <a:lnTo>
                  <a:pt x="538" y="855"/>
                </a:lnTo>
                <a:lnTo>
                  <a:pt x="541" y="855"/>
                </a:lnTo>
                <a:lnTo>
                  <a:pt x="543" y="857"/>
                </a:lnTo>
                <a:lnTo>
                  <a:pt x="544" y="858"/>
                </a:lnTo>
                <a:lnTo>
                  <a:pt x="546" y="858"/>
                </a:lnTo>
                <a:lnTo>
                  <a:pt x="547" y="860"/>
                </a:lnTo>
                <a:lnTo>
                  <a:pt x="548" y="861"/>
                </a:lnTo>
                <a:lnTo>
                  <a:pt x="550" y="861"/>
                </a:lnTo>
                <a:lnTo>
                  <a:pt x="551" y="861"/>
                </a:lnTo>
                <a:lnTo>
                  <a:pt x="552" y="862"/>
                </a:lnTo>
                <a:lnTo>
                  <a:pt x="555" y="863"/>
                </a:lnTo>
                <a:lnTo>
                  <a:pt x="555" y="864"/>
                </a:lnTo>
                <a:lnTo>
                  <a:pt x="556" y="864"/>
                </a:lnTo>
                <a:lnTo>
                  <a:pt x="556" y="865"/>
                </a:lnTo>
                <a:lnTo>
                  <a:pt x="557" y="865"/>
                </a:lnTo>
                <a:lnTo>
                  <a:pt x="560" y="868"/>
                </a:lnTo>
                <a:lnTo>
                  <a:pt x="564" y="870"/>
                </a:lnTo>
                <a:lnTo>
                  <a:pt x="565" y="871"/>
                </a:lnTo>
                <a:lnTo>
                  <a:pt x="568" y="872"/>
                </a:lnTo>
                <a:lnTo>
                  <a:pt x="569" y="873"/>
                </a:lnTo>
                <a:lnTo>
                  <a:pt x="571" y="875"/>
                </a:lnTo>
                <a:lnTo>
                  <a:pt x="572" y="877"/>
                </a:lnTo>
                <a:lnTo>
                  <a:pt x="573" y="878"/>
                </a:lnTo>
                <a:lnTo>
                  <a:pt x="574" y="880"/>
                </a:lnTo>
                <a:lnTo>
                  <a:pt x="576" y="882"/>
                </a:lnTo>
                <a:lnTo>
                  <a:pt x="578" y="887"/>
                </a:lnTo>
                <a:lnTo>
                  <a:pt x="579" y="887"/>
                </a:lnTo>
                <a:lnTo>
                  <a:pt x="580" y="889"/>
                </a:lnTo>
                <a:lnTo>
                  <a:pt x="580" y="890"/>
                </a:lnTo>
                <a:lnTo>
                  <a:pt x="581" y="893"/>
                </a:lnTo>
                <a:lnTo>
                  <a:pt x="581" y="894"/>
                </a:lnTo>
                <a:lnTo>
                  <a:pt x="582" y="895"/>
                </a:lnTo>
                <a:lnTo>
                  <a:pt x="582" y="897"/>
                </a:lnTo>
                <a:lnTo>
                  <a:pt x="584" y="898"/>
                </a:lnTo>
                <a:lnTo>
                  <a:pt x="584" y="900"/>
                </a:lnTo>
                <a:lnTo>
                  <a:pt x="584" y="902"/>
                </a:lnTo>
                <a:lnTo>
                  <a:pt x="584" y="903"/>
                </a:lnTo>
                <a:lnTo>
                  <a:pt x="584" y="904"/>
                </a:lnTo>
                <a:lnTo>
                  <a:pt x="584" y="905"/>
                </a:lnTo>
                <a:lnTo>
                  <a:pt x="585" y="906"/>
                </a:lnTo>
                <a:lnTo>
                  <a:pt x="585" y="907"/>
                </a:lnTo>
                <a:lnTo>
                  <a:pt x="585" y="908"/>
                </a:lnTo>
                <a:lnTo>
                  <a:pt x="585" y="910"/>
                </a:lnTo>
                <a:lnTo>
                  <a:pt x="585" y="911"/>
                </a:lnTo>
                <a:lnTo>
                  <a:pt x="585" y="912"/>
                </a:lnTo>
                <a:lnTo>
                  <a:pt x="585" y="913"/>
                </a:lnTo>
                <a:lnTo>
                  <a:pt x="585" y="916"/>
                </a:lnTo>
                <a:lnTo>
                  <a:pt x="584" y="916"/>
                </a:lnTo>
                <a:lnTo>
                  <a:pt x="584" y="917"/>
                </a:lnTo>
                <a:lnTo>
                  <a:pt x="584" y="919"/>
                </a:lnTo>
                <a:lnTo>
                  <a:pt x="584" y="920"/>
                </a:lnTo>
                <a:lnTo>
                  <a:pt x="584" y="922"/>
                </a:lnTo>
                <a:lnTo>
                  <a:pt x="584" y="924"/>
                </a:lnTo>
                <a:lnTo>
                  <a:pt x="584" y="925"/>
                </a:lnTo>
                <a:lnTo>
                  <a:pt x="584" y="927"/>
                </a:lnTo>
                <a:lnTo>
                  <a:pt x="584" y="930"/>
                </a:lnTo>
                <a:lnTo>
                  <a:pt x="584" y="931"/>
                </a:lnTo>
                <a:lnTo>
                  <a:pt x="584" y="933"/>
                </a:lnTo>
                <a:lnTo>
                  <a:pt x="584" y="937"/>
                </a:lnTo>
                <a:lnTo>
                  <a:pt x="584" y="939"/>
                </a:lnTo>
                <a:lnTo>
                  <a:pt x="584" y="940"/>
                </a:lnTo>
                <a:lnTo>
                  <a:pt x="582" y="941"/>
                </a:lnTo>
                <a:lnTo>
                  <a:pt x="582" y="942"/>
                </a:lnTo>
                <a:lnTo>
                  <a:pt x="582" y="945"/>
                </a:lnTo>
                <a:lnTo>
                  <a:pt x="581" y="945"/>
                </a:lnTo>
                <a:lnTo>
                  <a:pt x="580" y="947"/>
                </a:lnTo>
                <a:lnTo>
                  <a:pt x="579" y="948"/>
                </a:lnTo>
                <a:lnTo>
                  <a:pt x="578" y="949"/>
                </a:lnTo>
                <a:lnTo>
                  <a:pt x="577" y="952"/>
                </a:lnTo>
                <a:lnTo>
                  <a:pt x="574" y="953"/>
                </a:lnTo>
                <a:lnTo>
                  <a:pt x="574" y="954"/>
                </a:lnTo>
                <a:lnTo>
                  <a:pt x="572" y="955"/>
                </a:lnTo>
                <a:lnTo>
                  <a:pt x="571" y="956"/>
                </a:lnTo>
                <a:lnTo>
                  <a:pt x="570" y="957"/>
                </a:lnTo>
                <a:lnTo>
                  <a:pt x="569" y="957"/>
                </a:lnTo>
                <a:lnTo>
                  <a:pt x="568" y="960"/>
                </a:lnTo>
                <a:lnTo>
                  <a:pt x="567" y="961"/>
                </a:lnTo>
                <a:lnTo>
                  <a:pt x="565" y="961"/>
                </a:lnTo>
                <a:lnTo>
                  <a:pt x="563" y="963"/>
                </a:lnTo>
                <a:lnTo>
                  <a:pt x="562" y="964"/>
                </a:lnTo>
                <a:lnTo>
                  <a:pt x="560" y="966"/>
                </a:lnTo>
                <a:lnTo>
                  <a:pt x="555" y="971"/>
                </a:lnTo>
                <a:lnTo>
                  <a:pt x="554" y="972"/>
                </a:lnTo>
                <a:lnTo>
                  <a:pt x="553" y="973"/>
                </a:lnTo>
                <a:lnTo>
                  <a:pt x="552" y="974"/>
                </a:lnTo>
                <a:lnTo>
                  <a:pt x="551" y="975"/>
                </a:lnTo>
                <a:lnTo>
                  <a:pt x="550" y="975"/>
                </a:lnTo>
                <a:lnTo>
                  <a:pt x="550" y="977"/>
                </a:lnTo>
                <a:lnTo>
                  <a:pt x="548" y="978"/>
                </a:lnTo>
                <a:lnTo>
                  <a:pt x="546" y="979"/>
                </a:lnTo>
                <a:lnTo>
                  <a:pt x="545" y="980"/>
                </a:lnTo>
                <a:lnTo>
                  <a:pt x="544" y="981"/>
                </a:lnTo>
                <a:lnTo>
                  <a:pt x="543" y="981"/>
                </a:lnTo>
                <a:lnTo>
                  <a:pt x="542" y="981"/>
                </a:lnTo>
                <a:lnTo>
                  <a:pt x="541" y="981"/>
                </a:lnTo>
                <a:lnTo>
                  <a:pt x="541" y="980"/>
                </a:lnTo>
                <a:lnTo>
                  <a:pt x="539" y="980"/>
                </a:lnTo>
                <a:lnTo>
                  <a:pt x="538" y="979"/>
                </a:lnTo>
                <a:lnTo>
                  <a:pt x="537" y="979"/>
                </a:lnTo>
                <a:lnTo>
                  <a:pt x="537" y="978"/>
                </a:lnTo>
                <a:lnTo>
                  <a:pt x="536" y="978"/>
                </a:lnTo>
                <a:lnTo>
                  <a:pt x="535" y="977"/>
                </a:lnTo>
                <a:lnTo>
                  <a:pt x="534" y="977"/>
                </a:lnTo>
                <a:lnTo>
                  <a:pt x="533" y="979"/>
                </a:lnTo>
                <a:lnTo>
                  <a:pt x="531" y="979"/>
                </a:lnTo>
                <a:lnTo>
                  <a:pt x="531" y="980"/>
                </a:lnTo>
                <a:lnTo>
                  <a:pt x="531" y="981"/>
                </a:lnTo>
                <a:lnTo>
                  <a:pt x="531" y="982"/>
                </a:lnTo>
                <a:lnTo>
                  <a:pt x="530" y="982"/>
                </a:lnTo>
                <a:lnTo>
                  <a:pt x="529" y="982"/>
                </a:lnTo>
                <a:lnTo>
                  <a:pt x="528" y="982"/>
                </a:lnTo>
                <a:lnTo>
                  <a:pt x="527" y="982"/>
                </a:lnTo>
                <a:lnTo>
                  <a:pt x="527" y="981"/>
                </a:lnTo>
                <a:lnTo>
                  <a:pt x="527" y="980"/>
                </a:lnTo>
                <a:lnTo>
                  <a:pt x="526" y="980"/>
                </a:lnTo>
                <a:lnTo>
                  <a:pt x="526" y="981"/>
                </a:lnTo>
                <a:lnTo>
                  <a:pt x="526" y="982"/>
                </a:lnTo>
                <a:lnTo>
                  <a:pt x="526" y="983"/>
                </a:lnTo>
                <a:lnTo>
                  <a:pt x="525" y="983"/>
                </a:lnTo>
                <a:lnTo>
                  <a:pt x="524" y="982"/>
                </a:lnTo>
                <a:lnTo>
                  <a:pt x="522" y="982"/>
                </a:lnTo>
                <a:lnTo>
                  <a:pt x="521" y="982"/>
                </a:lnTo>
                <a:lnTo>
                  <a:pt x="521" y="981"/>
                </a:lnTo>
                <a:lnTo>
                  <a:pt x="520" y="981"/>
                </a:lnTo>
                <a:lnTo>
                  <a:pt x="519" y="980"/>
                </a:lnTo>
                <a:lnTo>
                  <a:pt x="518" y="980"/>
                </a:lnTo>
                <a:lnTo>
                  <a:pt x="516" y="979"/>
                </a:lnTo>
                <a:lnTo>
                  <a:pt x="513" y="978"/>
                </a:lnTo>
                <a:lnTo>
                  <a:pt x="511" y="977"/>
                </a:lnTo>
                <a:lnTo>
                  <a:pt x="510" y="977"/>
                </a:lnTo>
                <a:lnTo>
                  <a:pt x="509" y="977"/>
                </a:lnTo>
                <a:lnTo>
                  <a:pt x="508" y="975"/>
                </a:lnTo>
                <a:lnTo>
                  <a:pt x="507" y="975"/>
                </a:lnTo>
                <a:lnTo>
                  <a:pt x="505" y="977"/>
                </a:lnTo>
                <a:lnTo>
                  <a:pt x="504" y="977"/>
                </a:lnTo>
                <a:lnTo>
                  <a:pt x="504" y="975"/>
                </a:lnTo>
                <a:lnTo>
                  <a:pt x="502" y="975"/>
                </a:lnTo>
                <a:lnTo>
                  <a:pt x="501" y="974"/>
                </a:lnTo>
                <a:lnTo>
                  <a:pt x="500" y="974"/>
                </a:lnTo>
                <a:lnTo>
                  <a:pt x="499" y="974"/>
                </a:lnTo>
                <a:lnTo>
                  <a:pt x="499" y="973"/>
                </a:lnTo>
                <a:lnTo>
                  <a:pt x="496" y="973"/>
                </a:lnTo>
                <a:lnTo>
                  <a:pt x="493" y="972"/>
                </a:lnTo>
                <a:lnTo>
                  <a:pt x="492" y="972"/>
                </a:lnTo>
                <a:lnTo>
                  <a:pt x="491" y="971"/>
                </a:lnTo>
                <a:lnTo>
                  <a:pt x="490" y="970"/>
                </a:lnTo>
                <a:lnTo>
                  <a:pt x="488" y="971"/>
                </a:lnTo>
                <a:lnTo>
                  <a:pt x="487" y="971"/>
                </a:lnTo>
                <a:lnTo>
                  <a:pt x="487" y="970"/>
                </a:lnTo>
                <a:lnTo>
                  <a:pt x="486" y="969"/>
                </a:lnTo>
                <a:lnTo>
                  <a:pt x="485" y="969"/>
                </a:lnTo>
                <a:lnTo>
                  <a:pt x="484" y="969"/>
                </a:lnTo>
                <a:lnTo>
                  <a:pt x="483" y="969"/>
                </a:lnTo>
                <a:lnTo>
                  <a:pt x="483" y="967"/>
                </a:lnTo>
                <a:lnTo>
                  <a:pt x="482" y="967"/>
                </a:lnTo>
                <a:lnTo>
                  <a:pt x="481" y="966"/>
                </a:lnTo>
                <a:lnTo>
                  <a:pt x="479" y="966"/>
                </a:lnTo>
                <a:lnTo>
                  <a:pt x="479" y="965"/>
                </a:lnTo>
                <a:lnTo>
                  <a:pt x="478" y="965"/>
                </a:lnTo>
                <a:lnTo>
                  <a:pt x="477" y="965"/>
                </a:lnTo>
                <a:lnTo>
                  <a:pt x="476" y="965"/>
                </a:lnTo>
                <a:lnTo>
                  <a:pt x="474" y="964"/>
                </a:lnTo>
                <a:lnTo>
                  <a:pt x="472" y="963"/>
                </a:lnTo>
                <a:lnTo>
                  <a:pt x="469" y="962"/>
                </a:lnTo>
                <a:lnTo>
                  <a:pt x="468" y="962"/>
                </a:lnTo>
                <a:lnTo>
                  <a:pt x="467" y="961"/>
                </a:lnTo>
                <a:lnTo>
                  <a:pt x="464" y="960"/>
                </a:lnTo>
                <a:lnTo>
                  <a:pt x="462" y="960"/>
                </a:lnTo>
                <a:lnTo>
                  <a:pt x="460" y="958"/>
                </a:lnTo>
                <a:lnTo>
                  <a:pt x="459" y="957"/>
                </a:lnTo>
                <a:lnTo>
                  <a:pt x="458" y="957"/>
                </a:lnTo>
                <a:lnTo>
                  <a:pt x="457" y="958"/>
                </a:lnTo>
                <a:lnTo>
                  <a:pt x="456" y="958"/>
                </a:lnTo>
                <a:lnTo>
                  <a:pt x="455" y="957"/>
                </a:lnTo>
                <a:lnTo>
                  <a:pt x="453" y="957"/>
                </a:lnTo>
                <a:lnTo>
                  <a:pt x="450" y="955"/>
                </a:lnTo>
                <a:lnTo>
                  <a:pt x="450" y="954"/>
                </a:lnTo>
                <a:lnTo>
                  <a:pt x="448" y="954"/>
                </a:lnTo>
                <a:lnTo>
                  <a:pt x="446" y="953"/>
                </a:lnTo>
                <a:lnTo>
                  <a:pt x="444" y="952"/>
                </a:lnTo>
                <a:lnTo>
                  <a:pt x="442" y="952"/>
                </a:lnTo>
                <a:lnTo>
                  <a:pt x="439" y="950"/>
                </a:lnTo>
                <a:lnTo>
                  <a:pt x="436" y="948"/>
                </a:lnTo>
                <a:lnTo>
                  <a:pt x="433" y="947"/>
                </a:lnTo>
                <a:lnTo>
                  <a:pt x="431" y="946"/>
                </a:lnTo>
                <a:lnTo>
                  <a:pt x="427" y="944"/>
                </a:lnTo>
                <a:lnTo>
                  <a:pt x="424" y="942"/>
                </a:lnTo>
                <a:lnTo>
                  <a:pt x="421" y="940"/>
                </a:lnTo>
                <a:lnTo>
                  <a:pt x="418" y="938"/>
                </a:lnTo>
                <a:lnTo>
                  <a:pt x="416" y="938"/>
                </a:lnTo>
                <a:lnTo>
                  <a:pt x="413" y="936"/>
                </a:lnTo>
                <a:lnTo>
                  <a:pt x="410" y="936"/>
                </a:lnTo>
                <a:lnTo>
                  <a:pt x="408" y="936"/>
                </a:lnTo>
                <a:lnTo>
                  <a:pt x="406" y="933"/>
                </a:lnTo>
                <a:lnTo>
                  <a:pt x="404" y="933"/>
                </a:lnTo>
                <a:lnTo>
                  <a:pt x="403" y="932"/>
                </a:lnTo>
                <a:lnTo>
                  <a:pt x="401" y="932"/>
                </a:lnTo>
                <a:lnTo>
                  <a:pt x="397" y="929"/>
                </a:lnTo>
                <a:lnTo>
                  <a:pt x="390" y="925"/>
                </a:lnTo>
                <a:lnTo>
                  <a:pt x="388" y="925"/>
                </a:lnTo>
                <a:lnTo>
                  <a:pt x="386" y="924"/>
                </a:lnTo>
                <a:lnTo>
                  <a:pt x="381" y="922"/>
                </a:lnTo>
                <a:lnTo>
                  <a:pt x="375" y="920"/>
                </a:lnTo>
                <a:lnTo>
                  <a:pt x="367" y="915"/>
                </a:lnTo>
                <a:lnTo>
                  <a:pt x="364" y="914"/>
                </a:lnTo>
                <a:lnTo>
                  <a:pt x="357" y="911"/>
                </a:lnTo>
                <a:lnTo>
                  <a:pt x="353" y="907"/>
                </a:lnTo>
                <a:lnTo>
                  <a:pt x="348" y="904"/>
                </a:lnTo>
                <a:lnTo>
                  <a:pt x="346" y="900"/>
                </a:lnTo>
                <a:lnTo>
                  <a:pt x="341" y="895"/>
                </a:lnTo>
                <a:lnTo>
                  <a:pt x="340" y="894"/>
                </a:lnTo>
                <a:lnTo>
                  <a:pt x="340" y="891"/>
                </a:lnTo>
                <a:lnTo>
                  <a:pt x="337" y="887"/>
                </a:lnTo>
                <a:lnTo>
                  <a:pt x="336" y="886"/>
                </a:lnTo>
                <a:lnTo>
                  <a:pt x="336" y="885"/>
                </a:lnTo>
                <a:lnTo>
                  <a:pt x="335" y="883"/>
                </a:lnTo>
                <a:lnTo>
                  <a:pt x="334" y="881"/>
                </a:lnTo>
                <a:lnTo>
                  <a:pt x="332" y="879"/>
                </a:lnTo>
                <a:lnTo>
                  <a:pt x="332" y="878"/>
                </a:lnTo>
                <a:lnTo>
                  <a:pt x="332" y="877"/>
                </a:lnTo>
                <a:lnTo>
                  <a:pt x="331" y="875"/>
                </a:lnTo>
                <a:lnTo>
                  <a:pt x="331" y="873"/>
                </a:lnTo>
                <a:lnTo>
                  <a:pt x="331" y="872"/>
                </a:lnTo>
                <a:lnTo>
                  <a:pt x="332" y="871"/>
                </a:lnTo>
                <a:lnTo>
                  <a:pt x="331" y="870"/>
                </a:lnTo>
                <a:lnTo>
                  <a:pt x="330" y="869"/>
                </a:lnTo>
                <a:lnTo>
                  <a:pt x="330" y="868"/>
                </a:lnTo>
                <a:lnTo>
                  <a:pt x="329" y="868"/>
                </a:lnTo>
                <a:lnTo>
                  <a:pt x="328" y="866"/>
                </a:lnTo>
                <a:lnTo>
                  <a:pt x="326" y="865"/>
                </a:lnTo>
                <a:lnTo>
                  <a:pt x="324" y="865"/>
                </a:lnTo>
                <a:lnTo>
                  <a:pt x="323" y="865"/>
                </a:lnTo>
                <a:lnTo>
                  <a:pt x="322" y="864"/>
                </a:lnTo>
                <a:lnTo>
                  <a:pt x="321" y="865"/>
                </a:lnTo>
                <a:lnTo>
                  <a:pt x="320" y="865"/>
                </a:lnTo>
                <a:lnTo>
                  <a:pt x="320" y="866"/>
                </a:lnTo>
                <a:lnTo>
                  <a:pt x="319" y="866"/>
                </a:lnTo>
                <a:lnTo>
                  <a:pt x="319" y="868"/>
                </a:lnTo>
                <a:lnTo>
                  <a:pt x="319" y="869"/>
                </a:lnTo>
                <a:lnTo>
                  <a:pt x="318" y="869"/>
                </a:lnTo>
                <a:lnTo>
                  <a:pt x="317" y="869"/>
                </a:lnTo>
                <a:lnTo>
                  <a:pt x="317" y="870"/>
                </a:lnTo>
                <a:lnTo>
                  <a:pt x="315" y="870"/>
                </a:lnTo>
                <a:lnTo>
                  <a:pt x="315" y="871"/>
                </a:lnTo>
                <a:lnTo>
                  <a:pt x="314" y="871"/>
                </a:lnTo>
                <a:lnTo>
                  <a:pt x="312" y="873"/>
                </a:lnTo>
                <a:lnTo>
                  <a:pt x="312" y="874"/>
                </a:lnTo>
                <a:lnTo>
                  <a:pt x="312" y="875"/>
                </a:lnTo>
                <a:lnTo>
                  <a:pt x="310" y="877"/>
                </a:lnTo>
                <a:lnTo>
                  <a:pt x="310" y="878"/>
                </a:lnTo>
                <a:lnTo>
                  <a:pt x="309" y="879"/>
                </a:lnTo>
                <a:lnTo>
                  <a:pt x="308" y="879"/>
                </a:lnTo>
                <a:lnTo>
                  <a:pt x="306" y="879"/>
                </a:lnTo>
                <a:lnTo>
                  <a:pt x="306" y="878"/>
                </a:lnTo>
                <a:lnTo>
                  <a:pt x="308" y="877"/>
                </a:lnTo>
                <a:lnTo>
                  <a:pt x="309" y="877"/>
                </a:lnTo>
                <a:lnTo>
                  <a:pt x="310" y="877"/>
                </a:lnTo>
                <a:lnTo>
                  <a:pt x="310" y="875"/>
                </a:lnTo>
                <a:lnTo>
                  <a:pt x="311" y="875"/>
                </a:lnTo>
                <a:lnTo>
                  <a:pt x="311" y="874"/>
                </a:lnTo>
                <a:lnTo>
                  <a:pt x="311" y="870"/>
                </a:lnTo>
                <a:lnTo>
                  <a:pt x="311" y="868"/>
                </a:lnTo>
                <a:lnTo>
                  <a:pt x="311" y="866"/>
                </a:lnTo>
                <a:lnTo>
                  <a:pt x="310" y="866"/>
                </a:lnTo>
                <a:lnTo>
                  <a:pt x="309" y="866"/>
                </a:lnTo>
                <a:lnTo>
                  <a:pt x="308" y="866"/>
                </a:lnTo>
                <a:lnTo>
                  <a:pt x="306" y="866"/>
                </a:lnTo>
                <a:lnTo>
                  <a:pt x="305" y="866"/>
                </a:lnTo>
                <a:lnTo>
                  <a:pt x="303" y="866"/>
                </a:lnTo>
                <a:lnTo>
                  <a:pt x="303" y="857"/>
                </a:lnTo>
                <a:lnTo>
                  <a:pt x="303" y="852"/>
                </a:lnTo>
                <a:lnTo>
                  <a:pt x="303" y="848"/>
                </a:lnTo>
                <a:lnTo>
                  <a:pt x="300" y="848"/>
                </a:lnTo>
                <a:lnTo>
                  <a:pt x="300" y="849"/>
                </a:lnTo>
                <a:lnTo>
                  <a:pt x="295" y="849"/>
                </a:lnTo>
                <a:lnTo>
                  <a:pt x="295" y="850"/>
                </a:lnTo>
                <a:lnTo>
                  <a:pt x="295" y="855"/>
                </a:lnTo>
                <a:lnTo>
                  <a:pt x="291" y="855"/>
                </a:lnTo>
                <a:lnTo>
                  <a:pt x="291" y="861"/>
                </a:lnTo>
                <a:lnTo>
                  <a:pt x="288" y="861"/>
                </a:lnTo>
                <a:lnTo>
                  <a:pt x="286" y="858"/>
                </a:lnTo>
                <a:lnTo>
                  <a:pt x="285" y="857"/>
                </a:lnTo>
                <a:lnTo>
                  <a:pt x="284" y="856"/>
                </a:lnTo>
                <a:lnTo>
                  <a:pt x="283" y="856"/>
                </a:lnTo>
                <a:lnTo>
                  <a:pt x="282" y="856"/>
                </a:lnTo>
                <a:lnTo>
                  <a:pt x="282" y="857"/>
                </a:lnTo>
                <a:lnTo>
                  <a:pt x="280" y="857"/>
                </a:lnTo>
                <a:lnTo>
                  <a:pt x="279" y="857"/>
                </a:lnTo>
                <a:lnTo>
                  <a:pt x="279" y="856"/>
                </a:lnTo>
                <a:lnTo>
                  <a:pt x="278" y="856"/>
                </a:lnTo>
                <a:lnTo>
                  <a:pt x="276" y="856"/>
                </a:lnTo>
                <a:lnTo>
                  <a:pt x="275" y="857"/>
                </a:lnTo>
                <a:lnTo>
                  <a:pt x="274" y="857"/>
                </a:lnTo>
                <a:lnTo>
                  <a:pt x="274" y="858"/>
                </a:lnTo>
                <a:lnTo>
                  <a:pt x="271" y="861"/>
                </a:lnTo>
                <a:lnTo>
                  <a:pt x="269" y="864"/>
                </a:lnTo>
                <a:lnTo>
                  <a:pt x="268" y="865"/>
                </a:lnTo>
                <a:lnTo>
                  <a:pt x="267" y="865"/>
                </a:lnTo>
                <a:lnTo>
                  <a:pt x="268" y="864"/>
                </a:lnTo>
                <a:lnTo>
                  <a:pt x="267" y="863"/>
                </a:lnTo>
                <a:lnTo>
                  <a:pt x="266" y="863"/>
                </a:lnTo>
                <a:lnTo>
                  <a:pt x="266" y="862"/>
                </a:lnTo>
                <a:lnTo>
                  <a:pt x="265" y="862"/>
                </a:lnTo>
                <a:lnTo>
                  <a:pt x="265" y="861"/>
                </a:lnTo>
                <a:lnTo>
                  <a:pt x="266" y="861"/>
                </a:lnTo>
                <a:lnTo>
                  <a:pt x="266" y="862"/>
                </a:lnTo>
                <a:lnTo>
                  <a:pt x="267" y="862"/>
                </a:lnTo>
                <a:lnTo>
                  <a:pt x="267" y="861"/>
                </a:lnTo>
                <a:lnTo>
                  <a:pt x="267" y="860"/>
                </a:lnTo>
                <a:lnTo>
                  <a:pt x="267" y="858"/>
                </a:lnTo>
                <a:lnTo>
                  <a:pt x="266" y="857"/>
                </a:lnTo>
                <a:lnTo>
                  <a:pt x="265" y="856"/>
                </a:lnTo>
                <a:lnTo>
                  <a:pt x="263" y="856"/>
                </a:lnTo>
                <a:lnTo>
                  <a:pt x="263" y="857"/>
                </a:lnTo>
                <a:lnTo>
                  <a:pt x="261" y="858"/>
                </a:lnTo>
                <a:lnTo>
                  <a:pt x="261" y="860"/>
                </a:lnTo>
                <a:lnTo>
                  <a:pt x="260" y="860"/>
                </a:lnTo>
                <a:lnTo>
                  <a:pt x="259" y="860"/>
                </a:lnTo>
                <a:lnTo>
                  <a:pt x="258" y="860"/>
                </a:lnTo>
                <a:lnTo>
                  <a:pt x="257" y="860"/>
                </a:lnTo>
                <a:lnTo>
                  <a:pt x="254" y="866"/>
                </a:lnTo>
                <a:lnTo>
                  <a:pt x="254" y="863"/>
                </a:lnTo>
                <a:lnTo>
                  <a:pt x="254" y="861"/>
                </a:lnTo>
                <a:lnTo>
                  <a:pt x="254" y="858"/>
                </a:lnTo>
                <a:lnTo>
                  <a:pt x="253" y="858"/>
                </a:lnTo>
                <a:lnTo>
                  <a:pt x="253" y="857"/>
                </a:lnTo>
                <a:lnTo>
                  <a:pt x="252" y="856"/>
                </a:lnTo>
                <a:lnTo>
                  <a:pt x="251" y="856"/>
                </a:lnTo>
                <a:lnTo>
                  <a:pt x="246" y="855"/>
                </a:lnTo>
                <a:lnTo>
                  <a:pt x="245" y="854"/>
                </a:lnTo>
                <a:lnTo>
                  <a:pt x="244" y="854"/>
                </a:lnTo>
                <a:lnTo>
                  <a:pt x="232" y="849"/>
                </a:lnTo>
                <a:lnTo>
                  <a:pt x="214" y="843"/>
                </a:lnTo>
                <a:lnTo>
                  <a:pt x="210" y="843"/>
                </a:lnTo>
                <a:lnTo>
                  <a:pt x="210" y="844"/>
                </a:lnTo>
                <a:lnTo>
                  <a:pt x="188" y="843"/>
                </a:lnTo>
                <a:lnTo>
                  <a:pt x="186" y="843"/>
                </a:lnTo>
                <a:lnTo>
                  <a:pt x="186" y="839"/>
                </a:lnTo>
                <a:lnTo>
                  <a:pt x="207" y="840"/>
                </a:lnTo>
                <a:lnTo>
                  <a:pt x="208" y="833"/>
                </a:lnTo>
                <a:lnTo>
                  <a:pt x="206" y="831"/>
                </a:lnTo>
                <a:lnTo>
                  <a:pt x="184" y="829"/>
                </a:lnTo>
                <a:lnTo>
                  <a:pt x="184" y="828"/>
                </a:lnTo>
                <a:lnTo>
                  <a:pt x="205" y="829"/>
                </a:lnTo>
                <a:lnTo>
                  <a:pt x="206" y="829"/>
                </a:lnTo>
                <a:lnTo>
                  <a:pt x="211" y="823"/>
                </a:lnTo>
                <a:lnTo>
                  <a:pt x="211" y="822"/>
                </a:lnTo>
                <a:lnTo>
                  <a:pt x="213" y="822"/>
                </a:lnTo>
                <a:lnTo>
                  <a:pt x="214" y="821"/>
                </a:lnTo>
                <a:lnTo>
                  <a:pt x="201" y="821"/>
                </a:lnTo>
                <a:lnTo>
                  <a:pt x="201" y="820"/>
                </a:lnTo>
                <a:lnTo>
                  <a:pt x="213" y="820"/>
                </a:lnTo>
                <a:lnTo>
                  <a:pt x="214" y="820"/>
                </a:lnTo>
                <a:lnTo>
                  <a:pt x="215" y="819"/>
                </a:lnTo>
                <a:lnTo>
                  <a:pt x="218" y="815"/>
                </a:lnTo>
                <a:lnTo>
                  <a:pt x="219" y="814"/>
                </a:lnTo>
                <a:lnTo>
                  <a:pt x="219" y="811"/>
                </a:lnTo>
                <a:lnTo>
                  <a:pt x="219" y="807"/>
                </a:lnTo>
                <a:lnTo>
                  <a:pt x="220" y="794"/>
                </a:lnTo>
                <a:lnTo>
                  <a:pt x="220" y="793"/>
                </a:lnTo>
                <a:lnTo>
                  <a:pt x="219" y="793"/>
                </a:lnTo>
                <a:lnTo>
                  <a:pt x="210" y="791"/>
                </a:lnTo>
                <a:lnTo>
                  <a:pt x="210" y="794"/>
                </a:lnTo>
                <a:lnTo>
                  <a:pt x="209" y="794"/>
                </a:lnTo>
                <a:lnTo>
                  <a:pt x="209" y="791"/>
                </a:lnTo>
                <a:lnTo>
                  <a:pt x="200" y="791"/>
                </a:lnTo>
                <a:lnTo>
                  <a:pt x="200" y="793"/>
                </a:lnTo>
                <a:lnTo>
                  <a:pt x="199" y="793"/>
                </a:lnTo>
                <a:lnTo>
                  <a:pt x="199" y="791"/>
                </a:lnTo>
                <a:lnTo>
                  <a:pt x="190" y="790"/>
                </a:lnTo>
                <a:lnTo>
                  <a:pt x="190" y="793"/>
                </a:lnTo>
                <a:lnTo>
                  <a:pt x="189" y="793"/>
                </a:lnTo>
                <a:lnTo>
                  <a:pt x="189" y="790"/>
                </a:lnTo>
                <a:lnTo>
                  <a:pt x="180" y="790"/>
                </a:lnTo>
                <a:lnTo>
                  <a:pt x="180" y="791"/>
                </a:lnTo>
                <a:lnTo>
                  <a:pt x="179" y="791"/>
                </a:lnTo>
                <a:lnTo>
                  <a:pt x="180" y="789"/>
                </a:lnTo>
                <a:lnTo>
                  <a:pt x="170" y="789"/>
                </a:lnTo>
                <a:lnTo>
                  <a:pt x="167" y="816"/>
                </a:lnTo>
                <a:lnTo>
                  <a:pt x="141" y="815"/>
                </a:lnTo>
                <a:lnTo>
                  <a:pt x="140" y="815"/>
                </a:lnTo>
                <a:lnTo>
                  <a:pt x="134" y="814"/>
                </a:lnTo>
                <a:lnTo>
                  <a:pt x="129" y="805"/>
                </a:lnTo>
                <a:lnTo>
                  <a:pt x="122" y="795"/>
                </a:lnTo>
                <a:lnTo>
                  <a:pt x="113" y="795"/>
                </a:lnTo>
                <a:lnTo>
                  <a:pt x="99" y="794"/>
                </a:lnTo>
                <a:lnTo>
                  <a:pt x="97" y="794"/>
                </a:lnTo>
                <a:lnTo>
                  <a:pt x="95" y="793"/>
                </a:lnTo>
                <a:lnTo>
                  <a:pt x="88" y="788"/>
                </a:lnTo>
                <a:lnTo>
                  <a:pt x="86" y="786"/>
                </a:lnTo>
                <a:lnTo>
                  <a:pt x="84" y="786"/>
                </a:lnTo>
                <a:lnTo>
                  <a:pt x="75" y="785"/>
                </a:lnTo>
                <a:lnTo>
                  <a:pt x="73" y="785"/>
                </a:lnTo>
                <a:lnTo>
                  <a:pt x="70" y="778"/>
                </a:lnTo>
                <a:lnTo>
                  <a:pt x="69" y="777"/>
                </a:lnTo>
                <a:lnTo>
                  <a:pt x="69" y="776"/>
                </a:lnTo>
                <a:lnTo>
                  <a:pt x="65" y="770"/>
                </a:lnTo>
                <a:lnTo>
                  <a:pt x="65" y="769"/>
                </a:lnTo>
                <a:lnTo>
                  <a:pt x="64" y="768"/>
                </a:lnTo>
                <a:lnTo>
                  <a:pt x="62" y="763"/>
                </a:lnTo>
                <a:lnTo>
                  <a:pt x="61" y="761"/>
                </a:lnTo>
                <a:lnTo>
                  <a:pt x="60" y="758"/>
                </a:lnTo>
                <a:lnTo>
                  <a:pt x="59" y="756"/>
                </a:lnTo>
                <a:lnTo>
                  <a:pt x="55" y="748"/>
                </a:lnTo>
                <a:lnTo>
                  <a:pt x="55" y="747"/>
                </a:lnTo>
                <a:lnTo>
                  <a:pt x="55" y="746"/>
                </a:lnTo>
                <a:lnTo>
                  <a:pt x="55" y="744"/>
                </a:lnTo>
                <a:lnTo>
                  <a:pt x="56" y="741"/>
                </a:lnTo>
                <a:lnTo>
                  <a:pt x="56" y="738"/>
                </a:lnTo>
                <a:lnTo>
                  <a:pt x="58" y="736"/>
                </a:lnTo>
                <a:lnTo>
                  <a:pt x="58" y="735"/>
                </a:lnTo>
                <a:lnTo>
                  <a:pt x="58" y="728"/>
                </a:lnTo>
                <a:lnTo>
                  <a:pt x="58" y="722"/>
                </a:lnTo>
                <a:lnTo>
                  <a:pt x="58" y="718"/>
                </a:lnTo>
                <a:lnTo>
                  <a:pt x="58" y="716"/>
                </a:lnTo>
                <a:lnTo>
                  <a:pt x="58" y="715"/>
                </a:lnTo>
                <a:lnTo>
                  <a:pt x="59" y="715"/>
                </a:lnTo>
                <a:lnTo>
                  <a:pt x="59" y="714"/>
                </a:lnTo>
                <a:lnTo>
                  <a:pt x="59" y="713"/>
                </a:lnTo>
                <a:lnTo>
                  <a:pt x="58" y="712"/>
                </a:lnTo>
                <a:lnTo>
                  <a:pt x="58" y="711"/>
                </a:lnTo>
                <a:lnTo>
                  <a:pt x="58" y="710"/>
                </a:lnTo>
                <a:lnTo>
                  <a:pt x="58" y="709"/>
                </a:lnTo>
                <a:lnTo>
                  <a:pt x="58" y="707"/>
                </a:lnTo>
                <a:lnTo>
                  <a:pt x="58" y="706"/>
                </a:lnTo>
                <a:lnTo>
                  <a:pt x="58" y="705"/>
                </a:lnTo>
                <a:lnTo>
                  <a:pt x="58" y="703"/>
                </a:lnTo>
                <a:lnTo>
                  <a:pt x="56" y="701"/>
                </a:lnTo>
                <a:lnTo>
                  <a:pt x="56" y="699"/>
                </a:lnTo>
                <a:lnTo>
                  <a:pt x="55" y="698"/>
                </a:lnTo>
                <a:lnTo>
                  <a:pt x="54" y="696"/>
                </a:lnTo>
                <a:lnTo>
                  <a:pt x="53" y="696"/>
                </a:lnTo>
                <a:lnTo>
                  <a:pt x="53" y="694"/>
                </a:lnTo>
                <a:lnTo>
                  <a:pt x="53" y="691"/>
                </a:lnTo>
                <a:lnTo>
                  <a:pt x="53" y="690"/>
                </a:lnTo>
                <a:lnTo>
                  <a:pt x="54" y="690"/>
                </a:lnTo>
                <a:lnTo>
                  <a:pt x="54" y="689"/>
                </a:lnTo>
                <a:lnTo>
                  <a:pt x="55" y="688"/>
                </a:lnTo>
                <a:lnTo>
                  <a:pt x="55" y="687"/>
                </a:lnTo>
                <a:lnTo>
                  <a:pt x="54" y="687"/>
                </a:lnTo>
                <a:lnTo>
                  <a:pt x="54" y="686"/>
                </a:lnTo>
                <a:lnTo>
                  <a:pt x="55" y="686"/>
                </a:lnTo>
                <a:lnTo>
                  <a:pt x="58" y="687"/>
                </a:lnTo>
                <a:lnTo>
                  <a:pt x="58" y="686"/>
                </a:lnTo>
                <a:lnTo>
                  <a:pt x="59" y="685"/>
                </a:lnTo>
                <a:lnTo>
                  <a:pt x="61" y="685"/>
                </a:lnTo>
                <a:close/>
                <a:moveTo>
                  <a:pt x="148" y="53"/>
                </a:moveTo>
                <a:lnTo>
                  <a:pt x="151" y="53"/>
                </a:lnTo>
                <a:lnTo>
                  <a:pt x="153" y="52"/>
                </a:lnTo>
                <a:lnTo>
                  <a:pt x="154" y="52"/>
                </a:lnTo>
                <a:lnTo>
                  <a:pt x="155" y="52"/>
                </a:lnTo>
                <a:lnTo>
                  <a:pt x="158" y="51"/>
                </a:lnTo>
                <a:lnTo>
                  <a:pt x="165" y="51"/>
                </a:lnTo>
                <a:lnTo>
                  <a:pt x="166" y="51"/>
                </a:lnTo>
                <a:lnTo>
                  <a:pt x="166" y="50"/>
                </a:lnTo>
                <a:lnTo>
                  <a:pt x="167" y="50"/>
                </a:lnTo>
                <a:lnTo>
                  <a:pt x="168" y="50"/>
                </a:lnTo>
                <a:lnTo>
                  <a:pt x="177" y="49"/>
                </a:lnTo>
                <a:lnTo>
                  <a:pt x="182" y="49"/>
                </a:lnTo>
                <a:lnTo>
                  <a:pt x="184" y="48"/>
                </a:lnTo>
                <a:lnTo>
                  <a:pt x="188" y="48"/>
                </a:lnTo>
                <a:lnTo>
                  <a:pt x="194" y="46"/>
                </a:lnTo>
                <a:lnTo>
                  <a:pt x="196" y="46"/>
                </a:lnTo>
                <a:lnTo>
                  <a:pt x="199" y="45"/>
                </a:lnTo>
                <a:lnTo>
                  <a:pt x="201" y="45"/>
                </a:lnTo>
                <a:lnTo>
                  <a:pt x="203" y="48"/>
                </a:lnTo>
                <a:lnTo>
                  <a:pt x="205" y="48"/>
                </a:lnTo>
                <a:lnTo>
                  <a:pt x="207" y="49"/>
                </a:lnTo>
                <a:lnTo>
                  <a:pt x="209" y="49"/>
                </a:lnTo>
                <a:lnTo>
                  <a:pt x="210" y="49"/>
                </a:lnTo>
                <a:lnTo>
                  <a:pt x="214" y="49"/>
                </a:lnTo>
                <a:lnTo>
                  <a:pt x="217" y="48"/>
                </a:lnTo>
                <a:lnTo>
                  <a:pt x="217" y="46"/>
                </a:lnTo>
                <a:lnTo>
                  <a:pt x="218" y="46"/>
                </a:lnTo>
                <a:lnTo>
                  <a:pt x="222" y="45"/>
                </a:lnTo>
                <a:lnTo>
                  <a:pt x="223" y="45"/>
                </a:lnTo>
                <a:lnTo>
                  <a:pt x="224" y="43"/>
                </a:lnTo>
                <a:lnTo>
                  <a:pt x="225" y="43"/>
                </a:lnTo>
                <a:lnTo>
                  <a:pt x="227" y="43"/>
                </a:lnTo>
                <a:lnTo>
                  <a:pt x="228" y="43"/>
                </a:lnTo>
                <a:lnTo>
                  <a:pt x="229" y="43"/>
                </a:lnTo>
                <a:lnTo>
                  <a:pt x="231" y="43"/>
                </a:lnTo>
                <a:lnTo>
                  <a:pt x="232" y="43"/>
                </a:lnTo>
                <a:lnTo>
                  <a:pt x="235" y="44"/>
                </a:lnTo>
                <a:lnTo>
                  <a:pt x="236" y="44"/>
                </a:lnTo>
                <a:lnTo>
                  <a:pt x="239" y="44"/>
                </a:lnTo>
                <a:lnTo>
                  <a:pt x="242" y="46"/>
                </a:lnTo>
                <a:lnTo>
                  <a:pt x="243" y="45"/>
                </a:lnTo>
                <a:lnTo>
                  <a:pt x="244" y="45"/>
                </a:lnTo>
                <a:lnTo>
                  <a:pt x="244" y="46"/>
                </a:lnTo>
                <a:lnTo>
                  <a:pt x="248" y="46"/>
                </a:lnTo>
                <a:lnTo>
                  <a:pt x="249" y="46"/>
                </a:lnTo>
                <a:lnTo>
                  <a:pt x="250" y="46"/>
                </a:lnTo>
                <a:lnTo>
                  <a:pt x="251" y="48"/>
                </a:lnTo>
                <a:lnTo>
                  <a:pt x="252" y="48"/>
                </a:lnTo>
                <a:lnTo>
                  <a:pt x="253" y="48"/>
                </a:lnTo>
                <a:lnTo>
                  <a:pt x="253" y="49"/>
                </a:lnTo>
                <a:lnTo>
                  <a:pt x="258" y="50"/>
                </a:lnTo>
                <a:lnTo>
                  <a:pt x="258" y="51"/>
                </a:lnTo>
                <a:lnTo>
                  <a:pt x="260" y="51"/>
                </a:lnTo>
                <a:lnTo>
                  <a:pt x="261" y="52"/>
                </a:lnTo>
                <a:lnTo>
                  <a:pt x="263" y="52"/>
                </a:lnTo>
                <a:lnTo>
                  <a:pt x="265" y="52"/>
                </a:lnTo>
                <a:lnTo>
                  <a:pt x="266" y="52"/>
                </a:lnTo>
                <a:lnTo>
                  <a:pt x="269" y="51"/>
                </a:lnTo>
                <a:lnTo>
                  <a:pt x="270" y="50"/>
                </a:lnTo>
                <a:lnTo>
                  <a:pt x="272" y="46"/>
                </a:lnTo>
                <a:lnTo>
                  <a:pt x="274" y="46"/>
                </a:lnTo>
                <a:lnTo>
                  <a:pt x="275" y="46"/>
                </a:lnTo>
                <a:lnTo>
                  <a:pt x="276" y="46"/>
                </a:lnTo>
                <a:lnTo>
                  <a:pt x="277" y="45"/>
                </a:lnTo>
                <a:lnTo>
                  <a:pt x="279" y="44"/>
                </a:lnTo>
                <a:lnTo>
                  <a:pt x="282" y="44"/>
                </a:lnTo>
                <a:lnTo>
                  <a:pt x="291" y="41"/>
                </a:lnTo>
                <a:lnTo>
                  <a:pt x="292" y="38"/>
                </a:lnTo>
                <a:lnTo>
                  <a:pt x="293" y="36"/>
                </a:lnTo>
                <a:lnTo>
                  <a:pt x="295" y="35"/>
                </a:lnTo>
                <a:lnTo>
                  <a:pt x="296" y="35"/>
                </a:lnTo>
                <a:lnTo>
                  <a:pt x="297" y="35"/>
                </a:lnTo>
                <a:lnTo>
                  <a:pt x="300" y="34"/>
                </a:lnTo>
                <a:lnTo>
                  <a:pt x="301" y="34"/>
                </a:lnTo>
                <a:lnTo>
                  <a:pt x="303" y="33"/>
                </a:lnTo>
                <a:lnTo>
                  <a:pt x="306" y="32"/>
                </a:lnTo>
                <a:lnTo>
                  <a:pt x="308" y="32"/>
                </a:lnTo>
                <a:lnTo>
                  <a:pt x="310" y="32"/>
                </a:lnTo>
                <a:lnTo>
                  <a:pt x="311" y="32"/>
                </a:lnTo>
                <a:lnTo>
                  <a:pt x="312" y="32"/>
                </a:lnTo>
                <a:lnTo>
                  <a:pt x="317" y="32"/>
                </a:lnTo>
                <a:lnTo>
                  <a:pt x="322" y="27"/>
                </a:lnTo>
                <a:lnTo>
                  <a:pt x="324" y="25"/>
                </a:lnTo>
                <a:lnTo>
                  <a:pt x="322" y="21"/>
                </a:lnTo>
                <a:lnTo>
                  <a:pt x="321" y="19"/>
                </a:lnTo>
                <a:lnTo>
                  <a:pt x="321" y="18"/>
                </a:lnTo>
                <a:lnTo>
                  <a:pt x="321" y="16"/>
                </a:lnTo>
                <a:lnTo>
                  <a:pt x="331" y="13"/>
                </a:lnTo>
                <a:lnTo>
                  <a:pt x="336" y="11"/>
                </a:lnTo>
                <a:lnTo>
                  <a:pt x="338" y="10"/>
                </a:lnTo>
                <a:lnTo>
                  <a:pt x="341" y="5"/>
                </a:lnTo>
                <a:lnTo>
                  <a:pt x="343" y="4"/>
                </a:lnTo>
                <a:lnTo>
                  <a:pt x="348" y="2"/>
                </a:lnTo>
                <a:lnTo>
                  <a:pt x="349" y="1"/>
                </a:lnTo>
                <a:lnTo>
                  <a:pt x="352" y="0"/>
                </a:lnTo>
                <a:lnTo>
                  <a:pt x="354" y="0"/>
                </a:lnTo>
                <a:lnTo>
                  <a:pt x="355" y="0"/>
                </a:lnTo>
                <a:lnTo>
                  <a:pt x="353" y="5"/>
                </a:lnTo>
                <a:lnTo>
                  <a:pt x="358" y="9"/>
                </a:lnTo>
                <a:lnTo>
                  <a:pt x="360" y="9"/>
                </a:lnTo>
                <a:lnTo>
                  <a:pt x="360" y="8"/>
                </a:lnTo>
                <a:lnTo>
                  <a:pt x="361" y="8"/>
                </a:lnTo>
                <a:lnTo>
                  <a:pt x="362" y="9"/>
                </a:lnTo>
                <a:lnTo>
                  <a:pt x="363" y="9"/>
                </a:lnTo>
                <a:lnTo>
                  <a:pt x="364" y="9"/>
                </a:lnTo>
                <a:lnTo>
                  <a:pt x="364" y="10"/>
                </a:lnTo>
                <a:lnTo>
                  <a:pt x="365" y="10"/>
                </a:lnTo>
                <a:lnTo>
                  <a:pt x="366" y="10"/>
                </a:lnTo>
                <a:lnTo>
                  <a:pt x="367" y="10"/>
                </a:lnTo>
                <a:lnTo>
                  <a:pt x="367" y="11"/>
                </a:lnTo>
                <a:lnTo>
                  <a:pt x="369" y="11"/>
                </a:lnTo>
                <a:lnTo>
                  <a:pt x="370" y="11"/>
                </a:lnTo>
                <a:lnTo>
                  <a:pt x="371" y="10"/>
                </a:lnTo>
                <a:lnTo>
                  <a:pt x="372" y="9"/>
                </a:lnTo>
                <a:lnTo>
                  <a:pt x="373" y="9"/>
                </a:lnTo>
                <a:lnTo>
                  <a:pt x="373" y="8"/>
                </a:lnTo>
                <a:lnTo>
                  <a:pt x="374" y="8"/>
                </a:lnTo>
                <a:lnTo>
                  <a:pt x="375" y="8"/>
                </a:lnTo>
                <a:lnTo>
                  <a:pt x="377" y="8"/>
                </a:lnTo>
                <a:lnTo>
                  <a:pt x="378" y="8"/>
                </a:lnTo>
                <a:lnTo>
                  <a:pt x="381" y="9"/>
                </a:lnTo>
                <a:lnTo>
                  <a:pt x="382" y="9"/>
                </a:lnTo>
                <a:lnTo>
                  <a:pt x="383" y="9"/>
                </a:lnTo>
                <a:lnTo>
                  <a:pt x="384" y="10"/>
                </a:lnTo>
                <a:lnTo>
                  <a:pt x="386" y="11"/>
                </a:lnTo>
                <a:lnTo>
                  <a:pt x="387" y="12"/>
                </a:lnTo>
                <a:lnTo>
                  <a:pt x="388" y="12"/>
                </a:lnTo>
                <a:lnTo>
                  <a:pt x="389" y="12"/>
                </a:lnTo>
                <a:lnTo>
                  <a:pt x="390" y="12"/>
                </a:lnTo>
                <a:lnTo>
                  <a:pt x="390" y="13"/>
                </a:lnTo>
                <a:lnTo>
                  <a:pt x="391" y="13"/>
                </a:lnTo>
                <a:lnTo>
                  <a:pt x="395" y="19"/>
                </a:lnTo>
                <a:lnTo>
                  <a:pt x="396" y="21"/>
                </a:lnTo>
                <a:lnTo>
                  <a:pt x="397" y="21"/>
                </a:lnTo>
                <a:lnTo>
                  <a:pt x="397" y="24"/>
                </a:lnTo>
                <a:lnTo>
                  <a:pt x="398" y="25"/>
                </a:lnTo>
                <a:lnTo>
                  <a:pt x="398" y="26"/>
                </a:lnTo>
                <a:lnTo>
                  <a:pt x="399" y="26"/>
                </a:lnTo>
                <a:lnTo>
                  <a:pt x="400" y="26"/>
                </a:lnTo>
                <a:lnTo>
                  <a:pt x="400" y="27"/>
                </a:lnTo>
                <a:lnTo>
                  <a:pt x="403" y="27"/>
                </a:lnTo>
                <a:lnTo>
                  <a:pt x="404" y="27"/>
                </a:lnTo>
                <a:lnTo>
                  <a:pt x="404" y="28"/>
                </a:lnTo>
                <a:lnTo>
                  <a:pt x="404" y="29"/>
                </a:lnTo>
                <a:lnTo>
                  <a:pt x="404" y="30"/>
                </a:lnTo>
                <a:lnTo>
                  <a:pt x="404" y="36"/>
                </a:lnTo>
                <a:lnTo>
                  <a:pt x="405" y="36"/>
                </a:lnTo>
                <a:lnTo>
                  <a:pt x="405" y="37"/>
                </a:lnTo>
                <a:lnTo>
                  <a:pt x="406" y="38"/>
                </a:lnTo>
                <a:lnTo>
                  <a:pt x="407" y="38"/>
                </a:lnTo>
                <a:lnTo>
                  <a:pt x="408" y="37"/>
                </a:lnTo>
                <a:lnTo>
                  <a:pt x="409" y="37"/>
                </a:lnTo>
                <a:lnTo>
                  <a:pt x="410" y="37"/>
                </a:lnTo>
                <a:lnTo>
                  <a:pt x="412" y="37"/>
                </a:lnTo>
                <a:lnTo>
                  <a:pt x="413" y="37"/>
                </a:lnTo>
                <a:lnTo>
                  <a:pt x="413" y="38"/>
                </a:lnTo>
                <a:lnTo>
                  <a:pt x="414" y="38"/>
                </a:lnTo>
                <a:lnTo>
                  <a:pt x="414" y="40"/>
                </a:lnTo>
                <a:lnTo>
                  <a:pt x="415" y="40"/>
                </a:lnTo>
                <a:lnTo>
                  <a:pt x="415" y="41"/>
                </a:lnTo>
                <a:lnTo>
                  <a:pt x="416" y="42"/>
                </a:lnTo>
                <a:lnTo>
                  <a:pt x="417" y="43"/>
                </a:lnTo>
                <a:lnTo>
                  <a:pt x="418" y="43"/>
                </a:lnTo>
                <a:lnTo>
                  <a:pt x="418" y="42"/>
                </a:lnTo>
                <a:lnTo>
                  <a:pt x="420" y="42"/>
                </a:lnTo>
                <a:lnTo>
                  <a:pt x="420" y="41"/>
                </a:lnTo>
                <a:lnTo>
                  <a:pt x="422" y="40"/>
                </a:lnTo>
                <a:lnTo>
                  <a:pt x="423" y="38"/>
                </a:lnTo>
                <a:lnTo>
                  <a:pt x="424" y="37"/>
                </a:lnTo>
                <a:lnTo>
                  <a:pt x="425" y="37"/>
                </a:lnTo>
                <a:lnTo>
                  <a:pt x="426" y="38"/>
                </a:lnTo>
                <a:lnTo>
                  <a:pt x="426" y="40"/>
                </a:lnTo>
                <a:lnTo>
                  <a:pt x="427" y="43"/>
                </a:lnTo>
                <a:lnTo>
                  <a:pt x="429" y="44"/>
                </a:lnTo>
                <a:lnTo>
                  <a:pt x="429" y="45"/>
                </a:lnTo>
                <a:lnTo>
                  <a:pt x="430" y="45"/>
                </a:lnTo>
                <a:lnTo>
                  <a:pt x="430" y="46"/>
                </a:lnTo>
                <a:lnTo>
                  <a:pt x="430" y="48"/>
                </a:lnTo>
                <a:lnTo>
                  <a:pt x="429" y="49"/>
                </a:lnTo>
                <a:lnTo>
                  <a:pt x="429" y="50"/>
                </a:lnTo>
                <a:lnTo>
                  <a:pt x="427" y="50"/>
                </a:lnTo>
                <a:lnTo>
                  <a:pt x="429" y="52"/>
                </a:lnTo>
                <a:lnTo>
                  <a:pt x="429" y="54"/>
                </a:lnTo>
                <a:lnTo>
                  <a:pt x="429" y="57"/>
                </a:lnTo>
                <a:lnTo>
                  <a:pt x="429" y="58"/>
                </a:lnTo>
                <a:lnTo>
                  <a:pt x="429" y="59"/>
                </a:lnTo>
                <a:lnTo>
                  <a:pt x="429" y="60"/>
                </a:lnTo>
                <a:lnTo>
                  <a:pt x="430" y="60"/>
                </a:lnTo>
                <a:lnTo>
                  <a:pt x="430" y="61"/>
                </a:lnTo>
                <a:lnTo>
                  <a:pt x="431" y="62"/>
                </a:lnTo>
                <a:lnTo>
                  <a:pt x="432" y="61"/>
                </a:lnTo>
                <a:lnTo>
                  <a:pt x="434" y="60"/>
                </a:lnTo>
                <a:lnTo>
                  <a:pt x="434" y="59"/>
                </a:lnTo>
                <a:lnTo>
                  <a:pt x="435" y="59"/>
                </a:lnTo>
                <a:lnTo>
                  <a:pt x="436" y="60"/>
                </a:lnTo>
                <a:lnTo>
                  <a:pt x="438" y="60"/>
                </a:lnTo>
                <a:lnTo>
                  <a:pt x="439" y="60"/>
                </a:lnTo>
                <a:lnTo>
                  <a:pt x="440" y="60"/>
                </a:lnTo>
                <a:lnTo>
                  <a:pt x="441" y="60"/>
                </a:lnTo>
                <a:lnTo>
                  <a:pt x="442" y="61"/>
                </a:lnTo>
                <a:lnTo>
                  <a:pt x="444" y="63"/>
                </a:lnTo>
                <a:lnTo>
                  <a:pt x="444" y="65"/>
                </a:lnTo>
                <a:lnTo>
                  <a:pt x="446" y="66"/>
                </a:lnTo>
                <a:lnTo>
                  <a:pt x="446" y="67"/>
                </a:lnTo>
                <a:lnTo>
                  <a:pt x="446" y="68"/>
                </a:lnTo>
                <a:lnTo>
                  <a:pt x="447" y="69"/>
                </a:lnTo>
                <a:lnTo>
                  <a:pt x="447" y="70"/>
                </a:lnTo>
                <a:lnTo>
                  <a:pt x="446" y="70"/>
                </a:lnTo>
                <a:lnTo>
                  <a:pt x="446" y="71"/>
                </a:lnTo>
                <a:lnTo>
                  <a:pt x="444" y="73"/>
                </a:lnTo>
                <a:lnTo>
                  <a:pt x="444" y="74"/>
                </a:lnTo>
                <a:lnTo>
                  <a:pt x="444" y="75"/>
                </a:lnTo>
                <a:lnTo>
                  <a:pt x="444" y="76"/>
                </a:lnTo>
                <a:lnTo>
                  <a:pt x="446" y="76"/>
                </a:lnTo>
                <a:lnTo>
                  <a:pt x="447" y="76"/>
                </a:lnTo>
                <a:lnTo>
                  <a:pt x="448" y="76"/>
                </a:lnTo>
                <a:lnTo>
                  <a:pt x="448" y="77"/>
                </a:lnTo>
                <a:lnTo>
                  <a:pt x="449" y="77"/>
                </a:lnTo>
                <a:lnTo>
                  <a:pt x="450" y="77"/>
                </a:lnTo>
                <a:lnTo>
                  <a:pt x="451" y="76"/>
                </a:lnTo>
                <a:lnTo>
                  <a:pt x="452" y="75"/>
                </a:lnTo>
                <a:lnTo>
                  <a:pt x="453" y="75"/>
                </a:lnTo>
                <a:lnTo>
                  <a:pt x="455" y="75"/>
                </a:lnTo>
                <a:lnTo>
                  <a:pt x="456" y="76"/>
                </a:lnTo>
                <a:lnTo>
                  <a:pt x="458" y="77"/>
                </a:lnTo>
                <a:lnTo>
                  <a:pt x="459" y="78"/>
                </a:lnTo>
                <a:lnTo>
                  <a:pt x="459" y="79"/>
                </a:lnTo>
                <a:lnTo>
                  <a:pt x="459" y="80"/>
                </a:lnTo>
                <a:lnTo>
                  <a:pt x="459" y="82"/>
                </a:lnTo>
                <a:lnTo>
                  <a:pt x="460" y="82"/>
                </a:lnTo>
                <a:lnTo>
                  <a:pt x="461" y="82"/>
                </a:lnTo>
                <a:lnTo>
                  <a:pt x="464" y="92"/>
                </a:lnTo>
                <a:lnTo>
                  <a:pt x="464" y="94"/>
                </a:lnTo>
                <a:lnTo>
                  <a:pt x="460" y="97"/>
                </a:lnTo>
                <a:lnTo>
                  <a:pt x="458" y="100"/>
                </a:lnTo>
                <a:lnTo>
                  <a:pt x="461" y="102"/>
                </a:lnTo>
                <a:lnTo>
                  <a:pt x="461" y="103"/>
                </a:lnTo>
                <a:lnTo>
                  <a:pt x="461" y="107"/>
                </a:lnTo>
                <a:lnTo>
                  <a:pt x="461" y="110"/>
                </a:lnTo>
                <a:lnTo>
                  <a:pt x="462" y="111"/>
                </a:lnTo>
                <a:lnTo>
                  <a:pt x="462" y="113"/>
                </a:lnTo>
                <a:lnTo>
                  <a:pt x="462" y="115"/>
                </a:lnTo>
                <a:lnTo>
                  <a:pt x="462" y="116"/>
                </a:lnTo>
                <a:lnTo>
                  <a:pt x="462" y="117"/>
                </a:lnTo>
                <a:lnTo>
                  <a:pt x="462" y="118"/>
                </a:lnTo>
                <a:lnTo>
                  <a:pt x="464" y="119"/>
                </a:lnTo>
                <a:lnTo>
                  <a:pt x="467" y="121"/>
                </a:lnTo>
                <a:lnTo>
                  <a:pt x="470" y="125"/>
                </a:lnTo>
                <a:lnTo>
                  <a:pt x="472" y="125"/>
                </a:lnTo>
                <a:lnTo>
                  <a:pt x="475" y="128"/>
                </a:lnTo>
                <a:lnTo>
                  <a:pt x="476" y="129"/>
                </a:lnTo>
                <a:lnTo>
                  <a:pt x="482" y="135"/>
                </a:lnTo>
                <a:lnTo>
                  <a:pt x="486" y="140"/>
                </a:lnTo>
                <a:lnTo>
                  <a:pt x="488" y="142"/>
                </a:lnTo>
                <a:lnTo>
                  <a:pt x="496" y="149"/>
                </a:lnTo>
                <a:lnTo>
                  <a:pt x="499" y="150"/>
                </a:lnTo>
                <a:lnTo>
                  <a:pt x="500" y="150"/>
                </a:lnTo>
                <a:lnTo>
                  <a:pt x="502" y="149"/>
                </a:lnTo>
                <a:lnTo>
                  <a:pt x="508" y="145"/>
                </a:lnTo>
                <a:lnTo>
                  <a:pt x="508" y="144"/>
                </a:lnTo>
                <a:lnTo>
                  <a:pt x="510" y="144"/>
                </a:lnTo>
                <a:lnTo>
                  <a:pt x="511" y="143"/>
                </a:lnTo>
                <a:lnTo>
                  <a:pt x="512" y="143"/>
                </a:lnTo>
                <a:lnTo>
                  <a:pt x="513" y="142"/>
                </a:lnTo>
                <a:lnTo>
                  <a:pt x="516" y="142"/>
                </a:lnTo>
                <a:lnTo>
                  <a:pt x="519" y="143"/>
                </a:lnTo>
                <a:lnTo>
                  <a:pt x="521" y="143"/>
                </a:lnTo>
                <a:lnTo>
                  <a:pt x="528" y="145"/>
                </a:lnTo>
                <a:lnTo>
                  <a:pt x="529" y="146"/>
                </a:lnTo>
                <a:lnTo>
                  <a:pt x="530" y="146"/>
                </a:lnTo>
                <a:lnTo>
                  <a:pt x="537" y="149"/>
                </a:lnTo>
                <a:lnTo>
                  <a:pt x="546" y="151"/>
                </a:lnTo>
                <a:lnTo>
                  <a:pt x="548" y="152"/>
                </a:lnTo>
                <a:lnTo>
                  <a:pt x="552" y="153"/>
                </a:lnTo>
                <a:lnTo>
                  <a:pt x="557" y="154"/>
                </a:lnTo>
                <a:lnTo>
                  <a:pt x="564" y="155"/>
                </a:lnTo>
                <a:lnTo>
                  <a:pt x="576" y="162"/>
                </a:lnTo>
                <a:lnTo>
                  <a:pt x="578" y="164"/>
                </a:lnTo>
                <a:lnTo>
                  <a:pt x="579" y="164"/>
                </a:lnTo>
                <a:lnTo>
                  <a:pt x="580" y="166"/>
                </a:lnTo>
                <a:lnTo>
                  <a:pt x="582" y="167"/>
                </a:lnTo>
                <a:lnTo>
                  <a:pt x="590" y="171"/>
                </a:lnTo>
                <a:lnTo>
                  <a:pt x="596" y="182"/>
                </a:lnTo>
                <a:lnTo>
                  <a:pt x="602" y="189"/>
                </a:lnTo>
                <a:lnTo>
                  <a:pt x="604" y="195"/>
                </a:lnTo>
                <a:lnTo>
                  <a:pt x="610" y="203"/>
                </a:lnTo>
                <a:lnTo>
                  <a:pt x="615" y="208"/>
                </a:lnTo>
                <a:lnTo>
                  <a:pt x="620" y="211"/>
                </a:lnTo>
                <a:lnTo>
                  <a:pt x="621" y="213"/>
                </a:lnTo>
                <a:lnTo>
                  <a:pt x="625" y="228"/>
                </a:lnTo>
                <a:lnTo>
                  <a:pt x="626" y="232"/>
                </a:lnTo>
                <a:lnTo>
                  <a:pt x="623" y="233"/>
                </a:lnTo>
                <a:lnTo>
                  <a:pt x="619" y="236"/>
                </a:lnTo>
                <a:lnTo>
                  <a:pt x="614" y="239"/>
                </a:lnTo>
                <a:lnTo>
                  <a:pt x="610" y="242"/>
                </a:lnTo>
                <a:lnTo>
                  <a:pt x="605" y="249"/>
                </a:lnTo>
                <a:lnTo>
                  <a:pt x="600" y="254"/>
                </a:lnTo>
                <a:lnTo>
                  <a:pt x="603" y="254"/>
                </a:lnTo>
                <a:lnTo>
                  <a:pt x="608" y="259"/>
                </a:lnTo>
                <a:lnTo>
                  <a:pt x="614" y="264"/>
                </a:lnTo>
                <a:lnTo>
                  <a:pt x="623" y="276"/>
                </a:lnTo>
                <a:lnTo>
                  <a:pt x="631" y="287"/>
                </a:lnTo>
                <a:lnTo>
                  <a:pt x="639" y="296"/>
                </a:lnTo>
                <a:lnTo>
                  <a:pt x="641" y="299"/>
                </a:lnTo>
                <a:lnTo>
                  <a:pt x="641" y="300"/>
                </a:lnTo>
                <a:lnTo>
                  <a:pt x="643" y="302"/>
                </a:lnTo>
                <a:lnTo>
                  <a:pt x="643" y="303"/>
                </a:lnTo>
                <a:lnTo>
                  <a:pt x="643" y="304"/>
                </a:lnTo>
                <a:lnTo>
                  <a:pt x="646" y="305"/>
                </a:lnTo>
                <a:lnTo>
                  <a:pt x="648" y="308"/>
                </a:lnTo>
                <a:lnTo>
                  <a:pt x="648" y="309"/>
                </a:lnTo>
                <a:lnTo>
                  <a:pt x="650" y="311"/>
                </a:lnTo>
                <a:lnTo>
                  <a:pt x="656" y="319"/>
                </a:lnTo>
                <a:lnTo>
                  <a:pt x="654" y="325"/>
                </a:lnTo>
                <a:lnTo>
                  <a:pt x="658" y="333"/>
                </a:lnTo>
                <a:lnTo>
                  <a:pt x="663" y="339"/>
                </a:lnTo>
                <a:lnTo>
                  <a:pt x="668" y="341"/>
                </a:lnTo>
                <a:lnTo>
                  <a:pt x="675" y="342"/>
                </a:lnTo>
                <a:lnTo>
                  <a:pt x="676" y="342"/>
                </a:lnTo>
                <a:lnTo>
                  <a:pt x="677" y="342"/>
                </a:lnTo>
                <a:lnTo>
                  <a:pt x="679" y="342"/>
                </a:lnTo>
                <a:lnTo>
                  <a:pt x="683" y="343"/>
                </a:lnTo>
                <a:lnTo>
                  <a:pt x="686" y="343"/>
                </a:lnTo>
                <a:lnTo>
                  <a:pt x="692" y="344"/>
                </a:lnTo>
                <a:lnTo>
                  <a:pt x="694" y="348"/>
                </a:lnTo>
                <a:lnTo>
                  <a:pt x="695" y="351"/>
                </a:lnTo>
                <a:lnTo>
                  <a:pt x="700" y="360"/>
                </a:lnTo>
                <a:lnTo>
                  <a:pt x="701" y="363"/>
                </a:lnTo>
                <a:lnTo>
                  <a:pt x="702" y="364"/>
                </a:lnTo>
                <a:lnTo>
                  <a:pt x="703" y="367"/>
                </a:lnTo>
                <a:lnTo>
                  <a:pt x="703" y="368"/>
                </a:lnTo>
                <a:lnTo>
                  <a:pt x="707" y="369"/>
                </a:lnTo>
                <a:lnTo>
                  <a:pt x="707" y="370"/>
                </a:lnTo>
                <a:lnTo>
                  <a:pt x="708" y="370"/>
                </a:lnTo>
                <a:lnTo>
                  <a:pt x="709" y="370"/>
                </a:lnTo>
                <a:lnTo>
                  <a:pt x="710" y="371"/>
                </a:lnTo>
                <a:lnTo>
                  <a:pt x="711" y="372"/>
                </a:lnTo>
                <a:lnTo>
                  <a:pt x="714" y="373"/>
                </a:lnTo>
                <a:lnTo>
                  <a:pt x="714" y="375"/>
                </a:lnTo>
                <a:lnTo>
                  <a:pt x="718" y="378"/>
                </a:lnTo>
                <a:lnTo>
                  <a:pt x="719" y="380"/>
                </a:lnTo>
                <a:lnTo>
                  <a:pt x="720" y="380"/>
                </a:lnTo>
                <a:lnTo>
                  <a:pt x="723" y="383"/>
                </a:lnTo>
                <a:lnTo>
                  <a:pt x="724" y="385"/>
                </a:lnTo>
                <a:lnTo>
                  <a:pt x="725" y="385"/>
                </a:lnTo>
                <a:lnTo>
                  <a:pt x="732" y="392"/>
                </a:lnTo>
                <a:lnTo>
                  <a:pt x="732" y="395"/>
                </a:lnTo>
                <a:lnTo>
                  <a:pt x="731" y="396"/>
                </a:lnTo>
                <a:lnTo>
                  <a:pt x="731" y="398"/>
                </a:lnTo>
                <a:lnTo>
                  <a:pt x="729" y="402"/>
                </a:lnTo>
                <a:lnTo>
                  <a:pt x="731" y="404"/>
                </a:lnTo>
                <a:lnTo>
                  <a:pt x="732" y="404"/>
                </a:lnTo>
                <a:lnTo>
                  <a:pt x="732" y="405"/>
                </a:lnTo>
                <a:lnTo>
                  <a:pt x="733" y="405"/>
                </a:lnTo>
                <a:lnTo>
                  <a:pt x="734" y="405"/>
                </a:lnTo>
                <a:lnTo>
                  <a:pt x="735" y="405"/>
                </a:lnTo>
                <a:lnTo>
                  <a:pt x="735" y="406"/>
                </a:lnTo>
                <a:lnTo>
                  <a:pt x="736" y="406"/>
                </a:lnTo>
                <a:lnTo>
                  <a:pt x="736" y="408"/>
                </a:lnTo>
                <a:lnTo>
                  <a:pt x="737" y="408"/>
                </a:lnTo>
                <a:lnTo>
                  <a:pt x="737" y="409"/>
                </a:lnTo>
                <a:lnTo>
                  <a:pt x="738" y="409"/>
                </a:lnTo>
                <a:lnTo>
                  <a:pt x="738" y="410"/>
                </a:lnTo>
                <a:lnTo>
                  <a:pt x="738" y="411"/>
                </a:lnTo>
                <a:lnTo>
                  <a:pt x="744" y="412"/>
                </a:lnTo>
                <a:lnTo>
                  <a:pt x="746" y="413"/>
                </a:lnTo>
                <a:lnTo>
                  <a:pt x="749" y="415"/>
                </a:lnTo>
                <a:lnTo>
                  <a:pt x="751" y="418"/>
                </a:lnTo>
                <a:lnTo>
                  <a:pt x="754" y="420"/>
                </a:lnTo>
                <a:lnTo>
                  <a:pt x="757" y="422"/>
                </a:lnTo>
                <a:lnTo>
                  <a:pt x="761" y="427"/>
                </a:lnTo>
                <a:lnTo>
                  <a:pt x="762" y="427"/>
                </a:lnTo>
                <a:lnTo>
                  <a:pt x="762" y="428"/>
                </a:lnTo>
                <a:lnTo>
                  <a:pt x="763" y="429"/>
                </a:lnTo>
                <a:lnTo>
                  <a:pt x="767" y="428"/>
                </a:lnTo>
                <a:lnTo>
                  <a:pt x="770" y="428"/>
                </a:lnTo>
                <a:lnTo>
                  <a:pt x="771" y="428"/>
                </a:lnTo>
                <a:lnTo>
                  <a:pt x="772" y="428"/>
                </a:lnTo>
                <a:lnTo>
                  <a:pt x="779" y="430"/>
                </a:lnTo>
                <a:lnTo>
                  <a:pt x="780" y="431"/>
                </a:lnTo>
                <a:lnTo>
                  <a:pt x="781" y="431"/>
                </a:lnTo>
                <a:lnTo>
                  <a:pt x="783" y="435"/>
                </a:lnTo>
                <a:lnTo>
                  <a:pt x="784" y="439"/>
                </a:lnTo>
                <a:lnTo>
                  <a:pt x="784" y="440"/>
                </a:lnTo>
                <a:lnTo>
                  <a:pt x="785" y="443"/>
                </a:lnTo>
                <a:lnTo>
                  <a:pt x="786" y="446"/>
                </a:lnTo>
                <a:lnTo>
                  <a:pt x="787" y="448"/>
                </a:lnTo>
                <a:lnTo>
                  <a:pt x="787" y="450"/>
                </a:lnTo>
                <a:lnTo>
                  <a:pt x="786" y="454"/>
                </a:lnTo>
                <a:lnTo>
                  <a:pt x="785" y="455"/>
                </a:lnTo>
                <a:lnTo>
                  <a:pt x="783" y="460"/>
                </a:lnTo>
                <a:lnTo>
                  <a:pt x="781" y="461"/>
                </a:lnTo>
                <a:lnTo>
                  <a:pt x="780" y="461"/>
                </a:lnTo>
                <a:lnTo>
                  <a:pt x="780" y="462"/>
                </a:lnTo>
                <a:lnTo>
                  <a:pt x="780" y="463"/>
                </a:lnTo>
                <a:lnTo>
                  <a:pt x="779" y="464"/>
                </a:lnTo>
                <a:lnTo>
                  <a:pt x="779" y="465"/>
                </a:lnTo>
                <a:lnTo>
                  <a:pt x="778" y="467"/>
                </a:lnTo>
                <a:lnTo>
                  <a:pt x="778" y="468"/>
                </a:lnTo>
                <a:lnTo>
                  <a:pt x="778" y="469"/>
                </a:lnTo>
                <a:lnTo>
                  <a:pt x="777" y="470"/>
                </a:lnTo>
                <a:lnTo>
                  <a:pt x="777" y="471"/>
                </a:lnTo>
                <a:lnTo>
                  <a:pt x="775" y="476"/>
                </a:lnTo>
                <a:lnTo>
                  <a:pt x="774" y="478"/>
                </a:lnTo>
                <a:lnTo>
                  <a:pt x="772" y="481"/>
                </a:lnTo>
                <a:lnTo>
                  <a:pt x="772" y="490"/>
                </a:lnTo>
                <a:lnTo>
                  <a:pt x="771" y="493"/>
                </a:lnTo>
                <a:lnTo>
                  <a:pt x="774" y="497"/>
                </a:lnTo>
                <a:lnTo>
                  <a:pt x="776" y="502"/>
                </a:lnTo>
                <a:lnTo>
                  <a:pt x="778" y="506"/>
                </a:lnTo>
                <a:lnTo>
                  <a:pt x="777" y="511"/>
                </a:lnTo>
                <a:lnTo>
                  <a:pt x="776" y="513"/>
                </a:lnTo>
                <a:lnTo>
                  <a:pt x="776" y="514"/>
                </a:lnTo>
                <a:lnTo>
                  <a:pt x="775" y="518"/>
                </a:lnTo>
                <a:lnTo>
                  <a:pt x="774" y="521"/>
                </a:lnTo>
                <a:lnTo>
                  <a:pt x="774" y="523"/>
                </a:lnTo>
                <a:lnTo>
                  <a:pt x="774" y="525"/>
                </a:lnTo>
                <a:lnTo>
                  <a:pt x="772" y="528"/>
                </a:lnTo>
                <a:lnTo>
                  <a:pt x="774" y="529"/>
                </a:lnTo>
                <a:lnTo>
                  <a:pt x="776" y="531"/>
                </a:lnTo>
                <a:lnTo>
                  <a:pt x="776" y="532"/>
                </a:lnTo>
                <a:lnTo>
                  <a:pt x="779" y="536"/>
                </a:lnTo>
                <a:lnTo>
                  <a:pt x="788" y="537"/>
                </a:lnTo>
                <a:lnTo>
                  <a:pt x="797" y="543"/>
                </a:lnTo>
                <a:lnTo>
                  <a:pt x="801" y="545"/>
                </a:lnTo>
                <a:lnTo>
                  <a:pt x="804" y="552"/>
                </a:lnTo>
                <a:lnTo>
                  <a:pt x="817" y="563"/>
                </a:lnTo>
                <a:lnTo>
                  <a:pt x="821" y="564"/>
                </a:lnTo>
                <a:lnTo>
                  <a:pt x="843" y="567"/>
                </a:lnTo>
                <a:lnTo>
                  <a:pt x="872" y="582"/>
                </a:lnTo>
                <a:lnTo>
                  <a:pt x="872" y="580"/>
                </a:lnTo>
                <a:lnTo>
                  <a:pt x="897" y="567"/>
                </a:lnTo>
                <a:lnTo>
                  <a:pt x="899" y="564"/>
                </a:lnTo>
                <a:lnTo>
                  <a:pt x="918" y="553"/>
                </a:lnTo>
                <a:lnTo>
                  <a:pt x="919" y="554"/>
                </a:lnTo>
                <a:lnTo>
                  <a:pt x="921" y="554"/>
                </a:lnTo>
                <a:lnTo>
                  <a:pt x="922" y="555"/>
                </a:lnTo>
                <a:lnTo>
                  <a:pt x="922" y="556"/>
                </a:lnTo>
                <a:lnTo>
                  <a:pt x="923" y="556"/>
                </a:lnTo>
                <a:lnTo>
                  <a:pt x="923" y="557"/>
                </a:lnTo>
                <a:lnTo>
                  <a:pt x="924" y="559"/>
                </a:lnTo>
                <a:lnTo>
                  <a:pt x="925" y="561"/>
                </a:lnTo>
                <a:lnTo>
                  <a:pt x="926" y="562"/>
                </a:lnTo>
                <a:lnTo>
                  <a:pt x="927" y="563"/>
                </a:lnTo>
                <a:lnTo>
                  <a:pt x="928" y="563"/>
                </a:lnTo>
                <a:lnTo>
                  <a:pt x="930" y="563"/>
                </a:lnTo>
                <a:lnTo>
                  <a:pt x="932" y="564"/>
                </a:lnTo>
                <a:lnTo>
                  <a:pt x="933" y="565"/>
                </a:lnTo>
                <a:lnTo>
                  <a:pt x="935" y="567"/>
                </a:lnTo>
                <a:lnTo>
                  <a:pt x="936" y="568"/>
                </a:lnTo>
                <a:lnTo>
                  <a:pt x="938" y="569"/>
                </a:lnTo>
                <a:lnTo>
                  <a:pt x="939" y="570"/>
                </a:lnTo>
                <a:lnTo>
                  <a:pt x="940" y="571"/>
                </a:lnTo>
                <a:lnTo>
                  <a:pt x="941" y="572"/>
                </a:lnTo>
                <a:lnTo>
                  <a:pt x="943" y="573"/>
                </a:lnTo>
                <a:lnTo>
                  <a:pt x="961" y="580"/>
                </a:lnTo>
                <a:lnTo>
                  <a:pt x="965" y="585"/>
                </a:lnTo>
                <a:lnTo>
                  <a:pt x="971" y="594"/>
                </a:lnTo>
                <a:lnTo>
                  <a:pt x="975" y="599"/>
                </a:lnTo>
                <a:lnTo>
                  <a:pt x="987" y="617"/>
                </a:lnTo>
                <a:lnTo>
                  <a:pt x="1001" y="637"/>
                </a:lnTo>
                <a:lnTo>
                  <a:pt x="1003" y="637"/>
                </a:lnTo>
                <a:lnTo>
                  <a:pt x="1011" y="637"/>
                </a:lnTo>
                <a:lnTo>
                  <a:pt x="1027" y="638"/>
                </a:lnTo>
                <a:lnTo>
                  <a:pt x="1028" y="638"/>
                </a:lnTo>
                <a:lnTo>
                  <a:pt x="1039" y="639"/>
                </a:lnTo>
                <a:lnTo>
                  <a:pt x="1055" y="640"/>
                </a:lnTo>
                <a:lnTo>
                  <a:pt x="1082" y="644"/>
                </a:lnTo>
                <a:lnTo>
                  <a:pt x="1113" y="646"/>
                </a:lnTo>
                <a:lnTo>
                  <a:pt x="1134" y="649"/>
                </a:lnTo>
                <a:lnTo>
                  <a:pt x="1140" y="648"/>
                </a:lnTo>
                <a:lnTo>
                  <a:pt x="1168" y="652"/>
                </a:lnTo>
                <a:lnTo>
                  <a:pt x="1171" y="652"/>
                </a:lnTo>
                <a:lnTo>
                  <a:pt x="1173" y="652"/>
                </a:lnTo>
                <a:lnTo>
                  <a:pt x="1186" y="653"/>
                </a:lnTo>
                <a:lnTo>
                  <a:pt x="1195" y="654"/>
                </a:lnTo>
                <a:lnTo>
                  <a:pt x="1225" y="656"/>
                </a:lnTo>
                <a:lnTo>
                  <a:pt x="1241" y="659"/>
                </a:lnTo>
                <a:lnTo>
                  <a:pt x="1255" y="660"/>
                </a:lnTo>
                <a:lnTo>
                  <a:pt x="1290" y="663"/>
                </a:lnTo>
                <a:lnTo>
                  <a:pt x="1301" y="664"/>
                </a:lnTo>
                <a:lnTo>
                  <a:pt x="1307" y="664"/>
                </a:lnTo>
                <a:lnTo>
                  <a:pt x="1329" y="666"/>
                </a:lnTo>
                <a:lnTo>
                  <a:pt x="1331" y="666"/>
                </a:lnTo>
                <a:lnTo>
                  <a:pt x="1340" y="666"/>
                </a:lnTo>
                <a:lnTo>
                  <a:pt x="1341" y="666"/>
                </a:lnTo>
                <a:lnTo>
                  <a:pt x="1342" y="668"/>
                </a:lnTo>
                <a:lnTo>
                  <a:pt x="1349" y="668"/>
                </a:lnTo>
                <a:lnTo>
                  <a:pt x="1372" y="670"/>
                </a:lnTo>
                <a:lnTo>
                  <a:pt x="1380" y="670"/>
                </a:lnTo>
                <a:lnTo>
                  <a:pt x="1382" y="671"/>
                </a:lnTo>
                <a:lnTo>
                  <a:pt x="1390" y="671"/>
                </a:lnTo>
                <a:lnTo>
                  <a:pt x="1392" y="671"/>
                </a:lnTo>
                <a:lnTo>
                  <a:pt x="1393" y="671"/>
                </a:lnTo>
                <a:lnTo>
                  <a:pt x="1393" y="670"/>
                </a:lnTo>
                <a:lnTo>
                  <a:pt x="1393" y="666"/>
                </a:lnTo>
                <a:lnTo>
                  <a:pt x="1404" y="668"/>
                </a:lnTo>
                <a:lnTo>
                  <a:pt x="1419" y="671"/>
                </a:lnTo>
                <a:lnTo>
                  <a:pt x="1450" y="677"/>
                </a:lnTo>
                <a:lnTo>
                  <a:pt x="1474" y="678"/>
                </a:lnTo>
                <a:lnTo>
                  <a:pt x="1475" y="679"/>
                </a:lnTo>
                <a:lnTo>
                  <a:pt x="1484" y="688"/>
                </a:lnTo>
                <a:lnTo>
                  <a:pt x="1500" y="702"/>
                </a:lnTo>
                <a:lnTo>
                  <a:pt x="1511" y="711"/>
                </a:lnTo>
                <a:lnTo>
                  <a:pt x="1516" y="715"/>
                </a:lnTo>
                <a:lnTo>
                  <a:pt x="1520" y="719"/>
                </a:lnTo>
                <a:lnTo>
                  <a:pt x="1530" y="728"/>
                </a:lnTo>
                <a:lnTo>
                  <a:pt x="1547" y="744"/>
                </a:lnTo>
                <a:lnTo>
                  <a:pt x="1552" y="746"/>
                </a:lnTo>
                <a:lnTo>
                  <a:pt x="1590" y="766"/>
                </a:lnTo>
                <a:lnTo>
                  <a:pt x="1611" y="785"/>
                </a:lnTo>
                <a:lnTo>
                  <a:pt x="1629" y="791"/>
                </a:lnTo>
                <a:lnTo>
                  <a:pt x="1630" y="791"/>
                </a:lnTo>
                <a:lnTo>
                  <a:pt x="1647" y="813"/>
                </a:lnTo>
                <a:lnTo>
                  <a:pt x="1665" y="837"/>
                </a:lnTo>
                <a:lnTo>
                  <a:pt x="1666" y="838"/>
                </a:lnTo>
                <a:lnTo>
                  <a:pt x="1672" y="845"/>
                </a:lnTo>
                <a:lnTo>
                  <a:pt x="1674" y="848"/>
                </a:lnTo>
                <a:lnTo>
                  <a:pt x="1676" y="852"/>
                </a:lnTo>
                <a:lnTo>
                  <a:pt x="1677" y="853"/>
                </a:lnTo>
                <a:lnTo>
                  <a:pt x="1678" y="855"/>
                </a:lnTo>
                <a:lnTo>
                  <a:pt x="1687" y="865"/>
                </a:lnTo>
                <a:lnTo>
                  <a:pt x="1690" y="869"/>
                </a:lnTo>
                <a:lnTo>
                  <a:pt x="1698" y="879"/>
                </a:lnTo>
                <a:lnTo>
                  <a:pt x="1700" y="882"/>
                </a:lnTo>
                <a:lnTo>
                  <a:pt x="1702" y="886"/>
                </a:lnTo>
                <a:lnTo>
                  <a:pt x="1704" y="888"/>
                </a:lnTo>
                <a:lnTo>
                  <a:pt x="1707" y="891"/>
                </a:lnTo>
                <a:lnTo>
                  <a:pt x="1711" y="897"/>
                </a:lnTo>
                <a:lnTo>
                  <a:pt x="1709" y="899"/>
                </a:lnTo>
                <a:lnTo>
                  <a:pt x="1701" y="905"/>
                </a:lnTo>
                <a:lnTo>
                  <a:pt x="1693" y="912"/>
                </a:lnTo>
                <a:lnTo>
                  <a:pt x="1684" y="919"/>
                </a:lnTo>
                <a:lnTo>
                  <a:pt x="1681" y="921"/>
                </a:lnTo>
                <a:lnTo>
                  <a:pt x="1659" y="938"/>
                </a:lnTo>
                <a:lnTo>
                  <a:pt x="1646" y="949"/>
                </a:lnTo>
                <a:lnTo>
                  <a:pt x="1644" y="950"/>
                </a:lnTo>
                <a:lnTo>
                  <a:pt x="1643" y="954"/>
                </a:lnTo>
                <a:lnTo>
                  <a:pt x="1643" y="955"/>
                </a:lnTo>
                <a:lnTo>
                  <a:pt x="1642" y="955"/>
                </a:lnTo>
                <a:lnTo>
                  <a:pt x="1642" y="956"/>
                </a:lnTo>
                <a:lnTo>
                  <a:pt x="1640" y="997"/>
                </a:lnTo>
                <a:lnTo>
                  <a:pt x="1640" y="998"/>
                </a:lnTo>
                <a:lnTo>
                  <a:pt x="1669" y="1027"/>
                </a:lnTo>
                <a:lnTo>
                  <a:pt x="1693" y="1050"/>
                </a:lnTo>
                <a:lnTo>
                  <a:pt x="1701" y="1054"/>
                </a:lnTo>
                <a:lnTo>
                  <a:pt x="1719" y="1055"/>
                </a:lnTo>
                <a:lnTo>
                  <a:pt x="1721" y="1055"/>
                </a:lnTo>
                <a:lnTo>
                  <a:pt x="1738" y="1070"/>
                </a:lnTo>
                <a:lnTo>
                  <a:pt x="1751" y="1081"/>
                </a:lnTo>
                <a:lnTo>
                  <a:pt x="1758" y="1088"/>
                </a:lnTo>
                <a:lnTo>
                  <a:pt x="1773" y="1092"/>
                </a:lnTo>
                <a:lnTo>
                  <a:pt x="1797" y="1100"/>
                </a:lnTo>
                <a:lnTo>
                  <a:pt x="1812" y="1103"/>
                </a:lnTo>
                <a:lnTo>
                  <a:pt x="1822" y="1104"/>
                </a:lnTo>
                <a:lnTo>
                  <a:pt x="1838" y="1105"/>
                </a:lnTo>
                <a:lnTo>
                  <a:pt x="1841" y="1111"/>
                </a:lnTo>
                <a:lnTo>
                  <a:pt x="1850" y="1123"/>
                </a:lnTo>
                <a:lnTo>
                  <a:pt x="1855" y="1129"/>
                </a:lnTo>
                <a:lnTo>
                  <a:pt x="1885" y="1166"/>
                </a:lnTo>
                <a:lnTo>
                  <a:pt x="1896" y="1179"/>
                </a:lnTo>
                <a:lnTo>
                  <a:pt x="1897" y="1180"/>
                </a:lnTo>
                <a:lnTo>
                  <a:pt x="1922" y="1172"/>
                </a:lnTo>
                <a:lnTo>
                  <a:pt x="1924" y="1171"/>
                </a:lnTo>
                <a:lnTo>
                  <a:pt x="1928" y="1170"/>
                </a:lnTo>
                <a:lnTo>
                  <a:pt x="1936" y="1167"/>
                </a:lnTo>
                <a:lnTo>
                  <a:pt x="1941" y="1166"/>
                </a:lnTo>
                <a:lnTo>
                  <a:pt x="1945" y="1165"/>
                </a:lnTo>
                <a:lnTo>
                  <a:pt x="1946" y="1164"/>
                </a:lnTo>
                <a:lnTo>
                  <a:pt x="1950" y="1163"/>
                </a:lnTo>
                <a:lnTo>
                  <a:pt x="1953" y="1162"/>
                </a:lnTo>
                <a:lnTo>
                  <a:pt x="1956" y="1162"/>
                </a:lnTo>
                <a:lnTo>
                  <a:pt x="1967" y="1158"/>
                </a:lnTo>
                <a:lnTo>
                  <a:pt x="1971" y="1156"/>
                </a:lnTo>
                <a:lnTo>
                  <a:pt x="1973" y="1155"/>
                </a:lnTo>
                <a:lnTo>
                  <a:pt x="1976" y="1154"/>
                </a:lnTo>
                <a:lnTo>
                  <a:pt x="1977" y="1154"/>
                </a:lnTo>
                <a:lnTo>
                  <a:pt x="1978" y="1154"/>
                </a:lnTo>
                <a:lnTo>
                  <a:pt x="1978" y="1153"/>
                </a:lnTo>
                <a:lnTo>
                  <a:pt x="1979" y="1153"/>
                </a:lnTo>
                <a:lnTo>
                  <a:pt x="1984" y="1151"/>
                </a:lnTo>
                <a:lnTo>
                  <a:pt x="1985" y="1151"/>
                </a:lnTo>
                <a:lnTo>
                  <a:pt x="1987" y="1150"/>
                </a:lnTo>
                <a:lnTo>
                  <a:pt x="1988" y="1150"/>
                </a:lnTo>
                <a:lnTo>
                  <a:pt x="1989" y="1150"/>
                </a:lnTo>
                <a:lnTo>
                  <a:pt x="1991" y="1150"/>
                </a:lnTo>
                <a:lnTo>
                  <a:pt x="1992" y="1149"/>
                </a:lnTo>
                <a:lnTo>
                  <a:pt x="1994" y="1149"/>
                </a:lnTo>
                <a:lnTo>
                  <a:pt x="1995" y="1148"/>
                </a:lnTo>
                <a:lnTo>
                  <a:pt x="1999" y="1147"/>
                </a:lnTo>
                <a:lnTo>
                  <a:pt x="2000" y="1147"/>
                </a:lnTo>
                <a:lnTo>
                  <a:pt x="2001" y="1147"/>
                </a:lnTo>
                <a:lnTo>
                  <a:pt x="2002" y="1146"/>
                </a:lnTo>
                <a:lnTo>
                  <a:pt x="2011" y="1144"/>
                </a:lnTo>
                <a:lnTo>
                  <a:pt x="2013" y="1142"/>
                </a:lnTo>
                <a:lnTo>
                  <a:pt x="2015" y="1142"/>
                </a:lnTo>
                <a:lnTo>
                  <a:pt x="2027" y="1139"/>
                </a:lnTo>
                <a:lnTo>
                  <a:pt x="2029" y="1138"/>
                </a:lnTo>
                <a:lnTo>
                  <a:pt x="2031" y="1138"/>
                </a:lnTo>
                <a:lnTo>
                  <a:pt x="2032" y="1138"/>
                </a:lnTo>
                <a:lnTo>
                  <a:pt x="2036" y="1136"/>
                </a:lnTo>
                <a:lnTo>
                  <a:pt x="2039" y="1136"/>
                </a:lnTo>
                <a:lnTo>
                  <a:pt x="2043" y="1134"/>
                </a:lnTo>
                <a:lnTo>
                  <a:pt x="2049" y="1132"/>
                </a:lnTo>
                <a:lnTo>
                  <a:pt x="2053" y="1131"/>
                </a:lnTo>
                <a:lnTo>
                  <a:pt x="2061" y="1129"/>
                </a:lnTo>
                <a:lnTo>
                  <a:pt x="2062" y="1129"/>
                </a:lnTo>
                <a:lnTo>
                  <a:pt x="2063" y="1128"/>
                </a:lnTo>
                <a:lnTo>
                  <a:pt x="2064" y="1128"/>
                </a:lnTo>
                <a:lnTo>
                  <a:pt x="2066" y="1128"/>
                </a:lnTo>
                <a:lnTo>
                  <a:pt x="2072" y="1125"/>
                </a:lnTo>
                <a:lnTo>
                  <a:pt x="2073" y="1125"/>
                </a:lnTo>
                <a:lnTo>
                  <a:pt x="2082" y="1122"/>
                </a:lnTo>
                <a:lnTo>
                  <a:pt x="2083" y="1122"/>
                </a:lnTo>
                <a:lnTo>
                  <a:pt x="2108" y="1114"/>
                </a:lnTo>
                <a:lnTo>
                  <a:pt x="2113" y="1113"/>
                </a:lnTo>
                <a:lnTo>
                  <a:pt x="2123" y="1109"/>
                </a:lnTo>
                <a:lnTo>
                  <a:pt x="2127" y="1108"/>
                </a:lnTo>
                <a:lnTo>
                  <a:pt x="2129" y="1108"/>
                </a:lnTo>
                <a:lnTo>
                  <a:pt x="2132" y="1107"/>
                </a:lnTo>
                <a:lnTo>
                  <a:pt x="2139" y="1105"/>
                </a:lnTo>
                <a:lnTo>
                  <a:pt x="2140" y="1105"/>
                </a:lnTo>
                <a:lnTo>
                  <a:pt x="2142" y="1105"/>
                </a:lnTo>
                <a:lnTo>
                  <a:pt x="2143" y="1105"/>
                </a:lnTo>
                <a:lnTo>
                  <a:pt x="2144" y="1105"/>
                </a:lnTo>
                <a:lnTo>
                  <a:pt x="2146" y="1104"/>
                </a:lnTo>
                <a:lnTo>
                  <a:pt x="2147" y="1104"/>
                </a:lnTo>
                <a:lnTo>
                  <a:pt x="2148" y="1104"/>
                </a:lnTo>
                <a:lnTo>
                  <a:pt x="2152" y="1101"/>
                </a:lnTo>
                <a:lnTo>
                  <a:pt x="2159" y="1099"/>
                </a:lnTo>
                <a:lnTo>
                  <a:pt x="2167" y="1097"/>
                </a:lnTo>
                <a:lnTo>
                  <a:pt x="2172" y="1096"/>
                </a:lnTo>
                <a:lnTo>
                  <a:pt x="2173" y="1095"/>
                </a:lnTo>
                <a:lnTo>
                  <a:pt x="2175" y="1095"/>
                </a:lnTo>
                <a:lnTo>
                  <a:pt x="2182" y="1092"/>
                </a:lnTo>
                <a:lnTo>
                  <a:pt x="2208" y="1084"/>
                </a:lnTo>
                <a:lnTo>
                  <a:pt x="2210" y="1083"/>
                </a:lnTo>
                <a:lnTo>
                  <a:pt x="2217" y="1082"/>
                </a:lnTo>
                <a:lnTo>
                  <a:pt x="2218" y="1081"/>
                </a:lnTo>
                <a:lnTo>
                  <a:pt x="2220" y="1081"/>
                </a:lnTo>
                <a:lnTo>
                  <a:pt x="2233" y="1076"/>
                </a:lnTo>
                <a:lnTo>
                  <a:pt x="2253" y="1071"/>
                </a:lnTo>
                <a:lnTo>
                  <a:pt x="2265" y="1067"/>
                </a:lnTo>
                <a:lnTo>
                  <a:pt x="2272" y="1065"/>
                </a:lnTo>
                <a:lnTo>
                  <a:pt x="2277" y="1064"/>
                </a:lnTo>
                <a:lnTo>
                  <a:pt x="2286" y="1062"/>
                </a:lnTo>
                <a:lnTo>
                  <a:pt x="2294" y="1058"/>
                </a:lnTo>
                <a:lnTo>
                  <a:pt x="2306" y="1055"/>
                </a:lnTo>
                <a:lnTo>
                  <a:pt x="2310" y="1054"/>
                </a:lnTo>
                <a:lnTo>
                  <a:pt x="2313" y="1053"/>
                </a:lnTo>
                <a:lnTo>
                  <a:pt x="2317" y="1052"/>
                </a:lnTo>
                <a:lnTo>
                  <a:pt x="2319" y="1052"/>
                </a:lnTo>
                <a:lnTo>
                  <a:pt x="2319" y="1050"/>
                </a:lnTo>
                <a:lnTo>
                  <a:pt x="2321" y="1050"/>
                </a:lnTo>
                <a:lnTo>
                  <a:pt x="2322" y="1050"/>
                </a:lnTo>
                <a:lnTo>
                  <a:pt x="2324" y="1049"/>
                </a:lnTo>
                <a:lnTo>
                  <a:pt x="2325" y="1048"/>
                </a:lnTo>
                <a:lnTo>
                  <a:pt x="2338" y="1045"/>
                </a:lnTo>
                <a:lnTo>
                  <a:pt x="2340" y="1044"/>
                </a:lnTo>
                <a:lnTo>
                  <a:pt x="2374" y="1033"/>
                </a:lnTo>
                <a:lnTo>
                  <a:pt x="2393" y="1028"/>
                </a:lnTo>
                <a:lnTo>
                  <a:pt x="2401" y="1025"/>
                </a:lnTo>
                <a:lnTo>
                  <a:pt x="2415" y="1021"/>
                </a:lnTo>
                <a:lnTo>
                  <a:pt x="2439" y="1013"/>
                </a:lnTo>
                <a:lnTo>
                  <a:pt x="2445" y="1012"/>
                </a:lnTo>
                <a:lnTo>
                  <a:pt x="2479" y="1000"/>
                </a:lnTo>
                <a:lnTo>
                  <a:pt x="2483" y="1000"/>
                </a:lnTo>
                <a:lnTo>
                  <a:pt x="2485" y="999"/>
                </a:lnTo>
                <a:lnTo>
                  <a:pt x="2513" y="990"/>
                </a:lnTo>
                <a:lnTo>
                  <a:pt x="2514" y="990"/>
                </a:lnTo>
                <a:lnTo>
                  <a:pt x="2517" y="989"/>
                </a:lnTo>
                <a:lnTo>
                  <a:pt x="2518" y="989"/>
                </a:lnTo>
                <a:lnTo>
                  <a:pt x="2521" y="988"/>
                </a:lnTo>
                <a:lnTo>
                  <a:pt x="2529" y="986"/>
                </a:lnTo>
                <a:lnTo>
                  <a:pt x="2530" y="984"/>
                </a:lnTo>
                <a:lnTo>
                  <a:pt x="2532" y="984"/>
                </a:lnTo>
                <a:lnTo>
                  <a:pt x="2552" y="979"/>
                </a:lnTo>
                <a:lnTo>
                  <a:pt x="2609" y="961"/>
                </a:lnTo>
                <a:lnTo>
                  <a:pt x="2627" y="955"/>
                </a:lnTo>
                <a:lnTo>
                  <a:pt x="2629" y="955"/>
                </a:lnTo>
                <a:lnTo>
                  <a:pt x="2632" y="954"/>
                </a:lnTo>
                <a:lnTo>
                  <a:pt x="2644" y="949"/>
                </a:lnTo>
                <a:lnTo>
                  <a:pt x="2686" y="937"/>
                </a:lnTo>
                <a:lnTo>
                  <a:pt x="2694" y="935"/>
                </a:lnTo>
                <a:lnTo>
                  <a:pt x="2711" y="930"/>
                </a:lnTo>
                <a:lnTo>
                  <a:pt x="2712" y="930"/>
                </a:lnTo>
                <a:lnTo>
                  <a:pt x="2713" y="929"/>
                </a:lnTo>
                <a:lnTo>
                  <a:pt x="2722" y="927"/>
                </a:lnTo>
                <a:lnTo>
                  <a:pt x="2725" y="925"/>
                </a:lnTo>
                <a:lnTo>
                  <a:pt x="2726" y="925"/>
                </a:lnTo>
                <a:lnTo>
                  <a:pt x="2728" y="924"/>
                </a:lnTo>
                <a:lnTo>
                  <a:pt x="2729" y="924"/>
                </a:lnTo>
                <a:lnTo>
                  <a:pt x="2730" y="924"/>
                </a:lnTo>
                <a:lnTo>
                  <a:pt x="2741" y="921"/>
                </a:lnTo>
                <a:lnTo>
                  <a:pt x="2773" y="911"/>
                </a:lnTo>
                <a:lnTo>
                  <a:pt x="2779" y="908"/>
                </a:lnTo>
                <a:lnTo>
                  <a:pt x="2784" y="907"/>
                </a:lnTo>
                <a:lnTo>
                  <a:pt x="2786" y="907"/>
                </a:lnTo>
                <a:lnTo>
                  <a:pt x="2787" y="907"/>
                </a:lnTo>
                <a:lnTo>
                  <a:pt x="2788" y="907"/>
                </a:lnTo>
                <a:lnTo>
                  <a:pt x="2842" y="889"/>
                </a:lnTo>
                <a:lnTo>
                  <a:pt x="2883" y="877"/>
                </a:lnTo>
                <a:lnTo>
                  <a:pt x="2892" y="873"/>
                </a:lnTo>
                <a:lnTo>
                  <a:pt x="2932" y="861"/>
                </a:lnTo>
                <a:lnTo>
                  <a:pt x="2933" y="861"/>
                </a:lnTo>
                <a:lnTo>
                  <a:pt x="2935" y="860"/>
                </a:lnTo>
                <a:lnTo>
                  <a:pt x="2940" y="858"/>
                </a:lnTo>
                <a:lnTo>
                  <a:pt x="2944" y="857"/>
                </a:lnTo>
                <a:lnTo>
                  <a:pt x="2951" y="855"/>
                </a:lnTo>
                <a:lnTo>
                  <a:pt x="2981" y="846"/>
                </a:lnTo>
                <a:lnTo>
                  <a:pt x="2992" y="843"/>
                </a:lnTo>
                <a:lnTo>
                  <a:pt x="2997" y="840"/>
                </a:lnTo>
                <a:lnTo>
                  <a:pt x="3017" y="835"/>
                </a:lnTo>
                <a:lnTo>
                  <a:pt x="3022" y="832"/>
                </a:lnTo>
                <a:lnTo>
                  <a:pt x="3023" y="832"/>
                </a:lnTo>
                <a:lnTo>
                  <a:pt x="3024" y="831"/>
                </a:lnTo>
                <a:lnTo>
                  <a:pt x="3026" y="831"/>
                </a:lnTo>
                <a:lnTo>
                  <a:pt x="3046" y="824"/>
                </a:lnTo>
                <a:lnTo>
                  <a:pt x="3069" y="818"/>
                </a:lnTo>
                <a:lnTo>
                  <a:pt x="3086" y="812"/>
                </a:lnTo>
                <a:lnTo>
                  <a:pt x="3107" y="806"/>
                </a:lnTo>
                <a:lnTo>
                  <a:pt x="3109" y="805"/>
                </a:lnTo>
                <a:lnTo>
                  <a:pt x="3131" y="798"/>
                </a:lnTo>
                <a:lnTo>
                  <a:pt x="3135" y="797"/>
                </a:lnTo>
                <a:lnTo>
                  <a:pt x="3143" y="795"/>
                </a:lnTo>
                <a:lnTo>
                  <a:pt x="3159" y="789"/>
                </a:lnTo>
                <a:lnTo>
                  <a:pt x="3167" y="787"/>
                </a:lnTo>
                <a:lnTo>
                  <a:pt x="3169" y="787"/>
                </a:lnTo>
                <a:lnTo>
                  <a:pt x="3185" y="781"/>
                </a:lnTo>
                <a:lnTo>
                  <a:pt x="3190" y="780"/>
                </a:lnTo>
                <a:lnTo>
                  <a:pt x="3193" y="779"/>
                </a:lnTo>
                <a:lnTo>
                  <a:pt x="3199" y="778"/>
                </a:lnTo>
                <a:lnTo>
                  <a:pt x="3200" y="777"/>
                </a:lnTo>
                <a:lnTo>
                  <a:pt x="3231" y="768"/>
                </a:lnTo>
                <a:lnTo>
                  <a:pt x="3237" y="765"/>
                </a:lnTo>
                <a:lnTo>
                  <a:pt x="3247" y="762"/>
                </a:lnTo>
                <a:lnTo>
                  <a:pt x="3252" y="761"/>
                </a:lnTo>
                <a:lnTo>
                  <a:pt x="3272" y="754"/>
                </a:lnTo>
                <a:lnTo>
                  <a:pt x="3300" y="746"/>
                </a:lnTo>
                <a:lnTo>
                  <a:pt x="3328" y="737"/>
                </a:lnTo>
                <a:lnTo>
                  <a:pt x="3333" y="736"/>
                </a:lnTo>
                <a:lnTo>
                  <a:pt x="3354" y="729"/>
                </a:lnTo>
                <a:lnTo>
                  <a:pt x="3407" y="713"/>
                </a:lnTo>
                <a:lnTo>
                  <a:pt x="3504" y="687"/>
                </a:lnTo>
                <a:lnTo>
                  <a:pt x="3511" y="686"/>
                </a:lnTo>
                <a:lnTo>
                  <a:pt x="3566" y="665"/>
                </a:lnTo>
                <a:lnTo>
                  <a:pt x="3571" y="664"/>
                </a:lnTo>
                <a:lnTo>
                  <a:pt x="3574" y="663"/>
                </a:lnTo>
                <a:lnTo>
                  <a:pt x="3576" y="662"/>
                </a:lnTo>
                <a:lnTo>
                  <a:pt x="3578" y="662"/>
                </a:lnTo>
                <a:lnTo>
                  <a:pt x="3581" y="661"/>
                </a:lnTo>
                <a:lnTo>
                  <a:pt x="3583" y="660"/>
                </a:lnTo>
                <a:lnTo>
                  <a:pt x="3585" y="660"/>
                </a:lnTo>
                <a:lnTo>
                  <a:pt x="3585" y="659"/>
                </a:lnTo>
                <a:lnTo>
                  <a:pt x="3608" y="652"/>
                </a:lnTo>
                <a:lnTo>
                  <a:pt x="3617" y="649"/>
                </a:lnTo>
                <a:lnTo>
                  <a:pt x="3635" y="644"/>
                </a:lnTo>
                <a:lnTo>
                  <a:pt x="3658" y="637"/>
                </a:lnTo>
                <a:lnTo>
                  <a:pt x="3679" y="629"/>
                </a:lnTo>
                <a:lnTo>
                  <a:pt x="3704" y="622"/>
                </a:lnTo>
                <a:lnTo>
                  <a:pt x="3748" y="609"/>
                </a:lnTo>
                <a:lnTo>
                  <a:pt x="3771" y="602"/>
                </a:lnTo>
                <a:lnTo>
                  <a:pt x="3774" y="601"/>
                </a:lnTo>
                <a:lnTo>
                  <a:pt x="3779" y="599"/>
                </a:lnTo>
                <a:lnTo>
                  <a:pt x="3780" y="598"/>
                </a:lnTo>
                <a:lnTo>
                  <a:pt x="3785" y="597"/>
                </a:lnTo>
                <a:lnTo>
                  <a:pt x="3794" y="595"/>
                </a:lnTo>
                <a:lnTo>
                  <a:pt x="3795" y="594"/>
                </a:lnTo>
                <a:lnTo>
                  <a:pt x="3796" y="594"/>
                </a:lnTo>
                <a:lnTo>
                  <a:pt x="3874" y="569"/>
                </a:lnTo>
                <a:lnTo>
                  <a:pt x="3876" y="569"/>
                </a:lnTo>
                <a:lnTo>
                  <a:pt x="3877" y="568"/>
                </a:lnTo>
                <a:lnTo>
                  <a:pt x="3880" y="568"/>
                </a:lnTo>
                <a:lnTo>
                  <a:pt x="3881" y="568"/>
                </a:lnTo>
                <a:lnTo>
                  <a:pt x="3886" y="565"/>
                </a:lnTo>
                <a:lnTo>
                  <a:pt x="3889" y="564"/>
                </a:lnTo>
                <a:lnTo>
                  <a:pt x="3891" y="564"/>
                </a:lnTo>
                <a:lnTo>
                  <a:pt x="3895" y="563"/>
                </a:lnTo>
                <a:lnTo>
                  <a:pt x="3895" y="565"/>
                </a:lnTo>
                <a:lnTo>
                  <a:pt x="3894" y="565"/>
                </a:lnTo>
                <a:lnTo>
                  <a:pt x="3894" y="568"/>
                </a:lnTo>
                <a:lnTo>
                  <a:pt x="3895" y="597"/>
                </a:lnTo>
                <a:lnTo>
                  <a:pt x="3895" y="621"/>
                </a:lnTo>
                <a:lnTo>
                  <a:pt x="3895" y="651"/>
                </a:lnTo>
                <a:lnTo>
                  <a:pt x="3895" y="672"/>
                </a:lnTo>
                <a:lnTo>
                  <a:pt x="3895" y="673"/>
                </a:lnTo>
                <a:lnTo>
                  <a:pt x="3895" y="674"/>
                </a:lnTo>
                <a:lnTo>
                  <a:pt x="3895" y="699"/>
                </a:lnTo>
                <a:lnTo>
                  <a:pt x="3895" y="736"/>
                </a:lnTo>
                <a:lnTo>
                  <a:pt x="3895" y="738"/>
                </a:lnTo>
                <a:lnTo>
                  <a:pt x="3895" y="756"/>
                </a:lnTo>
                <a:lnTo>
                  <a:pt x="3895" y="762"/>
                </a:lnTo>
                <a:lnTo>
                  <a:pt x="3895" y="776"/>
                </a:lnTo>
                <a:lnTo>
                  <a:pt x="3895" y="779"/>
                </a:lnTo>
                <a:lnTo>
                  <a:pt x="3895" y="803"/>
                </a:lnTo>
                <a:lnTo>
                  <a:pt x="3895" y="819"/>
                </a:lnTo>
                <a:lnTo>
                  <a:pt x="3895" y="833"/>
                </a:lnTo>
                <a:lnTo>
                  <a:pt x="3895" y="837"/>
                </a:lnTo>
                <a:lnTo>
                  <a:pt x="3895" y="838"/>
                </a:lnTo>
                <a:lnTo>
                  <a:pt x="3895" y="845"/>
                </a:lnTo>
                <a:lnTo>
                  <a:pt x="3895" y="847"/>
                </a:lnTo>
                <a:lnTo>
                  <a:pt x="3895" y="850"/>
                </a:lnTo>
                <a:lnTo>
                  <a:pt x="3895" y="856"/>
                </a:lnTo>
                <a:lnTo>
                  <a:pt x="3895" y="858"/>
                </a:lnTo>
                <a:lnTo>
                  <a:pt x="3895" y="866"/>
                </a:lnTo>
                <a:lnTo>
                  <a:pt x="3895" y="868"/>
                </a:lnTo>
                <a:lnTo>
                  <a:pt x="3895" y="880"/>
                </a:lnTo>
                <a:lnTo>
                  <a:pt x="3895" y="888"/>
                </a:lnTo>
                <a:lnTo>
                  <a:pt x="3897" y="908"/>
                </a:lnTo>
                <a:lnTo>
                  <a:pt x="3897" y="925"/>
                </a:lnTo>
                <a:lnTo>
                  <a:pt x="3897" y="927"/>
                </a:lnTo>
                <a:lnTo>
                  <a:pt x="3897" y="942"/>
                </a:lnTo>
                <a:lnTo>
                  <a:pt x="3897" y="944"/>
                </a:lnTo>
                <a:lnTo>
                  <a:pt x="3897" y="948"/>
                </a:lnTo>
                <a:lnTo>
                  <a:pt x="3897" y="955"/>
                </a:lnTo>
                <a:lnTo>
                  <a:pt x="3894" y="991"/>
                </a:lnTo>
                <a:lnTo>
                  <a:pt x="3894" y="1003"/>
                </a:lnTo>
                <a:lnTo>
                  <a:pt x="3894" y="1004"/>
                </a:lnTo>
                <a:lnTo>
                  <a:pt x="3894" y="1005"/>
                </a:lnTo>
                <a:lnTo>
                  <a:pt x="3894" y="1007"/>
                </a:lnTo>
                <a:lnTo>
                  <a:pt x="3895" y="1017"/>
                </a:lnTo>
                <a:lnTo>
                  <a:pt x="3895" y="1021"/>
                </a:lnTo>
                <a:lnTo>
                  <a:pt x="3895" y="1022"/>
                </a:lnTo>
                <a:lnTo>
                  <a:pt x="3895" y="1023"/>
                </a:lnTo>
                <a:lnTo>
                  <a:pt x="3895" y="1024"/>
                </a:lnTo>
                <a:lnTo>
                  <a:pt x="3895" y="1025"/>
                </a:lnTo>
                <a:lnTo>
                  <a:pt x="3895" y="1030"/>
                </a:lnTo>
                <a:lnTo>
                  <a:pt x="3895" y="1033"/>
                </a:lnTo>
                <a:lnTo>
                  <a:pt x="3895" y="1034"/>
                </a:lnTo>
                <a:lnTo>
                  <a:pt x="3894" y="1050"/>
                </a:lnTo>
                <a:lnTo>
                  <a:pt x="3894" y="1052"/>
                </a:lnTo>
                <a:lnTo>
                  <a:pt x="3894" y="1054"/>
                </a:lnTo>
                <a:lnTo>
                  <a:pt x="3894" y="1065"/>
                </a:lnTo>
                <a:lnTo>
                  <a:pt x="3894" y="1070"/>
                </a:lnTo>
                <a:lnTo>
                  <a:pt x="3894" y="1083"/>
                </a:lnTo>
                <a:lnTo>
                  <a:pt x="3894" y="1088"/>
                </a:lnTo>
                <a:lnTo>
                  <a:pt x="3894" y="1092"/>
                </a:lnTo>
                <a:lnTo>
                  <a:pt x="3894" y="1107"/>
                </a:lnTo>
                <a:lnTo>
                  <a:pt x="3894" y="1112"/>
                </a:lnTo>
                <a:lnTo>
                  <a:pt x="3894" y="1120"/>
                </a:lnTo>
                <a:lnTo>
                  <a:pt x="3894" y="1145"/>
                </a:lnTo>
                <a:lnTo>
                  <a:pt x="3894" y="1153"/>
                </a:lnTo>
                <a:lnTo>
                  <a:pt x="3894" y="1203"/>
                </a:lnTo>
                <a:lnTo>
                  <a:pt x="3894" y="1204"/>
                </a:lnTo>
                <a:lnTo>
                  <a:pt x="3894" y="1205"/>
                </a:lnTo>
                <a:lnTo>
                  <a:pt x="3894" y="1206"/>
                </a:lnTo>
                <a:lnTo>
                  <a:pt x="3894" y="1214"/>
                </a:lnTo>
                <a:lnTo>
                  <a:pt x="3894" y="1239"/>
                </a:lnTo>
                <a:lnTo>
                  <a:pt x="3895" y="1248"/>
                </a:lnTo>
                <a:lnTo>
                  <a:pt x="3895" y="1253"/>
                </a:lnTo>
                <a:lnTo>
                  <a:pt x="3895" y="1267"/>
                </a:lnTo>
                <a:lnTo>
                  <a:pt x="3895" y="1273"/>
                </a:lnTo>
                <a:lnTo>
                  <a:pt x="3895" y="1274"/>
                </a:lnTo>
                <a:lnTo>
                  <a:pt x="3895" y="1295"/>
                </a:lnTo>
                <a:lnTo>
                  <a:pt x="3895" y="1356"/>
                </a:lnTo>
                <a:lnTo>
                  <a:pt x="3895" y="1376"/>
                </a:lnTo>
                <a:lnTo>
                  <a:pt x="3895" y="1388"/>
                </a:lnTo>
                <a:lnTo>
                  <a:pt x="3895" y="1423"/>
                </a:lnTo>
                <a:lnTo>
                  <a:pt x="3895" y="1434"/>
                </a:lnTo>
                <a:lnTo>
                  <a:pt x="3895" y="1442"/>
                </a:lnTo>
                <a:lnTo>
                  <a:pt x="3895" y="1465"/>
                </a:lnTo>
                <a:lnTo>
                  <a:pt x="3895" y="1473"/>
                </a:lnTo>
                <a:lnTo>
                  <a:pt x="3895" y="1474"/>
                </a:lnTo>
                <a:lnTo>
                  <a:pt x="3895" y="1479"/>
                </a:lnTo>
                <a:lnTo>
                  <a:pt x="3895" y="1481"/>
                </a:lnTo>
                <a:lnTo>
                  <a:pt x="3895" y="1482"/>
                </a:lnTo>
                <a:lnTo>
                  <a:pt x="3895" y="1485"/>
                </a:lnTo>
                <a:lnTo>
                  <a:pt x="3895" y="1488"/>
                </a:lnTo>
                <a:lnTo>
                  <a:pt x="3895" y="1521"/>
                </a:lnTo>
                <a:lnTo>
                  <a:pt x="3895" y="1522"/>
                </a:lnTo>
                <a:lnTo>
                  <a:pt x="3895" y="1530"/>
                </a:lnTo>
                <a:lnTo>
                  <a:pt x="3895" y="1657"/>
                </a:lnTo>
                <a:lnTo>
                  <a:pt x="3895" y="1698"/>
                </a:lnTo>
                <a:lnTo>
                  <a:pt x="3895" y="1699"/>
                </a:lnTo>
                <a:lnTo>
                  <a:pt x="3895" y="1700"/>
                </a:lnTo>
                <a:lnTo>
                  <a:pt x="3895" y="1701"/>
                </a:lnTo>
                <a:lnTo>
                  <a:pt x="3895" y="1703"/>
                </a:lnTo>
                <a:lnTo>
                  <a:pt x="3895" y="1726"/>
                </a:lnTo>
                <a:lnTo>
                  <a:pt x="3894" y="1795"/>
                </a:lnTo>
                <a:lnTo>
                  <a:pt x="3894" y="1819"/>
                </a:lnTo>
                <a:lnTo>
                  <a:pt x="3894" y="1820"/>
                </a:lnTo>
                <a:lnTo>
                  <a:pt x="3894" y="1822"/>
                </a:lnTo>
                <a:lnTo>
                  <a:pt x="3894" y="1825"/>
                </a:lnTo>
                <a:lnTo>
                  <a:pt x="3894" y="1826"/>
                </a:lnTo>
                <a:lnTo>
                  <a:pt x="3894" y="1864"/>
                </a:lnTo>
                <a:lnTo>
                  <a:pt x="3895" y="1976"/>
                </a:lnTo>
                <a:lnTo>
                  <a:pt x="3895" y="2013"/>
                </a:lnTo>
                <a:lnTo>
                  <a:pt x="3895" y="2028"/>
                </a:lnTo>
                <a:lnTo>
                  <a:pt x="3895" y="2071"/>
                </a:lnTo>
                <a:lnTo>
                  <a:pt x="3895" y="2086"/>
                </a:lnTo>
                <a:lnTo>
                  <a:pt x="3895" y="2117"/>
                </a:lnTo>
                <a:lnTo>
                  <a:pt x="3897" y="2144"/>
                </a:lnTo>
                <a:lnTo>
                  <a:pt x="3897" y="2208"/>
                </a:lnTo>
                <a:lnTo>
                  <a:pt x="3897" y="2237"/>
                </a:lnTo>
                <a:lnTo>
                  <a:pt x="3897" y="2238"/>
                </a:lnTo>
                <a:lnTo>
                  <a:pt x="3897" y="2244"/>
                </a:lnTo>
                <a:lnTo>
                  <a:pt x="3897" y="2261"/>
                </a:lnTo>
                <a:lnTo>
                  <a:pt x="3897" y="2267"/>
                </a:lnTo>
                <a:lnTo>
                  <a:pt x="3897" y="2285"/>
                </a:lnTo>
                <a:lnTo>
                  <a:pt x="3927" y="2305"/>
                </a:lnTo>
                <a:lnTo>
                  <a:pt x="3938" y="2327"/>
                </a:lnTo>
                <a:lnTo>
                  <a:pt x="3945" y="2333"/>
                </a:lnTo>
                <a:lnTo>
                  <a:pt x="3951" y="2349"/>
                </a:lnTo>
                <a:lnTo>
                  <a:pt x="3963" y="2354"/>
                </a:lnTo>
                <a:lnTo>
                  <a:pt x="3967" y="2359"/>
                </a:lnTo>
                <a:lnTo>
                  <a:pt x="3970" y="2363"/>
                </a:lnTo>
                <a:lnTo>
                  <a:pt x="3976" y="2366"/>
                </a:lnTo>
                <a:lnTo>
                  <a:pt x="3978" y="2366"/>
                </a:lnTo>
                <a:lnTo>
                  <a:pt x="3982" y="2367"/>
                </a:lnTo>
                <a:lnTo>
                  <a:pt x="3989" y="2366"/>
                </a:lnTo>
                <a:lnTo>
                  <a:pt x="3994" y="2366"/>
                </a:lnTo>
                <a:lnTo>
                  <a:pt x="3997" y="2368"/>
                </a:lnTo>
                <a:lnTo>
                  <a:pt x="3998" y="2370"/>
                </a:lnTo>
                <a:lnTo>
                  <a:pt x="4001" y="2370"/>
                </a:lnTo>
                <a:lnTo>
                  <a:pt x="4004" y="2372"/>
                </a:lnTo>
                <a:lnTo>
                  <a:pt x="4008" y="2374"/>
                </a:lnTo>
                <a:lnTo>
                  <a:pt x="4011" y="2371"/>
                </a:lnTo>
                <a:lnTo>
                  <a:pt x="4014" y="2372"/>
                </a:lnTo>
                <a:lnTo>
                  <a:pt x="4015" y="2372"/>
                </a:lnTo>
                <a:lnTo>
                  <a:pt x="4018" y="2376"/>
                </a:lnTo>
                <a:lnTo>
                  <a:pt x="4020" y="2376"/>
                </a:lnTo>
                <a:lnTo>
                  <a:pt x="4022" y="2380"/>
                </a:lnTo>
                <a:lnTo>
                  <a:pt x="4024" y="2381"/>
                </a:lnTo>
                <a:lnTo>
                  <a:pt x="4027" y="2383"/>
                </a:lnTo>
                <a:lnTo>
                  <a:pt x="4029" y="2383"/>
                </a:lnTo>
                <a:lnTo>
                  <a:pt x="4034" y="2377"/>
                </a:lnTo>
                <a:lnTo>
                  <a:pt x="4039" y="2380"/>
                </a:lnTo>
                <a:lnTo>
                  <a:pt x="4044" y="2383"/>
                </a:lnTo>
                <a:lnTo>
                  <a:pt x="4048" y="2383"/>
                </a:lnTo>
                <a:lnTo>
                  <a:pt x="4050" y="2385"/>
                </a:lnTo>
                <a:lnTo>
                  <a:pt x="4051" y="2386"/>
                </a:lnTo>
                <a:lnTo>
                  <a:pt x="4059" y="2388"/>
                </a:lnTo>
                <a:lnTo>
                  <a:pt x="4063" y="2392"/>
                </a:lnTo>
                <a:lnTo>
                  <a:pt x="4065" y="2395"/>
                </a:lnTo>
                <a:lnTo>
                  <a:pt x="4067" y="2397"/>
                </a:lnTo>
                <a:lnTo>
                  <a:pt x="4071" y="2397"/>
                </a:lnTo>
                <a:lnTo>
                  <a:pt x="4076" y="2398"/>
                </a:lnTo>
                <a:lnTo>
                  <a:pt x="4083" y="2400"/>
                </a:lnTo>
                <a:lnTo>
                  <a:pt x="4090" y="2394"/>
                </a:lnTo>
                <a:lnTo>
                  <a:pt x="4094" y="2393"/>
                </a:lnTo>
                <a:lnTo>
                  <a:pt x="4099" y="2395"/>
                </a:lnTo>
                <a:lnTo>
                  <a:pt x="4101" y="2396"/>
                </a:lnTo>
                <a:lnTo>
                  <a:pt x="4108" y="2396"/>
                </a:lnTo>
                <a:lnTo>
                  <a:pt x="4110" y="2397"/>
                </a:lnTo>
                <a:lnTo>
                  <a:pt x="4114" y="2395"/>
                </a:lnTo>
                <a:lnTo>
                  <a:pt x="4120" y="2395"/>
                </a:lnTo>
                <a:lnTo>
                  <a:pt x="4128" y="2398"/>
                </a:lnTo>
                <a:lnTo>
                  <a:pt x="4139" y="2397"/>
                </a:lnTo>
                <a:lnTo>
                  <a:pt x="4146" y="2393"/>
                </a:lnTo>
                <a:lnTo>
                  <a:pt x="4151" y="2393"/>
                </a:lnTo>
                <a:lnTo>
                  <a:pt x="4152" y="2392"/>
                </a:lnTo>
                <a:lnTo>
                  <a:pt x="4153" y="2392"/>
                </a:lnTo>
                <a:lnTo>
                  <a:pt x="4156" y="2391"/>
                </a:lnTo>
                <a:lnTo>
                  <a:pt x="4158" y="2392"/>
                </a:lnTo>
                <a:lnTo>
                  <a:pt x="4161" y="2392"/>
                </a:lnTo>
                <a:lnTo>
                  <a:pt x="4166" y="2394"/>
                </a:lnTo>
                <a:lnTo>
                  <a:pt x="4170" y="2396"/>
                </a:lnTo>
                <a:lnTo>
                  <a:pt x="4174" y="2400"/>
                </a:lnTo>
                <a:lnTo>
                  <a:pt x="4175" y="2403"/>
                </a:lnTo>
                <a:lnTo>
                  <a:pt x="4183" y="2409"/>
                </a:lnTo>
                <a:lnTo>
                  <a:pt x="4186" y="2412"/>
                </a:lnTo>
                <a:lnTo>
                  <a:pt x="4183" y="2417"/>
                </a:lnTo>
                <a:lnTo>
                  <a:pt x="4182" y="2421"/>
                </a:lnTo>
                <a:lnTo>
                  <a:pt x="4179" y="2426"/>
                </a:lnTo>
                <a:lnTo>
                  <a:pt x="4178" y="2427"/>
                </a:lnTo>
                <a:lnTo>
                  <a:pt x="4174" y="2429"/>
                </a:lnTo>
                <a:lnTo>
                  <a:pt x="4171" y="2434"/>
                </a:lnTo>
                <a:lnTo>
                  <a:pt x="4166" y="2437"/>
                </a:lnTo>
                <a:lnTo>
                  <a:pt x="4168" y="2442"/>
                </a:lnTo>
                <a:lnTo>
                  <a:pt x="4171" y="2447"/>
                </a:lnTo>
                <a:lnTo>
                  <a:pt x="4176" y="2448"/>
                </a:lnTo>
                <a:lnTo>
                  <a:pt x="4178" y="2451"/>
                </a:lnTo>
                <a:lnTo>
                  <a:pt x="4178" y="2458"/>
                </a:lnTo>
                <a:lnTo>
                  <a:pt x="4182" y="2460"/>
                </a:lnTo>
                <a:lnTo>
                  <a:pt x="4185" y="2464"/>
                </a:lnTo>
                <a:lnTo>
                  <a:pt x="4185" y="2467"/>
                </a:lnTo>
                <a:lnTo>
                  <a:pt x="4187" y="2468"/>
                </a:lnTo>
                <a:lnTo>
                  <a:pt x="4192" y="2475"/>
                </a:lnTo>
                <a:lnTo>
                  <a:pt x="4192" y="2476"/>
                </a:lnTo>
                <a:lnTo>
                  <a:pt x="4192" y="2479"/>
                </a:lnTo>
                <a:lnTo>
                  <a:pt x="4193" y="2484"/>
                </a:lnTo>
                <a:lnTo>
                  <a:pt x="4194" y="2488"/>
                </a:lnTo>
                <a:lnTo>
                  <a:pt x="4194" y="2489"/>
                </a:lnTo>
                <a:lnTo>
                  <a:pt x="4194" y="2495"/>
                </a:lnTo>
                <a:lnTo>
                  <a:pt x="4199" y="2497"/>
                </a:lnTo>
                <a:lnTo>
                  <a:pt x="4200" y="2498"/>
                </a:lnTo>
                <a:lnTo>
                  <a:pt x="4201" y="2502"/>
                </a:lnTo>
                <a:lnTo>
                  <a:pt x="4200" y="2505"/>
                </a:lnTo>
                <a:lnTo>
                  <a:pt x="4201" y="2510"/>
                </a:lnTo>
                <a:lnTo>
                  <a:pt x="4200" y="2520"/>
                </a:lnTo>
                <a:lnTo>
                  <a:pt x="4197" y="2521"/>
                </a:lnTo>
                <a:lnTo>
                  <a:pt x="4202" y="2526"/>
                </a:lnTo>
                <a:lnTo>
                  <a:pt x="4206" y="2531"/>
                </a:lnTo>
                <a:lnTo>
                  <a:pt x="4210" y="2536"/>
                </a:lnTo>
                <a:lnTo>
                  <a:pt x="4211" y="2537"/>
                </a:lnTo>
                <a:lnTo>
                  <a:pt x="4218" y="2538"/>
                </a:lnTo>
                <a:lnTo>
                  <a:pt x="4220" y="2538"/>
                </a:lnTo>
                <a:lnTo>
                  <a:pt x="4227" y="2539"/>
                </a:lnTo>
                <a:lnTo>
                  <a:pt x="4230" y="2539"/>
                </a:lnTo>
                <a:lnTo>
                  <a:pt x="4236" y="2540"/>
                </a:lnTo>
                <a:lnTo>
                  <a:pt x="4239" y="2542"/>
                </a:lnTo>
                <a:lnTo>
                  <a:pt x="4244" y="2544"/>
                </a:lnTo>
                <a:lnTo>
                  <a:pt x="4249" y="2544"/>
                </a:lnTo>
                <a:lnTo>
                  <a:pt x="4253" y="2545"/>
                </a:lnTo>
                <a:lnTo>
                  <a:pt x="4258" y="2545"/>
                </a:lnTo>
                <a:lnTo>
                  <a:pt x="4260" y="2545"/>
                </a:lnTo>
                <a:lnTo>
                  <a:pt x="4266" y="2544"/>
                </a:lnTo>
                <a:lnTo>
                  <a:pt x="4270" y="2551"/>
                </a:lnTo>
                <a:lnTo>
                  <a:pt x="4273" y="2554"/>
                </a:lnTo>
                <a:lnTo>
                  <a:pt x="4274" y="2562"/>
                </a:lnTo>
                <a:lnTo>
                  <a:pt x="4277" y="2565"/>
                </a:lnTo>
                <a:lnTo>
                  <a:pt x="4278" y="2568"/>
                </a:lnTo>
                <a:lnTo>
                  <a:pt x="4280" y="2575"/>
                </a:lnTo>
                <a:lnTo>
                  <a:pt x="4287" y="2576"/>
                </a:lnTo>
                <a:lnTo>
                  <a:pt x="4288" y="2578"/>
                </a:lnTo>
                <a:lnTo>
                  <a:pt x="4291" y="2580"/>
                </a:lnTo>
                <a:lnTo>
                  <a:pt x="4295" y="2580"/>
                </a:lnTo>
                <a:lnTo>
                  <a:pt x="4297" y="2581"/>
                </a:lnTo>
                <a:lnTo>
                  <a:pt x="4297" y="2582"/>
                </a:lnTo>
                <a:lnTo>
                  <a:pt x="4299" y="2587"/>
                </a:lnTo>
                <a:lnTo>
                  <a:pt x="4303" y="2590"/>
                </a:lnTo>
                <a:lnTo>
                  <a:pt x="4305" y="2593"/>
                </a:lnTo>
                <a:lnTo>
                  <a:pt x="4307" y="2598"/>
                </a:lnTo>
                <a:lnTo>
                  <a:pt x="4312" y="2600"/>
                </a:lnTo>
                <a:lnTo>
                  <a:pt x="4315" y="2602"/>
                </a:lnTo>
                <a:lnTo>
                  <a:pt x="4316" y="2604"/>
                </a:lnTo>
                <a:lnTo>
                  <a:pt x="4318" y="2606"/>
                </a:lnTo>
                <a:lnTo>
                  <a:pt x="4322" y="2607"/>
                </a:lnTo>
                <a:lnTo>
                  <a:pt x="4323" y="2611"/>
                </a:lnTo>
                <a:lnTo>
                  <a:pt x="4324" y="2612"/>
                </a:lnTo>
                <a:lnTo>
                  <a:pt x="4326" y="2613"/>
                </a:lnTo>
                <a:lnTo>
                  <a:pt x="4327" y="2615"/>
                </a:lnTo>
                <a:lnTo>
                  <a:pt x="4330" y="2618"/>
                </a:lnTo>
                <a:lnTo>
                  <a:pt x="4330" y="2620"/>
                </a:lnTo>
                <a:lnTo>
                  <a:pt x="4330" y="2621"/>
                </a:lnTo>
                <a:lnTo>
                  <a:pt x="4329" y="2623"/>
                </a:lnTo>
                <a:lnTo>
                  <a:pt x="4327" y="2626"/>
                </a:lnTo>
                <a:lnTo>
                  <a:pt x="4326" y="2634"/>
                </a:lnTo>
                <a:lnTo>
                  <a:pt x="4324" y="2636"/>
                </a:lnTo>
                <a:lnTo>
                  <a:pt x="4323" y="2639"/>
                </a:lnTo>
                <a:lnTo>
                  <a:pt x="4323" y="2640"/>
                </a:lnTo>
                <a:lnTo>
                  <a:pt x="4324" y="2643"/>
                </a:lnTo>
                <a:lnTo>
                  <a:pt x="4324" y="2644"/>
                </a:lnTo>
                <a:lnTo>
                  <a:pt x="4323" y="2645"/>
                </a:lnTo>
                <a:lnTo>
                  <a:pt x="4321" y="2646"/>
                </a:lnTo>
                <a:lnTo>
                  <a:pt x="4321" y="2651"/>
                </a:lnTo>
                <a:lnTo>
                  <a:pt x="4321" y="2655"/>
                </a:lnTo>
                <a:lnTo>
                  <a:pt x="4321" y="2657"/>
                </a:lnTo>
                <a:lnTo>
                  <a:pt x="4321" y="2661"/>
                </a:lnTo>
                <a:lnTo>
                  <a:pt x="4318" y="2663"/>
                </a:lnTo>
                <a:lnTo>
                  <a:pt x="4317" y="2667"/>
                </a:lnTo>
                <a:lnTo>
                  <a:pt x="4313" y="2664"/>
                </a:lnTo>
                <a:lnTo>
                  <a:pt x="4312" y="2664"/>
                </a:lnTo>
                <a:lnTo>
                  <a:pt x="4312" y="2663"/>
                </a:lnTo>
                <a:lnTo>
                  <a:pt x="4299" y="2663"/>
                </a:lnTo>
                <a:lnTo>
                  <a:pt x="4261" y="2663"/>
                </a:lnTo>
                <a:lnTo>
                  <a:pt x="4256" y="2663"/>
                </a:lnTo>
                <a:lnTo>
                  <a:pt x="4248" y="2663"/>
                </a:lnTo>
                <a:lnTo>
                  <a:pt x="4240" y="2663"/>
                </a:lnTo>
                <a:lnTo>
                  <a:pt x="4239" y="2663"/>
                </a:lnTo>
                <a:lnTo>
                  <a:pt x="4172" y="2663"/>
                </a:lnTo>
                <a:lnTo>
                  <a:pt x="4097" y="2663"/>
                </a:lnTo>
                <a:lnTo>
                  <a:pt x="4096" y="2663"/>
                </a:lnTo>
                <a:lnTo>
                  <a:pt x="4094" y="2663"/>
                </a:lnTo>
                <a:lnTo>
                  <a:pt x="4093" y="2663"/>
                </a:lnTo>
                <a:lnTo>
                  <a:pt x="4090" y="2663"/>
                </a:lnTo>
                <a:lnTo>
                  <a:pt x="4087" y="2663"/>
                </a:lnTo>
                <a:lnTo>
                  <a:pt x="4082" y="2663"/>
                </a:lnTo>
                <a:lnTo>
                  <a:pt x="4054" y="2663"/>
                </a:lnTo>
                <a:lnTo>
                  <a:pt x="4051" y="2663"/>
                </a:lnTo>
                <a:lnTo>
                  <a:pt x="4050" y="2663"/>
                </a:lnTo>
                <a:lnTo>
                  <a:pt x="4047" y="2663"/>
                </a:lnTo>
                <a:lnTo>
                  <a:pt x="4046" y="2663"/>
                </a:lnTo>
                <a:lnTo>
                  <a:pt x="4045" y="2663"/>
                </a:lnTo>
                <a:lnTo>
                  <a:pt x="4042" y="2663"/>
                </a:lnTo>
                <a:lnTo>
                  <a:pt x="4018" y="2663"/>
                </a:lnTo>
                <a:lnTo>
                  <a:pt x="4014" y="2663"/>
                </a:lnTo>
                <a:lnTo>
                  <a:pt x="3882" y="2662"/>
                </a:lnTo>
                <a:lnTo>
                  <a:pt x="3858" y="2663"/>
                </a:lnTo>
                <a:lnTo>
                  <a:pt x="3751" y="2662"/>
                </a:lnTo>
                <a:lnTo>
                  <a:pt x="3687" y="2662"/>
                </a:lnTo>
                <a:lnTo>
                  <a:pt x="3641" y="2662"/>
                </a:lnTo>
                <a:lnTo>
                  <a:pt x="3639" y="2662"/>
                </a:lnTo>
                <a:lnTo>
                  <a:pt x="3581" y="2662"/>
                </a:lnTo>
                <a:lnTo>
                  <a:pt x="3580" y="2662"/>
                </a:lnTo>
                <a:lnTo>
                  <a:pt x="3567" y="2662"/>
                </a:lnTo>
                <a:lnTo>
                  <a:pt x="3565" y="2662"/>
                </a:lnTo>
                <a:lnTo>
                  <a:pt x="3562" y="2662"/>
                </a:lnTo>
                <a:lnTo>
                  <a:pt x="3561" y="2662"/>
                </a:lnTo>
                <a:lnTo>
                  <a:pt x="3559" y="2662"/>
                </a:lnTo>
                <a:lnTo>
                  <a:pt x="3557" y="2662"/>
                </a:lnTo>
                <a:lnTo>
                  <a:pt x="3556" y="2662"/>
                </a:lnTo>
                <a:lnTo>
                  <a:pt x="3553" y="2662"/>
                </a:lnTo>
                <a:lnTo>
                  <a:pt x="3541" y="2662"/>
                </a:lnTo>
                <a:lnTo>
                  <a:pt x="3538" y="2662"/>
                </a:lnTo>
                <a:lnTo>
                  <a:pt x="3509" y="2661"/>
                </a:lnTo>
                <a:lnTo>
                  <a:pt x="3507" y="2661"/>
                </a:lnTo>
                <a:lnTo>
                  <a:pt x="3506" y="2661"/>
                </a:lnTo>
                <a:lnTo>
                  <a:pt x="3480" y="2661"/>
                </a:lnTo>
                <a:lnTo>
                  <a:pt x="3432" y="2661"/>
                </a:lnTo>
                <a:lnTo>
                  <a:pt x="3404" y="2661"/>
                </a:lnTo>
                <a:lnTo>
                  <a:pt x="3401" y="2661"/>
                </a:lnTo>
                <a:lnTo>
                  <a:pt x="3380" y="2661"/>
                </a:lnTo>
                <a:lnTo>
                  <a:pt x="3376" y="2661"/>
                </a:lnTo>
                <a:lnTo>
                  <a:pt x="3333" y="2661"/>
                </a:lnTo>
                <a:lnTo>
                  <a:pt x="3331" y="2661"/>
                </a:lnTo>
                <a:lnTo>
                  <a:pt x="3288" y="2661"/>
                </a:lnTo>
                <a:lnTo>
                  <a:pt x="3277" y="2661"/>
                </a:lnTo>
                <a:lnTo>
                  <a:pt x="3242" y="2661"/>
                </a:lnTo>
                <a:lnTo>
                  <a:pt x="3240" y="2661"/>
                </a:lnTo>
                <a:lnTo>
                  <a:pt x="3235" y="2661"/>
                </a:lnTo>
                <a:lnTo>
                  <a:pt x="3231" y="2660"/>
                </a:lnTo>
                <a:lnTo>
                  <a:pt x="3124" y="2656"/>
                </a:lnTo>
                <a:lnTo>
                  <a:pt x="3116" y="2655"/>
                </a:lnTo>
                <a:lnTo>
                  <a:pt x="3112" y="2655"/>
                </a:lnTo>
                <a:lnTo>
                  <a:pt x="3089" y="2655"/>
                </a:lnTo>
                <a:lnTo>
                  <a:pt x="3062" y="2655"/>
                </a:lnTo>
                <a:lnTo>
                  <a:pt x="3014" y="2654"/>
                </a:lnTo>
                <a:lnTo>
                  <a:pt x="3009" y="2654"/>
                </a:lnTo>
                <a:lnTo>
                  <a:pt x="3004" y="2654"/>
                </a:lnTo>
                <a:lnTo>
                  <a:pt x="3003" y="2654"/>
                </a:lnTo>
                <a:lnTo>
                  <a:pt x="2981" y="2654"/>
                </a:lnTo>
                <a:lnTo>
                  <a:pt x="2981" y="2653"/>
                </a:lnTo>
                <a:lnTo>
                  <a:pt x="2958" y="2653"/>
                </a:lnTo>
                <a:lnTo>
                  <a:pt x="2893" y="2653"/>
                </a:lnTo>
                <a:lnTo>
                  <a:pt x="2885" y="2653"/>
                </a:lnTo>
                <a:lnTo>
                  <a:pt x="2862" y="2653"/>
                </a:lnTo>
                <a:lnTo>
                  <a:pt x="2858" y="2653"/>
                </a:lnTo>
                <a:lnTo>
                  <a:pt x="2849" y="2653"/>
                </a:lnTo>
                <a:lnTo>
                  <a:pt x="2846" y="2653"/>
                </a:lnTo>
                <a:lnTo>
                  <a:pt x="2845" y="2653"/>
                </a:lnTo>
                <a:lnTo>
                  <a:pt x="2842" y="2653"/>
                </a:lnTo>
                <a:lnTo>
                  <a:pt x="2841" y="2653"/>
                </a:lnTo>
                <a:lnTo>
                  <a:pt x="2840" y="2653"/>
                </a:lnTo>
                <a:lnTo>
                  <a:pt x="2759" y="2652"/>
                </a:lnTo>
                <a:lnTo>
                  <a:pt x="2713" y="2653"/>
                </a:lnTo>
                <a:lnTo>
                  <a:pt x="2708" y="2653"/>
                </a:lnTo>
                <a:lnTo>
                  <a:pt x="2692" y="2653"/>
                </a:lnTo>
                <a:lnTo>
                  <a:pt x="2686" y="2653"/>
                </a:lnTo>
                <a:lnTo>
                  <a:pt x="2682" y="2653"/>
                </a:lnTo>
                <a:lnTo>
                  <a:pt x="2668" y="2653"/>
                </a:lnTo>
                <a:lnTo>
                  <a:pt x="2612" y="2652"/>
                </a:lnTo>
                <a:lnTo>
                  <a:pt x="2593" y="2652"/>
                </a:lnTo>
                <a:lnTo>
                  <a:pt x="2589" y="2652"/>
                </a:lnTo>
                <a:lnTo>
                  <a:pt x="2577" y="2652"/>
                </a:lnTo>
                <a:lnTo>
                  <a:pt x="2573" y="2652"/>
                </a:lnTo>
                <a:lnTo>
                  <a:pt x="2572" y="2652"/>
                </a:lnTo>
                <a:lnTo>
                  <a:pt x="2571" y="2652"/>
                </a:lnTo>
                <a:lnTo>
                  <a:pt x="2563" y="2652"/>
                </a:lnTo>
                <a:lnTo>
                  <a:pt x="2561" y="2652"/>
                </a:lnTo>
                <a:lnTo>
                  <a:pt x="2558" y="2652"/>
                </a:lnTo>
                <a:lnTo>
                  <a:pt x="2556" y="2652"/>
                </a:lnTo>
                <a:lnTo>
                  <a:pt x="2555" y="2652"/>
                </a:lnTo>
                <a:lnTo>
                  <a:pt x="2539" y="2652"/>
                </a:lnTo>
                <a:lnTo>
                  <a:pt x="2535" y="2652"/>
                </a:lnTo>
                <a:lnTo>
                  <a:pt x="2532" y="2652"/>
                </a:lnTo>
                <a:lnTo>
                  <a:pt x="2528" y="2651"/>
                </a:lnTo>
                <a:lnTo>
                  <a:pt x="2527" y="2651"/>
                </a:lnTo>
                <a:lnTo>
                  <a:pt x="2503" y="2651"/>
                </a:lnTo>
                <a:lnTo>
                  <a:pt x="2461" y="2651"/>
                </a:lnTo>
                <a:lnTo>
                  <a:pt x="2440" y="2651"/>
                </a:lnTo>
                <a:lnTo>
                  <a:pt x="2414" y="2649"/>
                </a:lnTo>
                <a:lnTo>
                  <a:pt x="2406" y="2649"/>
                </a:lnTo>
                <a:lnTo>
                  <a:pt x="2405" y="2649"/>
                </a:lnTo>
                <a:lnTo>
                  <a:pt x="2399" y="2649"/>
                </a:lnTo>
                <a:lnTo>
                  <a:pt x="2398" y="2649"/>
                </a:lnTo>
                <a:lnTo>
                  <a:pt x="2393" y="2649"/>
                </a:lnTo>
                <a:lnTo>
                  <a:pt x="2381" y="2649"/>
                </a:lnTo>
                <a:lnTo>
                  <a:pt x="2376" y="2649"/>
                </a:lnTo>
                <a:lnTo>
                  <a:pt x="2372" y="2649"/>
                </a:lnTo>
                <a:lnTo>
                  <a:pt x="2367" y="2649"/>
                </a:lnTo>
                <a:lnTo>
                  <a:pt x="2366" y="2649"/>
                </a:lnTo>
                <a:lnTo>
                  <a:pt x="2362" y="2653"/>
                </a:lnTo>
                <a:lnTo>
                  <a:pt x="2358" y="2656"/>
                </a:lnTo>
                <a:lnTo>
                  <a:pt x="2355" y="2659"/>
                </a:lnTo>
                <a:lnTo>
                  <a:pt x="2354" y="2660"/>
                </a:lnTo>
                <a:lnTo>
                  <a:pt x="2347" y="2665"/>
                </a:lnTo>
                <a:lnTo>
                  <a:pt x="2344" y="2668"/>
                </a:lnTo>
                <a:lnTo>
                  <a:pt x="2344" y="2669"/>
                </a:lnTo>
                <a:lnTo>
                  <a:pt x="2342" y="2670"/>
                </a:lnTo>
                <a:lnTo>
                  <a:pt x="2344" y="2671"/>
                </a:lnTo>
                <a:lnTo>
                  <a:pt x="2344" y="2672"/>
                </a:lnTo>
                <a:lnTo>
                  <a:pt x="2342" y="2673"/>
                </a:lnTo>
                <a:lnTo>
                  <a:pt x="2342" y="2674"/>
                </a:lnTo>
                <a:lnTo>
                  <a:pt x="2341" y="2674"/>
                </a:lnTo>
                <a:lnTo>
                  <a:pt x="2341" y="2676"/>
                </a:lnTo>
                <a:lnTo>
                  <a:pt x="2341" y="2677"/>
                </a:lnTo>
                <a:lnTo>
                  <a:pt x="2340" y="2677"/>
                </a:lnTo>
                <a:lnTo>
                  <a:pt x="2340" y="2678"/>
                </a:lnTo>
                <a:lnTo>
                  <a:pt x="2340" y="2679"/>
                </a:lnTo>
                <a:lnTo>
                  <a:pt x="2340" y="2680"/>
                </a:lnTo>
                <a:lnTo>
                  <a:pt x="2340" y="2681"/>
                </a:lnTo>
                <a:lnTo>
                  <a:pt x="2339" y="2681"/>
                </a:lnTo>
                <a:lnTo>
                  <a:pt x="2339" y="2682"/>
                </a:lnTo>
                <a:lnTo>
                  <a:pt x="2338" y="2682"/>
                </a:lnTo>
                <a:lnTo>
                  <a:pt x="2336" y="2685"/>
                </a:lnTo>
                <a:lnTo>
                  <a:pt x="2334" y="2686"/>
                </a:lnTo>
                <a:lnTo>
                  <a:pt x="2331" y="2688"/>
                </a:lnTo>
                <a:lnTo>
                  <a:pt x="2330" y="2689"/>
                </a:lnTo>
                <a:lnTo>
                  <a:pt x="2329" y="2689"/>
                </a:lnTo>
                <a:lnTo>
                  <a:pt x="2329" y="2690"/>
                </a:lnTo>
                <a:lnTo>
                  <a:pt x="2328" y="2690"/>
                </a:lnTo>
                <a:lnTo>
                  <a:pt x="2327" y="2690"/>
                </a:lnTo>
                <a:lnTo>
                  <a:pt x="2325" y="2692"/>
                </a:lnTo>
                <a:lnTo>
                  <a:pt x="2324" y="2694"/>
                </a:lnTo>
                <a:lnTo>
                  <a:pt x="2323" y="2695"/>
                </a:lnTo>
                <a:lnTo>
                  <a:pt x="2322" y="2699"/>
                </a:lnTo>
                <a:lnTo>
                  <a:pt x="2322" y="2701"/>
                </a:lnTo>
                <a:lnTo>
                  <a:pt x="2321" y="2705"/>
                </a:lnTo>
                <a:lnTo>
                  <a:pt x="2317" y="2709"/>
                </a:lnTo>
                <a:lnTo>
                  <a:pt x="2314" y="2710"/>
                </a:lnTo>
                <a:lnTo>
                  <a:pt x="2312" y="2710"/>
                </a:lnTo>
                <a:lnTo>
                  <a:pt x="2311" y="2709"/>
                </a:lnTo>
                <a:lnTo>
                  <a:pt x="2310" y="2709"/>
                </a:lnTo>
                <a:lnTo>
                  <a:pt x="2308" y="2709"/>
                </a:lnTo>
                <a:lnTo>
                  <a:pt x="2307" y="2709"/>
                </a:lnTo>
                <a:lnTo>
                  <a:pt x="2306" y="2709"/>
                </a:lnTo>
                <a:lnTo>
                  <a:pt x="2306" y="2710"/>
                </a:lnTo>
                <a:lnTo>
                  <a:pt x="2305" y="2710"/>
                </a:lnTo>
                <a:lnTo>
                  <a:pt x="2304" y="2712"/>
                </a:lnTo>
                <a:lnTo>
                  <a:pt x="2304" y="2713"/>
                </a:lnTo>
                <a:lnTo>
                  <a:pt x="2304" y="2714"/>
                </a:lnTo>
                <a:lnTo>
                  <a:pt x="2303" y="2715"/>
                </a:lnTo>
                <a:lnTo>
                  <a:pt x="2303" y="2716"/>
                </a:lnTo>
                <a:lnTo>
                  <a:pt x="2302" y="2718"/>
                </a:lnTo>
                <a:lnTo>
                  <a:pt x="2301" y="2719"/>
                </a:lnTo>
                <a:lnTo>
                  <a:pt x="2299" y="2719"/>
                </a:lnTo>
                <a:lnTo>
                  <a:pt x="2299" y="2720"/>
                </a:lnTo>
                <a:lnTo>
                  <a:pt x="2298" y="2721"/>
                </a:lnTo>
                <a:lnTo>
                  <a:pt x="2298" y="2722"/>
                </a:lnTo>
                <a:lnTo>
                  <a:pt x="2297" y="2724"/>
                </a:lnTo>
                <a:lnTo>
                  <a:pt x="2297" y="2727"/>
                </a:lnTo>
                <a:lnTo>
                  <a:pt x="2296" y="2728"/>
                </a:lnTo>
                <a:lnTo>
                  <a:pt x="2295" y="2729"/>
                </a:lnTo>
                <a:lnTo>
                  <a:pt x="2295" y="2730"/>
                </a:lnTo>
                <a:lnTo>
                  <a:pt x="2294" y="2730"/>
                </a:lnTo>
                <a:lnTo>
                  <a:pt x="2293" y="2731"/>
                </a:lnTo>
                <a:lnTo>
                  <a:pt x="2291" y="2732"/>
                </a:lnTo>
                <a:lnTo>
                  <a:pt x="2290" y="2732"/>
                </a:lnTo>
                <a:lnTo>
                  <a:pt x="2289" y="2734"/>
                </a:lnTo>
                <a:lnTo>
                  <a:pt x="2288" y="2735"/>
                </a:lnTo>
                <a:lnTo>
                  <a:pt x="2286" y="2736"/>
                </a:lnTo>
                <a:lnTo>
                  <a:pt x="2284" y="2737"/>
                </a:lnTo>
                <a:lnTo>
                  <a:pt x="2282" y="2737"/>
                </a:lnTo>
                <a:lnTo>
                  <a:pt x="2281" y="2737"/>
                </a:lnTo>
                <a:lnTo>
                  <a:pt x="2278" y="2737"/>
                </a:lnTo>
                <a:lnTo>
                  <a:pt x="2277" y="2736"/>
                </a:lnTo>
                <a:lnTo>
                  <a:pt x="2276" y="2736"/>
                </a:lnTo>
                <a:lnTo>
                  <a:pt x="2275" y="2736"/>
                </a:lnTo>
                <a:lnTo>
                  <a:pt x="2273" y="2736"/>
                </a:lnTo>
                <a:lnTo>
                  <a:pt x="2272" y="2734"/>
                </a:lnTo>
                <a:lnTo>
                  <a:pt x="2271" y="2732"/>
                </a:lnTo>
                <a:lnTo>
                  <a:pt x="2270" y="2732"/>
                </a:lnTo>
                <a:lnTo>
                  <a:pt x="2269" y="2732"/>
                </a:lnTo>
                <a:lnTo>
                  <a:pt x="2268" y="2732"/>
                </a:lnTo>
                <a:lnTo>
                  <a:pt x="2267" y="2732"/>
                </a:lnTo>
                <a:lnTo>
                  <a:pt x="2264" y="2732"/>
                </a:lnTo>
                <a:lnTo>
                  <a:pt x="2262" y="2732"/>
                </a:lnTo>
                <a:lnTo>
                  <a:pt x="2259" y="2734"/>
                </a:lnTo>
                <a:lnTo>
                  <a:pt x="2256" y="2735"/>
                </a:lnTo>
                <a:lnTo>
                  <a:pt x="2255" y="2735"/>
                </a:lnTo>
                <a:lnTo>
                  <a:pt x="2254" y="2736"/>
                </a:lnTo>
                <a:lnTo>
                  <a:pt x="2252" y="2737"/>
                </a:lnTo>
                <a:lnTo>
                  <a:pt x="2251" y="2738"/>
                </a:lnTo>
                <a:lnTo>
                  <a:pt x="2250" y="2738"/>
                </a:lnTo>
                <a:lnTo>
                  <a:pt x="2248" y="2739"/>
                </a:lnTo>
                <a:lnTo>
                  <a:pt x="2247" y="2740"/>
                </a:lnTo>
                <a:lnTo>
                  <a:pt x="2246" y="2741"/>
                </a:lnTo>
                <a:lnTo>
                  <a:pt x="2246" y="2744"/>
                </a:lnTo>
                <a:lnTo>
                  <a:pt x="2245" y="2744"/>
                </a:lnTo>
                <a:lnTo>
                  <a:pt x="2245" y="2745"/>
                </a:lnTo>
                <a:lnTo>
                  <a:pt x="2244" y="2746"/>
                </a:lnTo>
                <a:lnTo>
                  <a:pt x="2244" y="2747"/>
                </a:lnTo>
                <a:lnTo>
                  <a:pt x="2243" y="2749"/>
                </a:lnTo>
                <a:lnTo>
                  <a:pt x="2242" y="2752"/>
                </a:lnTo>
                <a:lnTo>
                  <a:pt x="2241" y="2753"/>
                </a:lnTo>
                <a:lnTo>
                  <a:pt x="2239" y="2754"/>
                </a:lnTo>
                <a:lnTo>
                  <a:pt x="2238" y="2754"/>
                </a:lnTo>
                <a:lnTo>
                  <a:pt x="2237" y="2754"/>
                </a:lnTo>
                <a:lnTo>
                  <a:pt x="2235" y="2755"/>
                </a:lnTo>
                <a:lnTo>
                  <a:pt x="2233" y="2755"/>
                </a:lnTo>
                <a:lnTo>
                  <a:pt x="2232" y="2755"/>
                </a:lnTo>
                <a:lnTo>
                  <a:pt x="2229" y="2755"/>
                </a:lnTo>
                <a:lnTo>
                  <a:pt x="2228" y="2755"/>
                </a:lnTo>
                <a:lnTo>
                  <a:pt x="2226" y="2755"/>
                </a:lnTo>
                <a:lnTo>
                  <a:pt x="2225" y="2755"/>
                </a:lnTo>
                <a:lnTo>
                  <a:pt x="2224" y="2756"/>
                </a:lnTo>
                <a:lnTo>
                  <a:pt x="2222" y="2756"/>
                </a:lnTo>
                <a:lnTo>
                  <a:pt x="2221" y="2756"/>
                </a:lnTo>
                <a:lnTo>
                  <a:pt x="2219" y="2756"/>
                </a:lnTo>
                <a:lnTo>
                  <a:pt x="2216" y="2757"/>
                </a:lnTo>
                <a:lnTo>
                  <a:pt x="2215" y="2757"/>
                </a:lnTo>
                <a:lnTo>
                  <a:pt x="2213" y="2757"/>
                </a:lnTo>
                <a:lnTo>
                  <a:pt x="2212" y="2757"/>
                </a:lnTo>
                <a:lnTo>
                  <a:pt x="2212" y="2759"/>
                </a:lnTo>
                <a:lnTo>
                  <a:pt x="2211" y="2759"/>
                </a:lnTo>
                <a:lnTo>
                  <a:pt x="2210" y="2760"/>
                </a:lnTo>
                <a:lnTo>
                  <a:pt x="2209" y="2760"/>
                </a:lnTo>
                <a:lnTo>
                  <a:pt x="2208" y="2760"/>
                </a:lnTo>
                <a:lnTo>
                  <a:pt x="2207" y="2760"/>
                </a:lnTo>
                <a:lnTo>
                  <a:pt x="2206" y="2761"/>
                </a:lnTo>
                <a:lnTo>
                  <a:pt x="2204" y="2761"/>
                </a:lnTo>
                <a:lnTo>
                  <a:pt x="2203" y="2762"/>
                </a:lnTo>
                <a:lnTo>
                  <a:pt x="2202" y="2763"/>
                </a:lnTo>
                <a:lnTo>
                  <a:pt x="2200" y="2766"/>
                </a:lnTo>
                <a:lnTo>
                  <a:pt x="2199" y="2768"/>
                </a:lnTo>
                <a:lnTo>
                  <a:pt x="2196" y="2768"/>
                </a:lnTo>
                <a:lnTo>
                  <a:pt x="2195" y="2769"/>
                </a:lnTo>
                <a:lnTo>
                  <a:pt x="2194" y="2769"/>
                </a:lnTo>
                <a:lnTo>
                  <a:pt x="2193" y="2770"/>
                </a:lnTo>
                <a:lnTo>
                  <a:pt x="2191" y="2771"/>
                </a:lnTo>
                <a:lnTo>
                  <a:pt x="2190" y="2772"/>
                </a:lnTo>
                <a:lnTo>
                  <a:pt x="2189" y="2772"/>
                </a:lnTo>
                <a:lnTo>
                  <a:pt x="2187" y="2773"/>
                </a:lnTo>
                <a:lnTo>
                  <a:pt x="2186" y="2773"/>
                </a:lnTo>
                <a:lnTo>
                  <a:pt x="2184" y="2773"/>
                </a:lnTo>
                <a:lnTo>
                  <a:pt x="2183" y="2773"/>
                </a:lnTo>
                <a:lnTo>
                  <a:pt x="2183" y="2774"/>
                </a:lnTo>
                <a:lnTo>
                  <a:pt x="2182" y="2774"/>
                </a:lnTo>
                <a:lnTo>
                  <a:pt x="2181" y="2774"/>
                </a:lnTo>
                <a:lnTo>
                  <a:pt x="2179" y="2774"/>
                </a:lnTo>
                <a:lnTo>
                  <a:pt x="2178" y="2774"/>
                </a:lnTo>
                <a:lnTo>
                  <a:pt x="2177" y="2774"/>
                </a:lnTo>
                <a:lnTo>
                  <a:pt x="2176" y="2774"/>
                </a:lnTo>
                <a:lnTo>
                  <a:pt x="2175" y="2776"/>
                </a:lnTo>
                <a:lnTo>
                  <a:pt x="2174" y="2776"/>
                </a:lnTo>
                <a:lnTo>
                  <a:pt x="2173" y="2776"/>
                </a:lnTo>
                <a:lnTo>
                  <a:pt x="2172" y="2776"/>
                </a:lnTo>
                <a:lnTo>
                  <a:pt x="2172" y="2777"/>
                </a:lnTo>
                <a:lnTo>
                  <a:pt x="2170" y="2777"/>
                </a:lnTo>
                <a:lnTo>
                  <a:pt x="2169" y="2777"/>
                </a:lnTo>
                <a:lnTo>
                  <a:pt x="2168" y="2777"/>
                </a:lnTo>
                <a:lnTo>
                  <a:pt x="2167" y="2778"/>
                </a:lnTo>
                <a:lnTo>
                  <a:pt x="2165" y="2779"/>
                </a:lnTo>
                <a:lnTo>
                  <a:pt x="2163" y="2780"/>
                </a:lnTo>
                <a:lnTo>
                  <a:pt x="2161" y="2780"/>
                </a:lnTo>
                <a:lnTo>
                  <a:pt x="2160" y="2780"/>
                </a:lnTo>
                <a:lnTo>
                  <a:pt x="2160" y="2781"/>
                </a:lnTo>
                <a:lnTo>
                  <a:pt x="2159" y="2781"/>
                </a:lnTo>
                <a:lnTo>
                  <a:pt x="2159" y="2782"/>
                </a:lnTo>
                <a:lnTo>
                  <a:pt x="2158" y="2784"/>
                </a:lnTo>
                <a:lnTo>
                  <a:pt x="2158" y="2782"/>
                </a:lnTo>
                <a:lnTo>
                  <a:pt x="2157" y="2782"/>
                </a:lnTo>
                <a:lnTo>
                  <a:pt x="2155" y="2784"/>
                </a:lnTo>
                <a:lnTo>
                  <a:pt x="2152" y="2785"/>
                </a:lnTo>
                <a:lnTo>
                  <a:pt x="2151" y="2785"/>
                </a:lnTo>
                <a:lnTo>
                  <a:pt x="2150" y="2785"/>
                </a:lnTo>
                <a:lnTo>
                  <a:pt x="2149" y="2785"/>
                </a:lnTo>
                <a:lnTo>
                  <a:pt x="2139" y="2789"/>
                </a:lnTo>
                <a:lnTo>
                  <a:pt x="2141" y="2794"/>
                </a:lnTo>
                <a:lnTo>
                  <a:pt x="2135" y="2797"/>
                </a:lnTo>
                <a:lnTo>
                  <a:pt x="2132" y="2799"/>
                </a:lnTo>
                <a:lnTo>
                  <a:pt x="2131" y="2801"/>
                </a:lnTo>
                <a:lnTo>
                  <a:pt x="2130" y="2801"/>
                </a:lnTo>
                <a:lnTo>
                  <a:pt x="2127" y="2802"/>
                </a:lnTo>
                <a:lnTo>
                  <a:pt x="2125" y="2804"/>
                </a:lnTo>
                <a:lnTo>
                  <a:pt x="2123" y="2805"/>
                </a:lnTo>
                <a:lnTo>
                  <a:pt x="2121" y="2806"/>
                </a:lnTo>
                <a:lnTo>
                  <a:pt x="2118" y="2808"/>
                </a:lnTo>
                <a:lnTo>
                  <a:pt x="2116" y="2810"/>
                </a:lnTo>
                <a:lnTo>
                  <a:pt x="2114" y="2811"/>
                </a:lnTo>
                <a:lnTo>
                  <a:pt x="2109" y="2813"/>
                </a:lnTo>
                <a:lnTo>
                  <a:pt x="2109" y="2814"/>
                </a:lnTo>
                <a:lnTo>
                  <a:pt x="2108" y="2814"/>
                </a:lnTo>
                <a:lnTo>
                  <a:pt x="2100" y="2820"/>
                </a:lnTo>
                <a:lnTo>
                  <a:pt x="2090" y="2827"/>
                </a:lnTo>
                <a:lnTo>
                  <a:pt x="2084" y="2831"/>
                </a:lnTo>
                <a:lnTo>
                  <a:pt x="2082" y="2831"/>
                </a:lnTo>
                <a:lnTo>
                  <a:pt x="2081" y="2832"/>
                </a:lnTo>
                <a:lnTo>
                  <a:pt x="2081" y="2833"/>
                </a:lnTo>
                <a:lnTo>
                  <a:pt x="2080" y="2833"/>
                </a:lnTo>
                <a:lnTo>
                  <a:pt x="2079" y="2833"/>
                </a:lnTo>
                <a:lnTo>
                  <a:pt x="2078" y="2835"/>
                </a:lnTo>
                <a:lnTo>
                  <a:pt x="2073" y="2838"/>
                </a:lnTo>
                <a:lnTo>
                  <a:pt x="2072" y="2838"/>
                </a:lnTo>
                <a:lnTo>
                  <a:pt x="2072" y="2839"/>
                </a:lnTo>
                <a:lnTo>
                  <a:pt x="2071" y="2840"/>
                </a:lnTo>
                <a:lnTo>
                  <a:pt x="2070" y="2839"/>
                </a:lnTo>
                <a:lnTo>
                  <a:pt x="2069" y="2839"/>
                </a:lnTo>
                <a:lnTo>
                  <a:pt x="2068" y="2839"/>
                </a:lnTo>
                <a:lnTo>
                  <a:pt x="2066" y="2838"/>
                </a:lnTo>
                <a:lnTo>
                  <a:pt x="2064" y="2838"/>
                </a:lnTo>
                <a:lnTo>
                  <a:pt x="2064" y="2837"/>
                </a:lnTo>
                <a:lnTo>
                  <a:pt x="2063" y="2836"/>
                </a:lnTo>
                <a:lnTo>
                  <a:pt x="2063" y="2835"/>
                </a:lnTo>
                <a:lnTo>
                  <a:pt x="2062" y="2833"/>
                </a:lnTo>
                <a:lnTo>
                  <a:pt x="2061" y="2833"/>
                </a:lnTo>
                <a:lnTo>
                  <a:pt x="2058" y="2835"/>
                </a:lnTo>
                <a:lnTo>
                  <a:pt x="2057" y="2835"/>
                </a:lnTo>
                <a:lnTo>
                  <a:pt x="2057" y="2833"/>
                </a:lnTo>
                <a:lnTo>
                  <a:pt x="2056" y="2833"/>
                </a:lnTo>
                <a:lnTo>
                  <a:pt x="2056" y="2832"/>
                </a:lnTo>
                <a:lnTo>
                  <a:pt x="2056" y="2831"/>
                </a:lnTo>
                <a:lnTo>
                  <a:pt x="2057" y="2831"/>
                </a:lnTo>
                <a:lnTo>
                  <a:pt x="2057" y="2829"/>
                </a:lnTo>
                <a:lnTo>
                  <a:pt x="2058" y="2828"/>
                </a:lnTo>
                <a:lnTo>
                  <a:pt x="2058" y="2827"/>
                </a:lnTo>
                <a:lnTo>
                  <a:pt x="2058" y="2826"/>
                </a:lnTo>
                <a:lnTo>
                  <a:pt x="2058" y="2824"/>
                </a:lnTo>
                <a:lnTo>
                  <a:pt x="2057" y="2823"/>
                </a:lnTo>
                <a:lnTo>
                  <a:pt x="2056" y="2822"/>
                </a:lnTo>
                <a:lnTo>
                  <a:pt x="2055" y="2821"/>
                </a:lnTo>
                <a:lnTo>
                  <a:pt x="2054" y="2820"/>
                </a:lnTo>
                <a:lnTo>
                  <a:pt x="2053" y="2821"/>
                </a:lnTo>
                <a:lnTo>
                  <a:pt x="2052" y="2821"/>
                </a:lnTo>
                <a:lnTo>
                  <a:pt x="2051" y="2822"/>
                </a:lnTo>
                <a:lnTo>
                  <a:pt x="2051" y="2823"/>
                </a:lnTo>
                <a:lnTo>
                  <a:pt x="2049" y="2823"/>
                </a:lnTo>
                <a:lnTo>
                  <a:pt x="2048" y="2823"/>
                </a:lnTo>
                <a:lnTo>
                  <a:pt x="2045" y="2824"/>
                </a:lnTo>
                <a:lnTo>
                  <a:pt x="2043" y="2826"/>
                </a:lnTo>
                <a:lnTo>
                  <a:pt x="2042" y="2828"/>
                </a:lnTo>
                <a:lnTo>
                  <a:pt x="2039" y="2830"/>
                </a:lnTo>
                <a:lnTo>
                  <a:pt x="2038" y="2830"/>
                </a:lnTo>
                <a:lnTo>
                  <a:pt x="2036" y="2833"/>
                </a:lnTo>
                <a:lnTo>
                  <a:pt x="2032" y="2833"/>
                </a:lnTo>
                <a:lnTo>
                  <a:pt x="2031" y="2832"/>
                </a:lnTo>
                <a:lnTo>
                  <a:pt x="2031" y="2830"/>
                </a:lnTo>
                <a:lnTo>
                  <a:pt x="2031" y="2827"/>
                </a:lnTo>
                <a:lnTo>
                  <a:pt x="2032" y="2823"/>
                </a:lnTo>
                <a:lnTo>
                  <a:pt x="2034" y="2822"/>
                </a:lnTo>
                <a:lnTo>
                  <a:pt x="2035" y="2822"/>
                </a:lnTo>
                <a:lnTo>
                  <a:pt x="2037" y="2821"/>
                </a:lnTo>
                <a:lnTo>
                  <a:pt x="2039" y="2820"/>
                </a:lnTo>
                <a:lnTo>
                  <a:pt x="2040" y="2820"/>
                </a:lnTo>
                <a:lnTo>
                  <a:pt x="2040" y="2816"/>
                </a:lnTo>
                <a:lnTo>
                  <a:pt x="2039" y="2815"/>
                </a:lnTo>
                <a:lnTo>
                  <a:pt x="2038" y="2814"/>
                </a:lnTo>
                <a:lnTo>
                  <a:pt x="2038" y="2811"/>
                </a:lnTo>
                <a:lnTo>
                  <a:pt x="2039" y="2810"/>
                </a:lnTo>
                <a:lnTo>
                  <a:pt x="2039" y="2806"/>
                </a:lnTo>
                <a:lnTo>
                  <a:pt x="2040" y="2803"/>
                </a:lnTo>
                <a:lnTo>
                  <a:pt x="2040" y="2801"/>
                </a:lnTo>
                <a:lnTo>
                  <a:pt x="2040" y="2799"/>
                </a:lnTo>
                <a:lnTo>
                  <a:pt x="2038" y="2798"/>
                </a:lnTo>
                <a:lnTo>
                  <a:pt x="2036" y="2797"/>
                </a:lnTo>
                <a:lnTo>
                  <a:pt x="2032" y="2797"/>
                </a:lnTo>
                <a:lnTo>
                  <a:pt x="2029" y="2798"/>
                </a:lnTo>
                <a:lnTo>
                  <a:pt x="2030" y="2799"/>
                </a:lnTo>
                <a:lnTo>
                  <a:pt x="2031" y="2799"/>
                </a:lnTo>
                <a:lnTo>
                  <a:pt x="2032" y="2801"/>
                </a:lnTo>
                <a:lnTo>
                  <a:pt x="2034" y="2801"/>
                </a:lnTo>
                <a:lnTo>
                  <a:pt x="2034" y="2802"/>
                </a:lnTo>
                <a:lnTo>
                  <a:pt x="2031" y="2802"/>
                </a:lnTo>
                <a:lnTo>
                  <a:pt x="2028" y="2802"/>
                </a:lnTo>
                <a:lnTo>
                  <a:pt x="2026" y="2802"/>
                </a:lnTo>
                <a:lnTo>
                  <a:pt x="2022" y="2801"/>
                </a:lnTo>
                <a:lnTo>
                  <a:pt x="2021" y="2799"/>
                </a:lnTo>
                <a:lnTo>
                  <a:pt x="2020" y="2798"/>
                </a:lnTo>
                <a:lnTo>
                  <a:pt x="2020" y="2797"/>
                </a:lnTo>
                <a:lnTo>
                  <a:pt x="2020" y="2795"/>
                </a:lnTo>
                <a:lnTo>
                  <a:pt x="2020" y="2794"/>
                </a:lnTo>
                <a:lnTo>
                  <a:pt x="2021" y="2790"/>
                </a:lnTo>
                <a:lnTo>
                  <a:pt x="2021" y="2789"/>
                </a:lnTo>
                <a:lnTo>
                  <a:pt x="2021" y="2788"/>
                </a:lnTo>
                <a:lnTo>
                  <a:pt x="2019" y="2787"/>
                </a:lnTo>
                <a:lnTo>
                  <a:pt x="2015" y="2786"/>
                </a:lnTo>
                <a:lnTo>
                  <a:pt x="2013" y="2786"/>
                </a:lnTo>
                <a:lnTo>
                  <a:pt x="2006" y="2787"/>
                </a:lnTo>
                <a:lnTo>
                  <a:pt x="2004" y="2788"/>
                </a:lnTo>
                <a:lnTo>
                  <a:pt x="2003" y="2788"/>
                </a:lnTo>
                <a:lnTo>
                  <a:pt x="2002" y="2788"/>
                </a:lnTo>
                <a:lnTo>
                  <a:pt x="2000" y="2788"/>
                </a:lnTo>
                <a:lnTo>
                  <a:pt x="1999" y="2787"/>
                </a:lnTo>
                <a:lnTo>
                  <a:pt x="1996" y="2784"/>
                </a:lnTo>
                <a:lnTo>
                  <a:pt x="1995" y="2782"/>
                </a:lnTo>
                <a:lnTo>
                  <a:pt x="1994" y="2778"/>
                </a:lnTo>
                <a:lnTo>
                  <a:pt x="1994" y="2777"/>
                </a:lnTo>
                <a:lnTo>
                  <a:pt x="1993" y="2776"/>
                </a:lnTo>
                <a:lnTo>
                  <a:pt x="1992" y="2774"/>
                </a:lnTo>
                <a:lnTo>
                  <a:pt x="1991" y="2772"/>
                </a:lnTo>
                <a:lnTo>
                  <a:pt x="1989" y="2772"/>
                </a:lnTo>
                <a:lnTo>
                  <a:pt x="1988" y="2772"/>
                </a:lnTo>
                <a:lnTo>
                  <a:pt x="1985" y="2772"/>
                </a:lnTo>
                <a:lnTo>
                  <a:pt x="1982" y="2772"/>
                </a:lnTo>
                <a:lnTo>
                  <a:pt x="1980" y="2771"/>
                </a:lnTo>
                <a:lnTo>
                  <a:pt x="1979" y="2771"/>
                </a:lnTo>
                <a:lnTo>
                  <a:pt x="1979" y="2770"/>
                </a:lnTo>
                <a:lnTo>
                  <a:pt x="1977" y="2770"/>
                </a:lnTo>
                <a:lnTo>
                  <a:pt x="1975" y="2768"/>
                </a:lnTo>
                <a:lnTo>
                  <a:pt x="1975" y="2765"/>
                </a:lnTo>
                <a:lnTo>
                  <a:pt x="1975" y="2764"/>
                </a:lnTo>
                <a:lnTo>
                  <a:pt x="1975" y="2757"/>
                </a:lnTo>
                <a:lnTo>
                  <a:pt x="1976" y="2756"/>
                </a:lnTo>
                <a:lnTo>
                  <a:pt x="1976" y="2753"/>
                </a:lnTo>
                <a:lnTo>
                  <a:pt x="1975" y="2751"/>
                </a:lnTo>
                <a:lnTo>
                  <a:pt x="1974" y="2748"/>
                </a:lnTo>
                <a:lnTo>
                  <a:pt x="1971" y="2746"/>
                </a:lnTo>
                <a:lnTo>
                  <a:pt x="1969" y="2746"/>
                </a:lnTo>
                <a:lnTo>
                  <a:pt x="1967" y="2747"/>
                </a:lnTo>
                <a:lnTo>
                  <a:pt x="1965" y="2749"/>
                </a:lnTo>
                <a:lnTo>
                  <a:pt x="1963" y="2752"/>
                </a:lnTo>
                <a:lnTo>
                  <a:pt x="1962" y="2754"/>
                </a:lnTo>
                <a:lnTo>
                  <a:pt x="1962" y="2755"/>
                </a:lnTo>
                <a:lnTo>
                  <a:pt x="1961" y="2757"/>
                </a:lnTo>
                <a:lnTo>
                  <a:pt x="1961" y="2763"/>
                </a:lnTo>
                <a:lnTo>
                  <a:pt x="1961" y="2764"/>
                </a:lnTo>
                <a:lnTo>
                  <a:pt x="1962" y="2768"/>
                </a:lnTo>
                <a:lnTo>
                  <a:pt x="1963" y="2770"/>
                </a:lnTo>
                <a:lnTo>
                  <a:pt x="1965" y="2773"/>
                </a:lnTo>
                <a:lnTo>
                  <a:pt x="1966" y="2776"/>
                </a:lnTo>
                <a:lnTo>
                  <a:pt x="1966" y="2779"/>
                </a:lnTo>
                <a:lnTo>
                  <a:pt x="1965" y="2782"/>
                </a:lnTo>
                <a:lnTo>
                  <a:pt x="1961" y="2787"/>
                </a:lnTo>
                <a:lnTo>
                  <a:pt x="1958" y="2791"/>
                </a:lnTo>
                <a:lnTo>
                  <a:pt x="1956" y="2793"/>
                </a:lnTo>
                <a:lnTo>
                  <a:pt x="1952" y="2794"/>
                </a:lnTo>
                <a:lnTo>
                  <a:pt x="1950" y="2794"/>
                </a:lnTo>
                <a:lnTo>
                  <a:pt x="1949" y="2795"/>
                </a:lnTo>
                <a:lnTo>
                  <a:pt x="1943" y="2795"/>
                </a:lnTo>
                <a:lnTo>
                  <a:pt x="1937" y="2795"/>
                </a:lnTo>
                <a:lnTo>
                  <a:pt x="1933" y="2793"/>
                </a:lnTo>
                <a:lnTo>
                  <a:pt x="1930" y="2791"/>
                </a:lnTo>
                <a:lnTo>
                  <a:pt x="1926" y="2790"/>
                </a:lnTo>
                <a:lnTo>
                  <a:pt x="1925" y="2790"/>
                </a:lnTo>
                <a:lnTo>
                  <a:pt x="1920" y="2787"/>
                </a:lnTo>
                <a:lnTo>
                  <a:pt x="1919" y="2787"/>
                </a:lnTo>
                <a:lnTo>
                  <a:pt x="1917" y="2787"/>
                </a:lnTo>
                <a:lnTo>
                  <a:pt x="1909" y="2784"/>
                </a:lnTo>
                <a:lnTo>
                  <a:pt x="1901" y="2781"/>
                </a:lnTo>
                <a:lnTo>
                  <a:pt x="1900" y="2781"/>
                </a:lnTo>
                <a:lnTo>
                  <a:pt x="1876" y="2784"/>
                </a:lnTo>
                <a:lnTo>
                  <a:pt x="1867" y="2786"/>
                </a:lnTo>
                <a:lnTo>
                  <a:pt x="1862" y="2788"/>
                </a:lnTo>
                <a:lnTo>
                  <a:pt x="1857" y="2790"/>
                </a:lnTo>
                <a:lnTo>
                  <a:pt x="1855" y="2791"/>
                </a:lnTo>
                <a:lnTo>
                  <a:pt x="1844" y="2794"/>
                </a:lnTo>
                <a:lnTo>
                  <a:pt x="1825" y="2799"/>
                </a:lnTo>
                <a:lnTo>
                  <a:pt x="1824" y="2799"/>
                </a:lnTo>
                <a:lnTo>
                  <a:pt x="1822" y="2799"/>
                </a:lnTo>
                <a:lnTo>
                  <a:pt x="1805" y="2798"/>
                </a:lnTo>
                <a:lnTo>
                  <a:pt x="1803" y="2798"/>
                </a:lnTo>
                <a:lnTo>
                  <a:pt x="1798" y="2798"/>
                </a:lnTo>
                <a:lnTo>
                  <a:pt x="1797" y="2798"/>
                </a:lnTo>
                <a:lnTo>
                  <a:pt x="1751" y="2780"/>
                </a:lnTo>
                <a:lnTo>
                  <a:pt x="1735" y="2774"/>
                </a:lnTo>
                <a:lnTo>
                  <a:pt x="1734" y="2773"/>
                </a:lnTo>
                <a:lnTo>
                  <a:pt x="1727" y="2765"/>
                </a:lnTo>
                <a:lnTo>
                  <a:pt x="1721" y="2761"/>
                </a:lnTo>
                <a:lnTo>
                  <a:pt x="1716" y="2760"/>
                </a:lnTo>
                <a:lnTo>
                  <a:pt x="1716" y="2759"/>
                </a:lnTo>
                <a:lnTo>
                  <a:pt x="1712" y="2759"/>
                </a:lnTo>
                <a:lnTo>
                  <a:pt x="1710" y="2759"/>
                </a:lnTo>
                <a:lnTo>
                  <a:pt x="1708" y="2760"/>
                </a:lnTo>
                <a:lnTo>
                  <a:pt x="1700" y="2760"/>
                </a:lnTo>
                <a:lnTo>
                  <a:pt x="1699" y="2760"/>
                </a:lnTo>
                <a:lnTo>
                  <a:pt x="1693" y="2761"/>
                </a:lnTo>
                <a:lnTo>
                  <a:pt x="1686" y="2762"/>
                </a:lnTo>
                <a:lnTo>
                  <a:pt x="1680" y="2762"/>
                </a:lnTo>
                <a:lnTo>
                  <a:pt x="1618" y="2769"/>
                </a:lnTo>
                <a:lnTo>
                  <a:pt x="1595" y="2771"/>
                </a:lnTo>
                <a:lnTo>
                  <a:pt x="1594" y="2772"/>
                </a:lnTo>
                <a:lnTo>
                  <a:pt x="1589" y="2771"/>
                </a:lnTo>
                <a:lnTo>
                  <a:pt x="1587" y="2771"/>
                </a:lnTo>
                <a:lnTo>
                  <a:pt x="1582" y="2770"/>
                </a:lnTo>
                <a:lnTo>
                  <a:pt x="1581" y="2770"/>
                </a:lnTo>
                <a:lnTo>
                  <a:pt x="1573" y="2769"/>
                </a:lnTo>
                <a:lnTo>
                  <a:pt x="1565" y="2769"/>
                </a:lnTo>
                <a:lnTo>
                  <a:pt x="1561" y="2770"/>
                </a:lnTo>
                <a:lnTo>
                  <a:pt x="1551" y="2770"/>
                </a:lnTo>
                <a:lnTo>
                  <a:pt x="1542" y="2771"/>
                </a:lnTo>
                <a:lnTo>
                  <a:pt x="1531" y="2771"/>
                </a:lnTo>
                <a:lnTo>
                  <a:pt x="1526" y="2772"/>
                </a:lnTo>
                <a:lnTo>
                  <a:pt x="1519" y="2772"/>
                </a:lnTo>
                <a:lnTo>
                  <a:pt x="1514" y="2774"/>
                </a:lnTo>
                <a:lnTo>
                  <a:pt x="1510" y="2777"/>
                </a:lnTo>
                <a:lnTo>
                  <a:pt x="1509" y="2778"/>
                </a:lnTo>
                <a:lnTo>
                  <a:pt x="1497" y="2785"/>
                </a:lnTo>
                <a:lnTo>
                  <a:pt x="1492" y="2789"/>
                </a:lnTo>
                <a:lnTo>
                  <a:pt x="1488" y="2793"/>
                </a:lnTo>
                <a:lnTo>
                  <a:pt x="1484" y="2795"/>
                </a:lnTo>
                <a:lnTo>
                  <a:pt x="1478" y="2798"/>
                </a:lnTo>
                <a:lnTo>
                  <a:pt x="1478" y="2799"/>
                </a:lnTo>
                <a:lnTo>
                  <a:pt x="1477" y="2799"/>
                </a:lnTo>
                <a:lnTo>
                  <a:pt x="1451" y="2764"/>
                </a:lnTo>
                <a:lnTo>
                  <a:pt x="1450" y="2764"/>
                </a:lnTo>
                <a:lnTo>
                  <a:pt x="1449" y="2764"/>
                </a:lnTo>
                <a:lnTo>
                  <a:pt x="1449" y="2763"/>
                </a:lnTo>
                <a:lnTo>
                  <a:pt x="1448" y="2762"/>
                </a:lnTo>
                <a:lnTo>
                  <a:pt x="1447" y="2761"/>
                </a:lnTo>
                <a:lnTo>
                  <a:pt x="1447" y="2760"/>
                </a:lnTo>
                <a:lnTo>
                  <a:pt x="1447" y="2759"/>
                </a:lnTo>
                <a:lnTo>
                  <a:pt x="1447" y="2757"/>
                </a:lnTo>
                <a:lnTo>
                  <a:pt x="1447" y="2756"/>
                </a:lnTo>
                <a:lnTo>
                  <a:pt x="1445" y="2755"/>
                </a:lnTo>
                <a:lnTo>
                  <a:pt x="1445" y="2754"/>
                </a:lnTo>
                <a:lnTo>
                  <a:pt x="1445" y="2753"/>
                </a:lnTo>
                <a:lnTo>
                  <a:pt x="1444" y="2753"/>
                </a:lnTo>
                <a:lnTo>
                  <a:pt x="1444" y="2752"/>
                </a:lnTo>
                <a:lnTo>
                  <a:pt x="1443" y="2751"/>
                </a:lnTo>
                <a:lnTo>
                  <a:pt x="1444" y="2751"/>
                </a:lnTo>
                <a:lnTo>
                  <a:pt x="1444" y="2749"/>
                </a:lnTo>
                <a:lnTo>
                  <a:pt x="1443" y="2749"/>
                </a:lnTo>
                <a:lnTo>
                  <a:pt x="1443" y="2748"/>
                </a:lnTo>
                <a:lnTo>
                  <a:pt x="1443" y="2747"/>
                </a:lnTo>
                <a:lnTo>
                  <a:pt x="1443" y="2746"/>
                </a:lnTo>
                <a:lnTo>
                  <a:pt x="1442" y="2746"/>
                </a:lnTo>
                <a:lnTo>
                  <a:pt x="1442" y="2745"/>
                </a:lnTo>
                <a:lnTo>
                  <a:pt x="1442" y="2744"/>
                </a:lnTo>
                <a:lnTo>
                  <a:pt x="1443" y="2741"/>
                </a:lnTo>
                <a:lnTo>
                  <a:pt x="1443" y="2740"/>
                </a:lnTo>
                <a:lnTo>
                  <a:pt x="1442" y="2740"/>
                </a:lnTo>
                <a:lnTo>
                  <a:pt x="1442" y="2739"/>
                </a:lnTo>
                <a:lnTo>
                  <a:pt x="1443" y="2739"/>
                </a:lnTo>
                <a:lnTo>
                  <a:pt x="1443" y="2738"/>
                </a:lnTo>
                <a:lnTo>
                  <a:pt x="1443" y="2737"/>
                </a:lnTo>
                <a:lnTo>
                  <a:pt x="1442" y="2737"/>
                </a:lnTo>
                <a:lnTo>
                  <a:pt x="1442" y="2736"/>
                </a:lnTo>
                <a:lnTo>
                  <a:pt x="1442" y="2735"/>
                </a:lnTo>
                <a:lnTo>
                  <a:pt x="1442" y="2732"/>
                </a:lnTo>
                <a:lnTo>
                  <a:pt x="1441" y="2732"/>
                </a:lnTo>
                <a:lnTo>
                  <a:pt x="1441" y="2731"/>
                </a:lnTo>
                <a:lnTo>
                  <a:pt x="1440" y="2730"/>
                </a:lnTo>
                <a:lnTo>
                  <a:pt x="1440" y="2729"/>
                </a:lnTo>
                <a:lnTo>
                  <a:pt x="1439" y="2728"/>
                </a:lnTo>
                <a:lnTo>
                  <a:pt x="1437" y="2727"/>
                </a:lnTo>
                <a:lnTo>
                  <a:pt x="1436" y="2727"/>
                </a:lnTo>
                <a:lnTo>
                  <a:pt x="1435" y="2724"/>
                </a:lnTo>
                <a:lnTo>
                  <a:pt x="1434" y="2723"/>
                </a:lnTo>
                <a:lnTo>
                  <a:pt x="1433" y="2722"/>
                </a:lnTo>
                <a:lnTo>
                  <a:pt x="1433" y="2721"/>
                </a:lnTo>
                <a:lnTo>
                  <a:pt x="1433" y="2720"/>
                </a:lnTo>
                <a:lnTo>
                  <a:pt x="1434" y="2720"/>
                </a:lnTo>
                <a:lnTo>
                  <a:pt x="1435" y="2719"/>
                </a:lnTo>
                <a:lnTo>
                  <a:pt x="1436" y="2715"/>
                </a:lnTo>
                <a:lnTo>
                  <a:pt x="1436" y="2714"/>
                </a:lnTo>
                <a:lnTo>
                  <a:pt x="1437" y="2712"/>
                </a:lnTo>
                <a:lnTo>
                  <a:pt x="1437" y="2711"/>
                </a:lnTo>
                <a:lnTo>
                  <a:pt x="1437" y="2710"/>
                </a:lnTo>
                <a:lnTo>
                  <a:pt x="1437" y="2709"/>
                </a:lnTo>
                <a:lnTo>
                  <a:pt x="1439" y="2709"/>
                </a:lnTo>
                <a:lnTo>
                  <a:pt x="1439" y="2707"/>
                </a:lnTo>
                <a:lnTo>
                  <a:pt x="1439" y="2706"/>
                </a:lnTo>
                <a:lnTo>
                  <a:pt x="1439" y="2705"/>
                </a:lnTo>
                <a:lnTo>
                  <a:pt x="1440" y="2705"/>
                </a:lnTo>
                <a:lnTo>
                  <a:pt x="1441" y="2704"/>
                </a:lnTo>
                <a:lnTo>
                  <a:pt x="1440" y="2703"/>
                </a:lnTo>
                <a:lnTo>
                  <a:pt x="1440" y="2702"/>
                </a:lnTo>
                <a:lnTo>
                  <a:pt x="1440" y="2701"/>
                </a:lnTo>
                <a:lnTo>
                  <a:pt x="1439" y="2699"/>
                </a:lnTo>
                <a:lnTo>
                  <a:pt x="1439" y="2698"/>
                </a:lnTo>
                <a:lnTo>
                  <a:pt x="1440" y="2697"/>
                </a:lnTo>
                <a:lnTo>
                  <a:pt x="1439" y="2696"/>
                </a:lnTo>
                <a:lnTo>
                  <a:pt x="1439" y="2695"/>
                </a:lnTo>
                <a:lnTo>
                  <a:pt x="1440" y="2695"/>
                </a:lnTo>
                <a:lnTo>
                  <a:pt x="1440" y="2694"/>
                </a:lnTo>
                <a:lnTo>
                  <a:pt x="1439" y="2694"/>
                </a:lnTo>
                <a:lnTo>
                  <a:pt x="1437" y="2693"/>
                </a:lnTo>
                <a:lnTo>
                  <a:pt x="1437" y="2692"/>
                </a:lnTo>
                <a:lnTo>
                  <a:pt x="1439" y="2692"/>
                </a:lnTo>
                <a:lnTo>
                  <a:pt x="1439" y="2690"/>
                </a:lnTo>
                <a:lnTo>
                  <a:pt x="1440" y="2690"/>
                </a:lnTo>
                <a:lnTo>
                  <a:pt x="1440" y="2689"/>
                </a:lnTo>
                <a:lnTo>
                  <a:pt x="1439" y="2689"/>
                </a:lnTo>
                <a:lnTo>
                  <a:pt x="1439" y="2688"/>
                </a:lnTo>
                <a:lnTo>
                  <a:pt x="1437" y="2686"/>
                </a:lnTo>
                <a:lnTo>
                  <a:pt x="1436" y="2685"/>
                </a:lnTo>
                <a:lnTo>
                  <a:pt x="1437" y="2684"/>
                </a:lnTo>
                <a:lnTo>
                  <a:pt x="1439" y="2682"/>
                </a:lnTo>
                <a:lnTo>
                  <a:pt x="1437" y="2682"/>
                </a:lnTo>
                <a:lnTo>
                  <a:pt x="1437" y="2681"/>
                </a:lnTo>
                <a:lnTo>
                  <a:pt x="1436" y="2681"/>
                </a:lnTo>
                <a:lnTo>
                  <a:pt x="1436" y="2680"/>
                </a:lnTo>
                <a:lnTo>
                  <a:pt x="1436" y="2679"/>
                </a:lnTo>
                <a:lnTo>
                  <a:pt x="1436" y="2678"/>
                </a:lnTo>
                <a:lnTo>
                  <a:pt x="1436" y="2677"/>
                </a:lnTo>
                <a:lnTo>
                  <a:pt x="1435" y="2677"/>
                </a:lnTo>
                <a:lnTo>
                  <a:pt x="1435" y="2676"/>
                </a:lnTo>
                <a:lnTo>
                  <a:pt x="1435" y="2674"/>
                </a:lnTo>
                <a:lnTo>
                  <a:pt x="1434" y="2674"/>
                </a:lnTo>
                <a:lnTo>
                  <a:pt x="1434" y="2673"/>
                </a:lnTo>
                <a:lnTo>
                  <a:pt x="1435" y="2673"/>
                </a:lnTo>
                <a:lnTo>
                  <a:pt x="1436" y="2673"/>
                </a:lnTo>
                <a:lnTo>
                  <a:pt x="1436" y="2672"/>
                </a:lnTo>
                <a:lnTo>
                  <a:pt x="1435" y="2672"/>
                </a:lnTo>
                <a:lnTo>
                  <a:pt x="1435" y="2671"/>
                </a:lnTo>
                <a:lnTo>
                  <a:pt x="1434" y="2671"/>
                </a:lnTo>
                <a:lnTo>
                  <a:pt x="1434" y="2670"/>
                </a:lnTo>
                <a:lnTo>
                  <a:pt x="1433" y="2669"/>
                </a:lnTo>
                <a:lnTo>
                  <a:pt x="1433" y="2668"/>
                </a:lnTo>
                <a:lnTo>
                  <a:pt x="1433" y="2667"/>
                </a:lnTo>
                <a:lnTo>
                  <a:pt x="1433" y="2665"/>
                </a:lnTo>
                <a:lnTo>
                  <a:pt x="1432" y="2664"/>
                </a:lnTo>
                <a:lnTo>
                  <a:pt x="1432" y="2663"/>
                </a:lnTo>
                <a:lnTo>
                  <a:pt x="1432" y="2662"/>
                </a:lnTo>
                <a:lnTo>
                  <a:pt x="1433" y="2662"/>
                </a:lnTo>
                <a:lnTo>
                  <a:pt x="1433" y="2661"/>
                </a:lnTo>
                <a:lnTo>
                  <a:pt x="1433" y="2660"/>
                </a:lnTo>
                <a:lnTo>
                  <a:pt x="1432" y="2659"/>
                </a:lnTo>
                <a:lnTo>
                  <a:pt x="1432" y="2657"/>
                </a:lnTo>
                <a:lnTo>
                  <a:pt x="1433" y="2656"/>
                </a:lnTo>
                <a:lnTo>
                  <a:pt x="1433" y="2655"/>
                </a:lnTo>
                <a:lnTo>
                  <a:pt x="1432" y="2654"/>
                </a:lnTo>
                <a:lnTo>
                  <a:pt x="1432" y="2653"/>
                </a:lnTo>
                <a:lnTo>
                  <a:pt x="1431" y="2652"/>
                </a:lnTo>
                <a:lnTo>
                  <a:pt x="1431" y="2651"/>
                </a:lnTo>
                <a:lnTo>
                  <a:pt x="1431" y="2649"/>
                </a:lnTo>
                <a:lnTo>
                  <a:pt x="1431" y="2648"/>
                </a:lnTo>
                <a:lnTo>
                  <a:pt x="1431" y="2647"/>
                </a:lnTo>
                <a:lnTo>
                  <a:pt x="1431" y="2646"/>
                </a:lnTo>
                <a:lnTo>
                  <a:pt x="1430" y="2645"/>
                </a:lnTo>
                <a:lnTo>
                  <a:pt x="1430" y="2644"/>
                </a:lnTo>
                <a:lnTo>
                  <a:pt x="1430" y="2643"/>
                </a:lnTo>
                <a:lnTo>
                  <a:pt x="1428" y="2642"/>
                </a:lnTo>
                <a:lnTo>
                  <a:pt x="1428" y="2640"/>
                </a:lnTo>
                <a:lnTo>
                  <a:pt x="1428" y="2639"/>
                </a:lnTo>
                <a:lnTo>
                  <a:pt x="1428" y="2638"/>
                </a:lnTo>
                <a:lnTo>
                  <a:pt x="1428" y="2637"/>
                </a:lnTo>
                <a:lnTo>
                  <a:pt x="1428" y="2636"/>
                </a:lnTo>
                <a:lnTo>
                  <a:pt x="1428" y="2635"/>
                </a:lnTo>
                <a:lnTo>
                  <a:pt x="1428" y="2634"/>
                </a:lnTo>
                <a:lnTo>
                  <a:pt x="1428" y="2632"/>
                </a:lnTo>
                <a:lnTo>
                  <a:pt x="1427" y="2631"/>
                </a:lnTo>
                <a:lnTo>
                  <a:pt x="1427" y="2630"/>
                </a:lnTo>
                <a:lnTo>
                  <a:pt x="1428" y="2630"/>
                </a:lnTo>
                <a:lnTo>
                  <a:pt x="1430" y="2630"/>
                </a:lnTo>
                <a:lnTo>
                  <a:pt x="1431" y="2630"/>
                </a:lnTo>
                <a:lnTo>
                  <a:pt x="1431" y="2629"/>
                </a:lnTo>
                <a:lnTo>
                  <a:pt x="1431" y="2628"/>
                </a:lnTo>
                <a:lnTo>
                  <a:pt x="1430" y="2627"/>
                </a:lnTo>
                <a:lnTo>
                  <a:pt x="1428" y="2626"/>
                </a:lnTo>
                <a:lnTo>
                  <a:pt x="1428" y="2624"/>
                </a:lnTo>
                <a:lnTo>
                  <a:pt x="1428" y="2623"/>
                </a:lnTo>
                <a:lnTo>
                  <a:pt x="1428" y="2622"/>
                </a:lnTo>
                <a:lnTo>
                  <a:pt x="1427" y="2622"/>
                </a:lnTo>
                <a:lnTo>
                  <a:pt x="1427" y="2621"/>
                </a:lnTo>
                <a:lnTo>
                  <a:pt x="1426" y="2621"/>
                </a:lnTo>
                <a:lnTo>
                  <a:pt x="1425" y="2619"/>
                </a:lnTo>
                <a:lnTo>
                  <a:pt x="1424" y="2618"/>
                </a:lnTo>
                <a:lnTo>
                  <a:pt x="1424" y="2615"/>
                </a:lnTo>
                <a:lnTo>
                  <a:pt x="1424" y="2614"/>
                </a:lnTo>
                <a:lnTo>
                  <a:pt x="1424" y="2613"/>
                </a:lnTo>
                <a:lnTo>
                  <a:pt x="1434" y="2593"/>
                </a:lnTo>
                <a:lnTo>
                  <a:pt x="1433" y="2589"/>
                </a:lnTo>
                <a:lnTo>
                  <a:pt x="1432" y="2588"/>
                </a:lnTo>
                <a:lnTo>
                  <a:pt x="1431" y="2587"/>
                </a:lnTo>
                <a:lnTo>
                  <a:pt x="1430" y="2586"/>
                </a:lnTo>
                <a:lnTo>
                  <a:pt x="1428" y="2585"/>
                </a:lnTo>
                <a:lnTo>
                  <a:pt x="1427" y="2584"/>
                </a:lnTo>
                <a:lnTo>
                  <a:pt x="1426" y="2582"/>
                </a:lnTo>
                <a:lnTo>
                  <a:pt x="1425" y="2582"/>
                </a:lnTo>
                <a:lnTo>
                  <a:pt x="1424" y="2581"/>
                </a:lnTo>
                <a:lnTo>
                  <a:pt x="1423" y="2580"/>
                </a:lnTo>
                <a:lnTo>
                  <a:pt x="1423" y="2579"/>
                </a:lnTo>
                <a:lnTo>
                  <a:pt x="1422" y="2579"/>
                </a:lnTo>
                <a:lnTo>
                  <a:pt x="1421" y="2578"/>
                </a:lnTo>
                <a:lnTo>
                  <a:pt x="1418" y="2578"/>
                </a:lnTo>
                <a:lnTo>
                  <a:pt x="1414" y="2576"/>
                </a:lnTo>
                <a:lnTo>
                  <a:pt x="1410" y="2573"/>
                </a:lnTo>
                <a:lnTo>
                  <a:pt x="1407" y="2572"/>
                </a:lnTo>
                <a:lnTo>
                  <a:pt x="1405" y="2571"/>
                </a:lnTo>
                <a:lnTo>
                  <a:pt x="1402" y="2569"/>
                </a:lnTo>
                <a:lnTo>
                  <a:pt x="1401" y="2569"/>
                </a:lnTo>
                <a:lnTo>
                  <a:pt x="1400" y="2568"/>
                </a:lnTo>
                <a:lnTo>
                  <a:pt x="1399" y="2568"/>
                </a:lnTo>
                <a:lnTo>
                  <a:pt x="1398" y="2567"/>
                </a:lnTo>
                <a:lnTo>
                  <a:pt x="1397" y="2567"/>
                </a:lnTo>
                <a:lnTo>
                  <a:pt x="1395" y="2567"/>
                </a:lnTo>
                <a:lnTo>
                  <a:pt x="1392" y="2567"/>
                </a:lnTo>
                <a:lnTo>
                  <a:pt x="1391" y="2565"/>
                </a:lnTo>
                <a:lnTo>
                  <a:pt x="1390" y="2564"/>
                </a:lnTo>
                <a:lnTo>
                  <a:pt x="1389" y="2564"/>
                </a:lnTo>
                <a:lnTo>
                  <a:pt x="1388" y="2564"/>
                </a:lnTo>
                <a:lnTo>
                  <a:pt x="1387" y="2564"/>
                </a:lnTo>
                <a:lnTo>
                  <a:pt x="1385" y="2564"/>
                </a:lnTo>
                <a:lnTo>
                  <a:pt x="1384" y="2563"/>
                </a:lnTo>
                <a:lnTo>
                  <a:pt x="1383" y="2563"/>
                </a:lnTo>
                <a:lnTo>
                  <a:pt x="1380" y="2562"/>
                </a:lnTo>
                <a:lnTo>
                  <a:pt x="1378" y="2562"/>
                </a:lnTo>
                <a:lnTo>
                  <a:pt x="1376" y="2562"/>
                </a:lnTo>
                <a:lnTo>
                  <a:pt x="1375" y="2562"/>
                </a:lnTo>
                <a:lnTo>
                  <a:pt x="1374" y="2562"/>
                </a:lnTo>
                <a:lnTo>
                  <a:pt x="1373" y="2561"/>
                </a:lnTo>
                <a:lnTo>
                  <a:pt x="1372" y="2561"/>
                </a:lnTo>
                <a:lnTo>
                  <a:pt x="1371" y="2561"/>
                </a:lnTo>
                <a:lnTo>
                  <a:pt x="1370" y="2561"/>
                </a:lnTo>
                <a:lnTo>
                  <a:pt x="1368" y="2561"/>
                </a:lnTo>
                <a:lnTo>
                  <a:pt x="1367" y="2562"/>
                </a:lnTo>
                <a:lnTo>
                  <a:pt x="1366" y="2561"/>
                </a:lnTo>
                <a:lnTo>
                  <a:pt x="1364" y="2561"/>
                </a:lnTo>
                <a:lnTo>
                  <a:pt x="1363" y="2561"/>
                </a:lnTo>
                <a:lnTo>
                  <a:pt x="1362" y="2561"/>
                </a:lnTo>
                <a:lnTo>
                  <a:pt x="1361" y="2561"/>
                </a:lnTo>
                <a:lnTo>
                  <a:pt x="1359" y="2561"/>
                </a:lnTo>
                <a:lnTo>
                  <a:pt x="1358" y="2561"/>
                </a:lnTo>
                <a:lnTo>
                  <a:pt x="1357" y="2561"/>
                </a:lnTo>
                <a:lnTo>
                  <a:pt x="1356" y="2561"/>
                </a:lnTo>
                <a:lnTo>
                  <a:pt x="1354" y="2561"/>
                </a:lnTo>
                <a:lnTo>
                  <a:pt x="1352" y="2561"/>
                </a:lnTo>
                <a:lnTo>
                  <a:pt x="1352" y="2560"/>
                </a:lnTo>
                <a:lnTo>
                  <a:pt x="1350" y="2560"/>
                </a:lnTo>
                <a:lnTo>
                  <a:pt x="1349" y="2559"/>
                </a:lnTo>
                <a:lnTo>
                  <a:pt x="1348" y="2559"/>
                </a:lnTo>
                <a:lnTo>
                  <a:pt x="1347" y="2557"/>
                </a:lnTo>
                <a:lnTo>
                  <a:pt x="1346" y="2557"/>
                </a:lnTo>
                <a:lnTo>
                  <a:pt x="1345" y="2557"/>
                </a:lnTo>
                <a:lnTo>
                  <a:pt x="1344" y="2557"/>
                </a:lnTo>
                <a:lnTo>
                  <a:pt x="1342" y="2557"/>
                </a:lnTo>
                <a:lnTo>
                  <a:pt x="1342" y="2556"/>
                </a:lnTo>
                <a:lnTo>
                  <a:pt x="1341" y="2556"/>
                </a:lnTo>
                <a:lnTo>
                  <a:pt x="1340" y="2556"/>
                </a:lnTo>
                <a:lnTo>
                  <a:pt x="1340" y="2555"/>
                </a:lnTo>
                <a:lnTo>
                  <a:pt x="1339" y="2555"/>
                </a:lnTo>
                <a:lnTo>
                  <a:pt x="1338" y="2556"/>
                </a:lnTo>
                <a:lnTo>
                  <a:pt x="1337" y="2556"/>
                </a:lnTo>
                <a:lnTo>
                  <a:pt x="1337" y="2555"/>
                </a:lnTo>
                <a:lnTo>
                  <a:pt x="1336" y="2555"/>
                </a:lnTo>
                <a:lnTo>
                  <a:pt x="1335" y="2555"/>
                </a:lnTo>
                <a:lnTo>
                  <a:pt x="1335" y="2554"/>
                </a:lnTo>
                <a:lnTo>
                  <a:pt x="1333" y="2554"/>
                </a:lnTo>
                <a:lnTo>
                  <a:pt x="1331" y="2554"/>
                </a:lnTo>
                <a:lnTo>
                  <a:pt x="1331" y="2553"/>
                </a:lnTo>
                <a:lnTo>
                  <a:pt x="1335" y="2553"/>
                </a:lnTo>
                <a:lnTo>
                  <a:pt x="1333" y="2553"/>
                </a:lnTo>
                <a:lnTo>
                  <a:pt x="1331" y="2552"/>
                </a:lnTo>
                <a:lnTo>
                  <a:pt x="1330" y="2551"/>
                </a:lnTo>
                <a:lnTo>
                  <a:pt x="1329" y="2550"/>
                </a:lnTo>
                <a:lnTo>
                  <a:pt x="1328" y="2548"/>
                </a:lnTo>
                <a:lnTo>
                  <a:pt x="1327" y="2548"/>
                </a:lnTo>
                <a:lnTo>
                  <a:pt x="1298" y="2550"/>
                </a:lnTo>
                <a:lnTo>
                  <a:pt x="1289" y="2559"/>
                </a:lnTo>
                <a:lnTo>
                  <a:pt x="1279" y="2556"/>
                </a:lnTo>
                <a:lnTo>
                  <a:pt x="1238" y="2547"/>
                </a:lnTo>
                <a:lnTo>
                  <a:pt x="1237" y="2548"/>
                </a:lnTo>
                <a:lnTo>
                  <a:pt x="1236" y="2548"/>
                </a:lnTo>
                <a:lnTo>
                  <a:pt x="1235" y="2548"/>
                </a:lnTo>
                <a:lnTo>
                  <a:pt x="1235" y="2550"/>
                </a:lnTo>
                <a:lnTo>
                  <a:pt x="1234" y="2550"/>
                </a:lnTo>
                <a:lnTo>
                  <a:pt x="1234" y="2548"/>
                </a:lnTo>
                <a:lnTo>
                  <a:pt x="1233" y="2550"/>
                </a:lnTo>
                <a:lnTo>
                  <a:pt x="1232" y="2551"/>
                </a:lnTo>
                <a:lnTo>
                  <a:pt x="1231" y="2551"/>
                </a:lnTo>
                <a:lnTo>
                  <a:pt x="1229" y="2551"/>
                </a:lnTo>
                <a:lnTo>
                  <a:pt x="1228" y="2552"/>
                </a:lnTo>
                <a:lnTo>
                  <a:pt x="1227" y="2552"/>
                </a:lnTo>
                <a:lnTo>
                  <a:pt x="1226" y="2552"/>
                </a:lnTo>
                <a:lnTo>
                  <a:pt x="1225" y="2552"/>
                </a:lnTo>
                <a:lnTo>
                  <a:pt x="1225" y="2551"/>
                </a:lnTo>
                <a:lnTo>
                  <a:pt x="1224" y="2551"/>
                </a:lnTo>
                <a:lnTo>
                  <a:pt x="1224" y="2552"/>
                </a:lnTo>
                <a:lnTo>
                  <a:pt x="1224" y="2553"/>
                </a:lnTo>
                <a:lnTo>
                  <a:pt x="1223" y="2553"/>
                </a:lnTo>
                <a:lnTo>
                  <a:pt x="1223" y="2554"/>
                </a:lnTo>
                <a:lnTo>
                  <a:pt x="1221" y="2554"/>
                </a:lnTo>
                <a:lnTo>
                  <a:pt x="1221" y="2555"/>
                </a:lnTo>
                <a:lnTo>
                  <a:pt x="1219" y="2556"/>
                </a:lnTo>
                <a:lnTo>
                  <a:pt x="1217" y="2557"/>
                </a:lnTo>
                <a:lnTo>
                  <a:pt x="1215" y="2557"/>
                </a:lnTo>
                <a:lnTo>
                  <a:pt x="1212" y="2559"/>
                </a:lnTo>
                <a:lnTo>
                  <a:pt x="1211" y="2559"/>
                </a:lnTo>
                <a:lnTo>
                  <a:pt x="1209" y="2559"/>
                </a:lnTo>
                <a:lnTo>
                  <a:pt x="1208" y="2559"/>
                </a:lnTo>
                <a:lnTo>
                  <a:pt x="1207" y="2560"/>
                </a:lnTo>
                <a:lnTo>
                  <a:pt x="1206" y="2560"/>
                </a:lnTo>
                <a:lnTo>
                  <a:pt x="1204" y="2560"/>
                </a:lnTo>
                <a:lnTo>
                  <a:pt x="1203" y="2560"/>
                </a:lnTo>
                <a:lnTo>
                  <a:pt x="1202" y="2560"/>
                </a:lnTo>
                <a:lnTo>
                  <a:pt x="1201" y="2560"/>
                </a:lnTo>
                <a:lnTo>
                  <a:pt x="1195" y="2560"/>
                </a:lnTo>
                <a:lnTo>
                  <a:pt x="1194" y="2560"/>
                </a:lnTo>
                <a:lnTo>
                  <a:pt x="1194" y="2561"/>
                </a:lnTo>
                <a:lnTo>
                  <a:pt x="1193" y="2561"/>
                </a:lnTo>
                <a:lnTo>
                  <a:pt x="1192" y="2561"/>
                </a:lnTo>
                <a:lnTo>
                  <a:pt x="1191" y="2561"/>
                </a:lnTo>
                <a:lnTo>
                  <a:pt x="1190" y="2561"/>
                </a:lnTo>
                <a:lnTo>
                  <a:pt x="1189" y="2560"/>
                </a:lnTo>
                <a:lnTo>
                  <a:pt x="1189" y="2561"/>
                </a:lnTo>
                <a:lnTo>
                  <a:pt x="1188" y="2561"/>
                </a:lnTo>
                <a:lnTo>
                  <a:pt x="1186" y="2561"/>
                </a:lnTo>
                <a:lnTo>
                  <a:pt x="1185" y="2560"/>
                </a:lnTo>
                <a:lnTo>
                  <a:pt x="1184" y="2560"/>
                </a:lnTo>
                <a:lnTo>
                  <a:pt x="1183" y="2560"/>
                </a:lnTo>
                <a:lnTo>
                  <a:pt x="1183" y="2561"/>
                </a:lnTo>
                <a:lnTo>
                  <a:pt x="1182" y="2561"/>
                </a:lnTo>
                <a:lnTo>
                  <a:pt x="1181" y="2561"/>
                </a:lnTo>
                <a:lnTo>
                  <a:pt x="1177" y="2560"/>
                </a:lnTo>
                <a:lnTo>
                  <a:pt x="1176" y="2560"/>
                </a:lnTo>
                <a:lnTo>
                  <a:pt x="1175" y="2559"/>
                </a:lnTo>
                <a:lnTo>
                  <a:pt x="1174" y="2557"/>
                </a:lnTo>
                <a:lnTo>
                  <a:pt x="1174" y="2555"/>
                </a:lnTo>
                <a:lnTo>
                  <a:pt x="1173" y="2554"/>
                </a:lnTo>
                <a:lnTo>
                  <a:pt x="1173" y="2553"/>
                </a:lnTo>
                <a:lnTo>
                  <a:pt x="1173" y="2552"/>
                </a:lnTo>
                <a:lnTo>
                  <a:pt x="1172" y="2552"/>
                </a:lnTo>
                <a:lnTo>
                  <a:pt x="1171" y="2552"/>
                </a:lnTo>
                <a:lnTo>
                  <a:pt x="1169" y="2551"/>
                </a:lnTo>
                <a:lnTo>
                  <a:pt x="1168" y="2551"/>
                </a:lnTo>
                <a:lnTo>
                  <a:pt x="1168" y="2550"/>
                </a:lnTo>
                <a:lnTo>
                  <a:pt x="1168" y="2548"/>
                </a:lnTo>
                <a:lnTo>
                  <a:pt x="1169" y="2548"/>
                </a:lnTo>
                <a:lnTo>
                  <a:pt x="1169" y="2547"/>
                </a:lnTo>
                <a:lnTo>
                  <a:pt x="1171" y="2547"/>
                </a:lnTo>
                <a:lnTo>
                  <a:pt x="1171" y="2546"/>
                </a:lnTo>
                <a:lnTo>
                  <a:pt x="1169" y="2546"/>
                </a:lnTo>
                <a:lnTo>
                  <a:pt x="1169" y="2545"/>
                </a:lnTo>
                <a:lnTo>
                  <a:pt x="1168" y="2545"/>
                </a:lnTo>
                <a:lnTo>
                  <a:pt x="1167" y="2545"/>
                </a:lnTo>
                <a:lnTo>
                  <a:pt x="1166" y="2545"/>
                </a:lnTo>
                <a:lnTo>
                  <a:pt x="1165" y="2544"/>
                </a:lnTo>
                <a:lnTo>
                  <a:pt x="1164" y="2543"/>
                </a:lnTo>
                <a:lnTo>
                  <a:pt x="1163" y="2542"/>
                </a:lnTo>
                <a:lnTo>
                  <a:pt x="1162" y="2540"/>
                </a:lnTo>
                <a:lnTo>
                  <a:pt x="1160" y="2539"/>
                </a:lnTo>
                <a:lnTo>
                  <a:pt x="1159" y="2538"/>
                </a:lnTo>
                <a:lnTo>
                  <a:pt x="1158" y="2536"/>
                </a:lnTo>
                <a:lnTo>
                  <a:pt x="1157" y="2535"/>
                </a:lnTo>
                <a:lnTo>
                  <a:pt x="1156" y="2531"/>
                </a:lnTo>
                <a:lnTo>
                  <a:pt x="1156" y="2530"/>
                </a:lnTo>
                <a:lnTo>
                  <a:pt x="1155" y="2528"/>
                </a:lnTo>
                <a:lnTo>
                  <a:pt x="1154" y="2526"/>
                </a:lnTo>
                <a:lnTo>
                  <a:pt x="1154" y="2523"/>
                </a:lnTo>
                <a:lnTo>
                  <a:pt x="1152" y="2522"/>
                </a:lnTo>
                <a:lnTo>
                  <a:pt x="1152" y="2521"/>
                </a:lnTo>
                <a:lnTo>
                  <a:pt x="1151" y="2520"/>
                </a:lnTo>
                <a:lnTo>
                  <a:pt x="1151" y="2519"/>
                </a:lnTo>
                <a:lnTo>
                  <a:pt x="1150" y="2518"/>
                </a:lnTo>
                <a:lnTo>
                  <a:pt x="1150" y="2517"/>
                </a:lnTo>
                <a:lnTo>
                  <a:pt x="1150" y="2515"/>
                </a:lnTo>
                <a:lnTo>
                  <a:pt x="1150" y="2514"/>
                </a:lnTo>
                <a:lnTo>
                  <a:pt x="1150" y="2512"/>
                </a:lnTo>
                <a:lnTo>
                  <a:pt x="1150" y="2509"/>
                </a:lnTo>
                <a:lnTo>
                  <a:pt x="1150" y="2508"/>
                </a:lnTo>
                <a:lnTo>
                  <a:pt x="1150" y="2505"/>
                </a:lnTo>
                <a:lnTo>
                  <a:pt x="1150" y="2503"/>
                </a:lnTo>
                <a:lnTo>
                  <a:pt x="1150" y="2502"/>
                </a:lnTo>
                <a:lnTo>
                  <a:pt x="1150" y="2500"/>
                </a:lnTo>
                <a:lnTo>
                  <a:pt x="1149" y="2496"/>
                </a:lnTo>
                <a:lnTo>
                  <a:pt x="1149" y="2495"/>
                </a:lnTo>
                <a:lnTo>
                  <a:pt x="1149" y="2494"/>
                </a:lnTo>
                <a:lnTo>
                  <a:pt x="1149" y="2493"/>
                </a:lnTo>
                <a:lnTo>
                  <a:pt x="1149" y="2492"/>
                </a:lnTo>
                <a:lnTo>
                  <a:pt x="1148" y="2490"/>
                </a:lnTo>
                <a:lnTo>
                  <a:pt x="1148" y="2489"/>
                </a:lnTo>
                <a:lnTo>
                  <a:pt x="1148" y="2488"/>
                </a:lnTo>
                <a:lnTo>
                  <a:pt x="1147" y="2488"/>
                </a:lnTo>
                <a:lnTo>
                  <a:pt x="1146" y="2488"/>
                </a:lnTo>
                <a:lnTo>
                  <a:pt x="1145" y="2488"/>
                </a:lnTo>
                <a:lnTo>
                  <a:pt x="1146" y="2487"/>
                </a:lnTo>
                <a:lnTo>
                  <a:pt x="1146" y="2486"/>
                </a:lnTo>
                <a:lnTo>
                  <a:pt x="1148" y="2485"/>
                </a:lnTo>
                <a:lnTo>
                  <a:pt x="1149" y="2484"/>
                </a:lnTo>
                <a:lnTo>
                  <a:pt x="1150" y="2481"/>
                </a:lnTo>
                <a:lnTo>
                  <a:pt x="1151" y="2479"/>
                </a:lnTo>
                <a:lnTo>
                  <a:pt x="1151" y="2478"/>
                </a:lnTo>
                <a:lnTo>
                  <a:pt x="1152" y="2478"/>
                </a:lnTo>
                <a:lnTo>
                  <a:pt x="1152" y="2477"/>
                </a:lnTo>
                <a:lnTo>
                  <a:pt x="1152" y="2476"/>
                </a:lnTo>
                <a:lnTo>
                  <a:pt x="1152" y="2473"/>
                </a:lnTo>
                <a:lnTo>
                  <a:pt x="1152" y="2468"/>
                </a:lnTo>
                <a:lnTo>
                  <a:pt x="1152" y="2460"/>
                </a:lnTo>
                <a:lnTo>
                  <a:pt x="1152" y="2447"/>
                </a:lnTo>
                <a:lnTo>
                  <a:pt x="1150" y="2427"/>
                </a:lnTo>
                <a:lnTo>
                  <a:pt x="1149" y="2412"/>
                </a:lnTo>
                <a:lnTo>
                  <a:pt x="1149" y="2409"/>
                </a:lnTo>
                <a:lnTo>
                  <a:pt x="1149" y="2405"/>
                </a:lnTo>
                <a:lnTo>
                  <a:pt x="1148" y="2396"/>
                </a:lnTo>
                <a:lnTo>
                  <a:pt x="1148" y="2393"/>
                </a:lnTo>
                <a:lnTo>
                  <a:pt x="1142" y="2369"/>
                </a:lnTo>
                <a:lnTo>
                  <a:pt x="1141" y="2363"/>
                </a:lnTo>
                <a:lnTo>
                  <a:pt x="1141" y="2361"/>
                </a:lnTo>
                <a:lnTo>
                  <a:pt x="1140" y="2355"/>
                </a:lnTo>
                <a:lnTo>
                  <a:pt x="1140" y="2353"/>
                </a:lnTo>
                <a:lnTo>
                  <a:pt x="1139" y="2352"/>
                </a:lnTo>
                <a:lnTo>
                  <a:pt x="1139" y="2350"/>
                </a:lnTo>
                <a:lnTo>
                  <a:pt x="1140" y="2349"/>
                </a:lnTo>
                <a:lnTo>
                  <a:pt x="1139" y="2347"/>
                </a:lnTo>
                <a:lnTo>
                  <a:pt x="1138" y="2345"/>
                </a:lnTo>
                <a:lnTo>
                  <a:pt x="1138" y="2344"/>
                </a:lnTo>
                <a:lnTo>
                  <a:pt x="1138" y="2343"/>
                </a:lnTo>
                <a:lnTo>
                  <a:pt x="1137" y="2342"/>
                </a:lnTo>
                <a:lnTo>
                  <a:pt x="1135" y="2342"/>
                </a:lnTo>
                <a:lnTo>
                  <a:pt x="1134" y="2341"/>
                </a:lnTo>
                <a:lnTo>
                  <a:pt x="1133" y="2339"/>
                </a:lnTo>
                <a:lnTo>
                  <a:pt x="1132" y="2336"/>
                </a:lnTo>
                <a:lnTo>
                  <a:pt x="1133" y="2335"/>
                </a:lnTo>
                <a:lnTo>
                  <a:pt x="1133" y="2334"/>
                </a:lnTo>
                <a:lnTo>
                  <a:pt x="1131" y="2331"/>
                </a:lnTo>
                <a:lnTo>
                  <a:pt x="1130" y="2329"/>
                </a:lnTo>
                <a:lnTo>
                  <a:pt x="1129" y="2326"/>
                </a:lnTo>
                <a:lnTo>
                  <a:pt x="1129" y="2325"/>
                </a:lnTo>
                <a:lnTo>
                  <a:pt x="1129" y="2324"/>
                </a:lnTo>
                <a:lnTo>
                  <a:pt x="1129" y="2322"/>
                </a:lnTo>
                <a:lnTo>
                  <a:pt x="1128" y="2322"/>
                </a:lnTo>
                <a:lnTo>
                  <a:pt x="1126" y="2321"/>
                </a:lnTo>
                <a:lnTo>
                  <a:pt x="1123" y="2310"/>
                </a:lnTo>
                <a:lnTo>
                  <a:pt x="1122" y="2308"/>
                </a:lnTo>
                <a:lnTo>
                  <a:pt x="1121" y="2305"/>
                </a:lnTo>
                <a:lnTo>
                  <a:pt x="1121" y="2304"/>
                </a:lnTo>
                <a:lnTo>
                  <a:pt x="1123" y="2304"/>
                </a:lnTo>
                <a:lnTo>
                  <a:pt x="1124" y="2304"/>
                </a:lnTo>
                <a:lnTo>
                  <a:pt x="1124" y="2303"/>
                </a:lnTo>
                <a:lnTo>
                  <a:pt x="1124" y="2301"/>
                </a:lnTo>
                <a:lnTo>
                  <a:pt x="1122" y="2297"/>
                </a:lnTo>
                <a:lnTo>
                  <a:pt x="1120" y="2295"/>
                </a:lnTo>
                <a:lnTo>
                  <a:pt x="1117" y="2295"/>
                </a:lnTo>
                <a:lnTo>
                  <a:pt x="1116" y="2293"/>
                </a:lnTo>
                <a:lnTo>
                  <a:pt x="1114" y="2286"/>
                </a:lnTo>
                <a:lnTo>
                  <a:pt x="1113" y="2284"/>
                </a:lnTo>
                <a:lnTo>
                  <a:pt x="1113" y="2280"/>
                </a:lnTo>
                <a:lnTo>
                  <a:pt x="1113" y="2279"/>
                </a:lnTo>
                <a:lnTo>
                  <a:pt x="1115" y="2277"/>
                </a:lnTo>
                <a:lnTo>
                  <a:pt x="1115" y="2276"/>
                </a:lnTo>
                <a:lnTo>
                  <a:pt x="1113" y="2272"/>
                </a:lnTo>
                <a:lnTo>
                  <a:pt x="1113" y="2271"/>
                </a:lnTo>
                <a:lnTo>
                  <a:pt x="1112" y="2270"/>
                </a:lnTo>
                <a:lnTo>
                  <a:pt x="1112" y="2267"/>
                </a:lnTo>
                <a:lnTo>
                  <a:pt x="1111" y="2266"/>
                </a:lnTo>
                <a:lnTo>
                  <a:pt x="1111" y="2264"/>
                </a:lnTo>
                <a:lnTo>
                  <a:pt x="1111" y="2263"/>
                </a:lnTo>
                <a:lnTo>
                  <a:pt x="1112" y="2263"/>
                </a:lnTo>
                <a:lnTo>
                  <a:pt x="1112" y="2262"/>
                </a:lnTo>
                <a:lnTo>
                  <a:pt x="1107" y="2261"/>
                </a:lnTo>
                <a:lnTo>
                  <a:pt x="1106" y="2261"/>
                </a:lnTo>
                <a:lnTo>
                  <a:pt x="1105" y="2260"/>
                </a:lnTo>
                <a:lnTo>
                  <a:pt x="1104" y="2260"/>
                </a:lnTo>
                <a:lnTo>
                  <a:pt x="1104" y="2258"/>
                </a:lnTo>
                <a:lnTo>
                  <a:pt x="1103" y="2257"/>
                </a:lnTo>
                <a:lnTo>
                  <a:pt x="1102" y="2255"/>
                </a:lnTo>
                <a:lnTo>
                  <a:pt x="1100" y="2254"/>
                </a:lnTo>
                <a:lnTo>
                  <a:pt x="1098" y="2253"/>
                </a:lnTo>
                <a:lnTo>
                  <a:pt x="1097" y="2252"/>
                </a:lnTo>
                <a:lnTo>
                  <a:pt x="1096" y="2252"/>
                </a:lnTo>
                <a:lnTo>
                  <a:pt x="1096" y="2251"/>
                </a:lnTo>
                <a:lnTo>
                  <a:pt x="1097" y="2249"/>
                </a:lnTo>
                <a:lnTo>
                  <a:pt x="1097" y="2247"/>
                </a:lnTo>
                <a:lnTo>
                  <a:pt x="1097" y="2246"/>
                </a:lnTo>
                <a:lnTo>
                  <a:pt x="1096" y="2245"/>
                </a:lnTo>
                <a:lnTo>
                  <a:pt x="1095" y="2244"/>
                </a:lnTo>
                <a:lnTo>
                  <a:pt x="1095" y="2242"/>
                </a:lnTo>
                <a:lnTo>
                  <a:pt x="1095" y="2241"/>
                </a:lnTo>
                <a:lnTo>
                  <a:pt x="1095" y="2239"/>
                </a:lnTo>
                <a:lnTo>
                  <a:pt x="1093" y="2239"/>
                </a:lnTo>
                <a:lnTo>
                  <a:pt x="1091" y="2239"/>
                </a:lnTo>
                <a:lnTo>
                  <a:pt x="1090" y="2239"/>
                </a:lnTo>
                <a:lnTo>
                  <a:pt x="1089" y="2239"/>
                </a:lnTo>
                <a:lnTo>
                  <a:pt x="1087" y="2237"/>
                </a:lnTo>
                <a:lnTo>
                  <a:pt x="1085" y="2234"/>
                </a:lnTo>
                <a:lnTo>
                  <a:pt x="1085" y="2233"/>
                </a:lnTo>
                <a:lnTo>
                  <a:pt x="1082" y="2228"/>
                </a:lnTo>
                <a:lnTo>
                  <a:pt x="1080" y="2225"/>
                </a:lnTo>
                <a:lnTo>
                  <a:pt x="1079" y="2221"/>
                </a:lnTo>
                <a:lnTo>
                  <a:pt x="1077" y="2219"/>
                </a:lnTo>
                <a:lnTo>
                  <a:pt x="1074" y="2216"/>
                </a:lnTo>
                <a:lnTo>
                  <a:pt x="1073" y="2216"/>
                </a:lnTo>
                <a:lnTo>
                  <a:pt x="1073" y="2214"/>
                </a:lnTo>
                <a:lnTo>
                  <a:pt x="1072" y="2213"/>
                </a:lnTo>
                <a:lnTo>
                  <a:pt x="1070" y="2210"/>
                </a:lnTo>
                <a:lnTo>
                  <a:pt x="1069" y="2209"/>
                </a:lnTo>
                <a:lnTo>
                  <a:pt x="1068" y="2209"/>
                </a:lnTo>
                <a:lnTo>
                  <a:pt x="1066" y="2205"/>
                </a:lnTo>
                <a:lnTo>
                  <a:pt x="1064" y="2203"/>
                </a:lnTo>
                <a:lnTo>
                  <a:pt x="1064" y="2202"/>
                </a:lnTo>
                <a:lnTo>
                  <a:pt x="1064" y="2201"/>
                </a:lnTo>
                <a:lnTo>
                  <a:pt x="1062" y="2199"/>
                </a:lnTo>
                <a:lnTo>
                  <a:pt x="1057" y="2195"/>
                </a:lnTo>
                <a:lnTo>
                  <a:pt x="1057" y="2193"/>
                </a:lnTo>
                <a:lnTo>
                  <a:pt x="1057" y="2191"/>
                </a:lnTo>
                <a:lnTo>
                  <a:pt x="1055" y="2185"/>
                </a:lnTo>
                <a:lnTo>
                  <a:pt x="1054" y="2182"/>
                </a:lnTo>
                <a:lnTo>
                  <a:pt x="1055" y="2179"/>
                </a:lnTo>
                <a:lnTo>
                  <a:pt x="1056" y="2178"/>
                </a:lnTo>
                <a:lnTo>
                  <a:pt x="1057" y="2177"/>
                </a:lnTo>
                <a:lnTo>
                  <a:pt x="1057" y="2176"/>
                </a:lnTo>
                <a:lnTo>
                  <a:pt x="1055" y="2174"/>
                </a:lnTo>
                <a:lnTo>
                  <a:pt x="1055" y="2171"/>
                </a:lnTo>
                <a:lnTo>
                  <a:pt x="1055" y="2170"/>
                </a:lnTo>
                <a:lnTo>
                  <a:pt x="1055" y="2169"/>
                </a:lnTo>
                <a:lnTo>
                  <a:pt x="1056" y="2168"/>
                </a:lnTo>
                <a:lnTo>
                  <a:pt x="1055" y="2168"/>
                </a:lnTo>
                <a:lnTo>
                  <a:pt x="1055" y="2167"/>
                </a:lnTo>
                <a:lnTo>
                  <a:pt x="1054" y="2163"/>
                </a:lnTo>
                <a:lnTo>
                  <a:pt x="1053" y="2162"/>
                </a:lnTo>
                <a:lnTo>
                  <a:pt x="1052" y="2160"/>
                </a:lnTo>
                <a:lnTo>
                  <a:pt x="1050" y="2159"/>
                </a:lnTo>
                <a:lnTo>
                  <a:pt x="1047" y="2158"/>
                </a:lnTo>
                <a:lnTo>
                  <a:pt x="1046" y="2158"/>
                </a:lnTo>
                <a:lnTo>
                  <a:pt x="1045" y="2158"/>
                </a:lnTo>
                <a:lnTo>
                  <a:pt x="1044" y="2159"/>
                </a:lnTo>
                <a:lnTo>
                  <a:pt x="1042" y="2160"/>
                </a:lnTo>
                <a:lnTo>
                  <a:pt x="1039" y="2161"/>
                </a:lnTo>
                <a:lnTo>
                  <a:pt x="1039" y="2160"/>
                </a:lnTo>
                <a:lnTo>
                  <a:pt x="1038" y="2159"/>
                </a:lnTo>
                <a:lnTo>
                  <a:pt x="1039" y="2158"/>
                </a:lnTo>
                <a:lnTo>
                  <a:pt x="1039" y="2157"/>
                </a:lnTo>
                <a:lnTo>
                  <a:pt x="1038" y="2157"/>
                </a:lnTo>
                <a:lnTo>
                  <a:pt x="1036" y="2157"/>
                </a:lnTo>
                <a:lnTo>
                  <a:pt x="1034" y="2154"/>
                </a:lnTo>
                <a:lnTo>
                  <a:pt x="1034" y="2153"/>
                </a:lnTo>
                <a:lnTo>
                  <a:pt x="1034" y="2152"/>
                </a:lnTo>
                <a:lnTo>
                  <a:pt x="1034" y="2151"/>
                </a:lnTo>
                <a:lnTo>
                  <a:pt x="1033" y="2151"/>
                </a:lnTo>
                <a:lnTo>
                  <a:pt x="1031" y="2150"/>
                </a:lnTo>
                <a:lnTo>
                  <a:pt x="1031" y="2149"/>
                </a:lnTo>
                <a:lnTo>
                  <a:pt x="1030" y="2146"/>
                </a:lnTo>
                <a:lnTo>
                  <a:pt x="1029" y="2144"/>
                </a:lnTo>
                <a:lnTo>
                  <a:pt x="1029" y="2143"/>
                </a:lnTo>
                <a:lnTo>
                  <a:pt x="1028" y="2143"/>
                </a:lnTo>
                <a:lnTo>
                  <a:pt x="1028" y="2140"/>
                </a:lnTo>
                <a:lnTo>
                  <a:pt x="1027" y="2138"/>
                </a:lnTo>
                <a:lnTo>
                  <a:pt x="1027" y="2137"/>
                </a:lnTo>
                <a:lnTo>
                  <a:pt x="1026" y="2136"/>
                </a:lnTo>
                <a:lnTo>
                  <a:pt x="1026" y="2137"/>
                </a:lnTo>
                <a:lnTo>
                  <a:pt x="1025" y="2137"/>
                </a:lnTo>
                <a:lnTo>
                  <a:pt x="1024" y="2135"/>
                </a:lnTo>
                <a:lnTo>
                  <a:pt x="1022" y="2134"/>
                </a:lnTo>
                <a:lnTo>
                  <a:pt x="1022" y="2133"/>
                </a:lnTo>
                <a:lnTo>
                  <a:pt x="1022" y="2134"/>
                </a:lnTo>
                <a:lnTo>
                  <a:pt x="1021" y="2134"/>
                </a:lnTo>
                <a:lnTo>
                  <a:pt x="1021" y="2133"/>
                </a:lnTo>
                <a:lnTo>
                  <a:pt x="1020" y="2133"/>
                </a:lnTo>
                <a:lnTo>
                  <a:pt x="1020" y="2132"/>
                </a:lnTo>
                <a:lnTo>
                  <a:pt x="1021" y="2130"/>
                </a:lnTo>
                <a:lnTo>
                  <a:pt x="1020" y="2130"/>
                </a:lnTo>
                <a:lnTo>
                  <a:pt x="1020" y="2129"/>
                </a:lnTo>
                <a:lnTo>
                  <a:pt x="1019" y="2129"/>
                </a:lnTo>
                <a:lnTo>
                  <a:pt x="1018" y="2128"/>
                </a:lnTo>
                <a:lnTo>
                  <a:pt x="1017" y="2128"/>
                </a:lnTo>
                <a:lnTo>
                  <a:pt x="1016" y="2127"/>
                </a:lnTo>
                <a:lnTo>
                  <a:pt x="1013" y="2125"/>
                </a:lnTo>
                <a:lnTo>
                  <a:pt x="1012" y="2125"/>
                </a:lnTo>
                <a:lnTo>
                  <a:pt x="1011" y="2125"/>
                </a:lnTo>
                <a:lnTo>
                  <a:pt x="1011" y="2124"/>
                </a:lnTo>
                <a:lnTo>
                  <a:pt x="1012" y="2124"/>
                </a:lnTo>
                <a:lnTo>
                  <a:pt x="1011" y="2123"/>
                </a:lnTo>
                <a:lnTo>
                  <a:pt x="1010" y="2121"/>
                </a:lnTo>
                <a:lnTo>
                  <a:pt x="1011" y="2119"/>
                </a:lnTo>
                <a:lnTo>
                  <a:pt x="1010" y="2119"/>
                </a:lnTo>
                <a:lnTo>
                  <a:pt x="1008" y="2116"/>
                </a:lnTo>
                <a:lnTo>
                  <a:pt x="1007" y="2115"/>
                </a:lnTo>
                <a:lnTo>
                  <a:pt x="1007" y="2113"/>
                </a:lnTo>
                <a:lnTo>
                  <a:pt x="1005" y="2113"/>
                </a:lnTo>
                <a:lnTo>
                  <a:pt x="1005" y="2112"/>
                </a:lnTo>
                <a:lnTo>
                  <a:pt x="1004" y="2111"/>
                </a:lnTo>
                <a:lnTo>
                  <a:pt x="1004" y="2110"/>
                </a:lnTo>
                <a:lnTo>
                  <a:pt x="1003" y="2109"/>
                </a:lnTo>
                <a:lnTo>
                  <a:pt x="1002" y="2108"/>
                </a:lnTo>
                <a:lnTo>
                  <a:pt x="1001" y="2108"/>
                </a:lnTo>
                <a:lnTo>
                  <a:pt x="1000" y="2107"/>
                </a:lnTo>
                <a:lnTo>
                  <a:pt x="1000" y="2104"/>
                </a:lnTo>
                <a:lnTo>
                  <a:pt x="996" y="2101"/>
                </a:lnTo>
                <a:lnTo>
                  <a:pt x="996" y="2100"/>
                </a:lnTo>
                <a:lnTo>
                  <a:pt x="995" y="2099"/>
                </a:lnTo>
                <a:lnTo>
                  <a:pt x="994" y="2098"/>
                </a:lnTo>
                <a:lnTo>
                  <a:pt x="994" y="2096"/>
                </a:lnTo>
                <a:lnTo>
                  <a:pt x="992" y="2093"/>
                </a:lnTo>
                <a:lnTo>
                  <a:pt x="991" y="2093"/>
                </a:lnTo>
                <a:lnTo>
                  <a:pt x="990" y="2092"/>
                </a:lnTo>
                <a:lnTo>
                  <a:pt x="988" y="2090"/>
                </a:lnTo>
                <a:lnTo>
                  <a:pt x="987" y="2088"/>
                </a:lnTo>
                <a:lnTo>
                  <a:pt x="985" y="2087"/>
                </a:lnTo>
                <a:lnTo>
                  <a:pt x="985" y="2086"/>
                </a:lnTo>
                <a:lnTo>
                  <a:pt x="985" y="2085"/>
                </a:lnTo>
                <a:lnTo>
                  <a:pt x="988" y="2082"/>
                </a:lnTo>
                <a:lnTo>
                  <a:pt x="990" y="2080"/>
                </a:lnTo>
                <a:lnTo>
                  <a:pt x="990" y="2078"/>
                </a:lnTo>
                <a:lnTo>
                  <a:pt x="991" y="2071"/>
                </a:lnTo>
                <a:lnTo>
                  <a:pt x="990" y="2070"/>
                </a:lnTo>
                <a:lnTo>
                  <a:pt x="988" y="2059"/>
                </a:lnTo>
                <a:lnTo>
                  <a:pt x="988" y="2057"/>
                </a:lnTo>
                <a:lnTo>
                  <a:pt x="988" y="2055"/>
                </a:lnTo>
                <a:lnTo>
                  <a:pt x="988" y="2054"/>
                </a:lnTo>
                <a:lnTo>
                  <a:pt x="991" y="2051"/>
                </a:lnTo>
                <a:lnTo>
                  <a:pt x="992" y="2048"/>
                </a:lnTo>
                <a:lnTo>
                  <a:pt x="992" y="2045"/>
                </a:lnTo>
                <a:lnTo>
                  <a:pt x="991" y="2042"/>
                </a:lnTo>
                <a:lnTo>
                  <a:pt x="991" y="2041"/>
                </a:lnTo>
                <a:lnTo>
                  <a:pt x="988" y="2040"/>
                </a:lnTo>
                <a:lnTo>
                  <a:pt x="985" y="2037"/>
                </a:lnTo>
                <a:lnTo>
                  <a:pt x="985" y="2038"/>
                </a:lnTo>
                <a:lnTo>
                  <a:pt x="984" y="2038"/>
                </a:lnTo>
                <a:lnTo>
                  <a:pt x="983" y="2038"/>
                </a:lnTo>
                <a:lnTo>
                  <a:pt x="981" y="2038"/>
                </a:lnTo>
                <a:lnTo>
                  <a:pt x="978" y="2037"/>
                </a:lnTo>
                <a:lnTo>
                  <a:pt x="976" y="2035"/>
                </a:lnTo>
                <a:lnTo>
                  <a:pt x="976" y="2034"/>
                </a:lnTo>
                <a:lnTo>
                  <a:pt x="975" y="2032"/>
                </a:lnTo>
                <a:lnTo>
                  <a:pt x="975" y="2029"/>
                </a:lnTo>
                <a:lnTo>
                  <a:pt x="975" y="2028"/>
                </a:lnTo>
                <a:lnTo>
                  <a:pt x="974" y="2025"/>
                </a:lnTo>
                <a:lnTo>
                  <a:pt x="974" y="2024"/>
                </a:lnTo>
                <a:lnTo>
                  <a:pt x="974" y="2020"/>
                </a:lnTo>
                <a:lnTo>
                  <a:pt x="974" y="2018"/>
                </a:lnTo>
                <a:lnTo>
                  <a:pt x="973" y="2015"/>
                </a:lnTo>
                <a:lnTo>
                  <a:pt x="973" y="2011"/>
                </a:lnTo>
                <a:lnTo>
                  <a:pt x="971" y="2010"/>
                </a:lnTo>
                <a:lnTo>
                  <a:pt x="971" y="2008"/>
                </a:lnTo>
                <a:lnTo>
                  <a:pt x="973" y="2004"/>
                </a:lnTo>
                <a:lnTo>
                  <a:pt x="973" y="2002"/>
                </a:lnTo>
                <a:lnTo>
                  <a:pt x="971" y="2001"/>
                </a:lnTo>
                <a:lnTo>
                  <a:pt x="970" y="1999"/>
                </a:lnTo>
                <a:lnTo>
                  <a:pt x="970" y="1996"/>
                </a:lnTo>
                <a:lnTo>
                  <a:pt x="969" y="1994"/>
                </a:lnTo>
                <a:lnTo>
                  <a:pt x="969" y="1992"/>
                </a:lnTo>
                <a:lnTo>
                  <a:pt x="968" y="1992"/>
                </a:lnTo>
                <a:lnTo>
                  <a:pt x="967" y="1987"/>
                </a:lnTo>
                <a:lnTo>
                  <a:pt x="967" y="1985"/>
                </a:lnTo>
                <a:lnTo>
                  <a:pt x="966" y="1982"/>
                </a:lnTo>
                <a:lnTo>
                  <a:pt x="967" y="1978"/>
                </a:lnTo>
                <a:lnTo>
                  <a:pt x="970" y="1971"/>
                </a:lnTo>
                <a:lnTo>
                  <a:pt x="979" y="1912"/>
                </a:lnTo>
                <a:lnTo>
                  <a:pt x="979" y="1911"/>
                </a:lnTo>
                <a:lnTo>
                  <a:pt x="977" y="1908"/>
                </a:lnTo>
                <a:lnTo>
                  <a:pt x="977" y="1907"/>
                </a:lnTo>
                <a:lnTo>
                  <a:pt x="976" y="1907"/>
                </a:lnTo>
                <a:lnTo>
                  <a:pt x="976" y="1908"/>
                </a:lnTo>
                <a:lnTo>
                  <a:pt x="975" y="1908"/>
                </a:lnTo>
                <a:lnTo>
                  <a:pt x="974" y="1907"/>
                </a:lnTo>
                <a:lnTo>
                  <a:pt x="974" y="1900"/>
                </a:lnTo>
                <a:lnTo>
                  <a:pt x="975" y="1900"/>
                </a:lnTo>
                <a:lnTo>
                  <a:pt x="974" y="1898"/>
                </a:lnTo>
                <a:lnTo>
                  <a:pt x="973" y="1896"/>
                </a:lnTo>
                <a:lnTo>
                  <a:pt x="968" y="1892"/>
                </a:lnTo>
                <a:lnTo>
                  <a:pt x="968" y="1891"/>
                </a:lnTo>
                <a:lnTo>
                  <a:pt x="968" y="1890"/>
                </a:lnTo>
                <a:lnTo>
                  <a:pt x="969" y="1889"/>
                </a:lnTo>
                <a:lnTo>
                  <a:pt x="969" y="1886"/>
                </a:lnTo>
                <a:lnTo>
                  <a:pt x="967" y="1886"/>
                </a:lnTo>
                <a:lnTo>
                  <a:pt x="967" y="1884"/>
                </a:lnTo>
                <a:lnTo>
                  <a:pt x="971" y="1883"/>
                </a:lnTo>
                <a:lnTo>
                  <a:pt x="971" y="1882"/>
                </a:lnTo>
                <a:lnTo>
                  <a:pt x="970" y="1882"/>
                </a:lnTo>
                <a:lnTo>
                  <a:pt x="969" y="1882"/>
                </a:lnTo>
                <a:lnTo>
                  <a:pt x="969" y="1879"/>
                </a:lnTo>
                <a:lnTo>
                  <a:pt x="968" y="1881"/>
                </a:lnTo>
                <a:lnTo>
                  <a:pt x="967" y="1879"/>
                </a:lnTo>
                <a:lnTo>
                  <a:pt x="966" y="1877"/>
                </a:lnTo>
                <a:lnTo>
                  <a:pt x="967" y="1875"/>
                </a:lnTo>
                <a:lnTo>
                  <a:pt x="968" y="1875"/>
                </a:lnTo>
                <a:lnTo>
                  <a:pt x="969" y="1873"/>
                </a:lnTo>
                <a:lnTo>
                  <a:pt x="968" y="1870"/>
                </a:lnTo>
                <a:lnTo>
                  <a:pt x="967" y="1869"/>
                </a:lnTo>
                <a:lnTo>
                  <a:pt x="967" y="1868"/>
                </a:lnTo>
                <a:lnTo>
                  <a:pt x="967" y="1867"/>
                </a:lnTo>
                <a:lnTo>
                  <a:pt x="966" y="1866"/>
                </a:lnTo>
                <a:lnTo>
                  <a:pt x="966" y="1865"/>
                </a:lnTo>
                <a:lnTo>
                  <a:pt x="965" y="1864"/>
                </a:lnTo>
                <a:lnTo>
                  <a:pt x="965" y="1862"/>
                </a:lnTo>
                <a:lnTo>
                  <a:pt x="964" y="1860"/>
                </a:lnTo>
                <a:lnTo>
                  <a:pt x="964" y="1859"/>
                </a:lnTo>
                <a:lnTo>
                  <a:pt x="962" y="1856"/>
                </a:lnTo>
                <a:lnTo>
                  <a:pt x="964" y="1856"/>
                </a:lnTo>
                <a:lnTo>
                  <a:pt x="964" y="1854"/>
                </a:lnTo>
                <a:lnTo>
                  <a:pt x="962" y="1853"/>
                </a:lnTo>
                <a:lnTo>
                  <a:pt x="962" y="1852"/>
                </a:lnTo>
                <a:lnTo>
                  <a:pt x="964" y="1851"/>
                </a:lnTo>
                <a:lnTo>
                  <a:pt x="964" y="1850"/>
                </a:lnTo>
                <a:lnTo>
                  <a:pt x="962" y="1850"/>
                </a:lnTo>
                <a:lnTo>
                  <a:pt x="962" y="1849"/>
                </a:lnTo>
                <a:lnTo>
                  <a:pt x="964" y="1849"/>
                </a:lnTo>
                <a:lnTo>
                  <a:pt x="964" y="1848"/>
                </a:lnTo>
                <a:lnTo>
                  <a:pt x="964" y="1845"/>
                </a:lnTo>
                <a:lnTo>
                  <a:pt x="964" y="1844"/>
                </a:lnTo>
                <a:lnTo>
                  <a:pt x="962" y="1843"/>
                </a:lnTo>
                <a:lnTo>
                  <a:pt x="962" y="1841"/>
                </a:lnTo>
                <a:lnTo>
                  <a:pt x="962" y="1840"/>
                </a:lnTo>
                <a:lnTo>
                  <a:pt x="962" y="1839"/>
                </a:lnTo>
                <a:lnTo>
                  <a:pt x="961" y="1837"/>
                </a:lnTo>
                <a:lnTo>
                  <a:pt x="959" y="1833"/>
                </a:lnTo>
                <a:lnTo>
                  <a:pt x="960" y="1832"/>
                </a:lnTo>
                <a:lnTo>
                  <a:pt x="959" y="1831"/>
                </a:lnTo>
                <a:lnTo>
                  <a:pt x="958" y="1829"/>
                </a:lnTo>
                <a:lnTo>
                  <a:pt x="959" y="1827"/>
                </a:lnTo>
                <a:lnTo>
                  <a:pt x="958" y="1826"/>
                </a:lnTo>
                <a:lnTo>
                  <a:pt x="957" y="1826"/>
                </a:lnTo>
                <a:lnTo>
                  <a:pt x="955" y="1822"/>
                </a:lnTo>
                <a:lnTo>
                  <a:pt x="956" y="1820"/>
                </a:lnTo>
                <a:lnTo>
                  <a:pt x="955" y="1819"/>
                </a:lnTo>
                <a:lnTo>
                  <a:pt x="953" y="1820"/>
                </a:lnTo>
                <a:lnTo>
                  <a:pt x="950" y="1819"/>
                </a:lnTo>
                <a:lnTo>
                  <a:pt x="949" y="1818"/>
                </a:lnTo>
                <a:lnTo>
                  <a:pt x="949" y="1817"/>
                </a:lnTo>
                <a:lnTo>
                  <a:pt x="950" y="1817"/>
                </a:lnTo>
                <a:lnTo>
                  <a:pt x="950" y="1816"/>
                </a:lnTo>
                <a:lnTo>
                  <a:pt x="949" y="1816"/>
                </a:lnTo>
                <a:lnTo>
                  <a:pt x="939" y="1819"/>
                </a:lnTo>
                <a:lnTo>
                  <a:pt x="931" y="1822"/>
                </a:lnTo>
                <a:lnTo>
                  <a:pt x="927" y="1822"/>
                </a:lnTo>
                <a:lnTo>
                  <a:pt x="926" y="1822"/>
                </a:lnTo>
                <a:lnTo>
                  <a:pt x="925" y="1820"/>
                </a:lnTo>
                <a:lnTo>
                  <a:pt x="925" y="1819"/>
                </a:lnTo>
                <a:lnTo>
                  <a:pt x="927" y="1817"/>
                </a:lnTo>
                <a:lnTo>
                  <a:pt x="931" y="1815"/>
                </a:lnTo>
                <a:lnTo>
                  <a:pt x="932" y="1814"/>
                </a:lnTo>
                <a:lnTo>
                  <a:pt x="934" y="1812"/>
                </a:lnTo>
                <a:lnTo>
                  <a:pt x="942" y="1808"/>
                </a:lnTo>
                <a:lnTo>
                  <a:pt x="947" y="1807"/>
                </a:lnTo>
                <a:lnTo>
                  <a:pt x="950" y="1806"/>
                </a:lnTo>
                <a:lnTo>
                  <a:pt x="951" y="1804"/>
                </a:lnTo>
                <a:lnTo>
                  <a:pt x="951" y="1800"/>
                </a:lnTo>
                <a:lnTo>
                  <a:pt x="952" y="1799"/>
                </a:lnTo>
                <a:lnTo>
                  <a:pt x="952" y="1797"/>
                </a:lnTo>
                <a:lnTo>
                  <a:pt x="952" y="1795"/>
                </a:lnTo>
                <a:lnTo>
                  <a:pt x="951" y="1792"/>
                </a:lnTo>
                <a:lnTo>
                  <a:pt x="951" y="1789"/>
                </a:lnTo>
                <a:lnTo>
                  <a:pt x="950" y="1774"/>
                </a:lnTo>
                <a:lnTo>
                  <a:pt x="948" y="1768"/>
                </a:lnTo>
                <a:lnTo>
                  <a:pt x="948" y="1765"/>
                </a:lnTo>
                <a:lnTo>
                  <a:pt x="948" y="1762"/>
                </a:lnTo>
                <a:lnTo>
                  <a:pt x="948" y="1761"/>
                </a:lnTo>
                <a:lnTo>
                  <a:pt x="949" y="1760"/>
                </a:lnTo>
                <a:lnTo>
                  <a:pt x="950" y="1759"/>
                </a:lnTo>
                <a:lnTo>
                  <a:pt x="951" y="1759"/>
                </a:lnTo>
                <a:lnTo>
                  <a:pt x="952" y="1759"/>
                </a:lnTo>
                <a:lnTo>
                  <a:pt x="952" y="1758"/>
                </a:lnTo>
                <a:lnTo>
                  <a:pt x="952" y="1757"/>
                </a:lnTo>
                <a:lnTo>
                  <a:pt x="952" y="1756"/>
                </a:lnTo>
                <a:lnTo>
                  <a:pt x="951" y="1755"/>
                </a:lnTo>
                <a:lnTo>
                  <a:pt x="951" y="1753"/>
                </a:lnTo>
                <a:lnTo>
                  <a:pt x="949" y="1752"/>
                </a:lnTo>
                <a:lnTo>
                  <a:pt x="949" y="1751"/>
                </a:lnTo>
                <a:lnTo>
                  <a:pt x="948" y="1750"/>
                </a:lnTo>
                <a:lnTo>
                  <a:pt x="949" y="1749"/>
                </a:lnTo>
                <a:lnTo>
                  <a:pt x="949" y="1748"/>
                </a:lnTo>
                <a:lnTo>
                  <a:pt x="950" y="1747"/>
                </a:lnTo>
                <a:lnTo>
                  <a:pt x="949" y="1745"/>
                </a:lnTo>
                <a:lnTo>
                  <a:pt x="948" y="1744"/>
                </a:lnTo>
                <a:lnTo>
                  <a:pt x="948" y="1743"/>
                </a:lnTo>
                <a:lnTo>
                  <a:pt x="948" y="1742"/>
                </a:lnTo>
                <a:lnTo>
                  <a:pt x="948" y="1741"/>
                </a:lnTo>
                <a:lnTo>
                  <a:pt x="948" y="1740"/>
                </a:lnTo>
                <a:lnTo>
                  <a:pt x="948" y="1739"/>
                </a:lnTo>
                <a:lnTo>
                  <a:pt x="947" y="1739"/>
                </a:lnTo>
                <a:lnTo>
                  <a:pt x="944" y="1740"/>
                </a:lnTo>
                <a:lnTo>
                  <a:pt x="943" y="1740"/>
                </a:lnTo>
                <a:lnTo>
                  <a:pt x="943" y="1741"/>
                </a:lnTo>
                <a:lnTo>
                  <a:pt x="942" y="1741"/>
                </a:lnTo>
                <a:lnTo>
                  <a:pt x="941" y="1741"/>
                </a:lnTo>
                <a:lnTo>
                  <a:pt x="940" y="1741"/>
                </a:lnTo>
                <a:lnTo>
                  <a:pt x="939" y="1742"/>
                </a:lnTo>
                <a:lnTo>
                  <a:pt x="938" y="1742"/>
                </a:lnTo>
                <a:lnTo>
                  <a:pt x="936" y="1742"/>
                </a:lnTo>
                <a:lnTo>
                  <a:pt x="936" y="1741"/>
                </a:lnTo>
                <a:lnTo>
                  <a:pt x="938" y="1740"/>
                </a:lnTo>
                <a:lnTo>
                  <a:pt x="939" y="1740"/>
                </a:lnTo>
                <a:lnTo>
                  <a:pt x="939" y="1739"/>
                </a:lnTo>
                <a:lnTo>
                  <a:pt x="939" y="1737"/>
                </a:lnTo>
                <a:lnTo>
                  <a:pt x="940" y="1736"/>
                </a:lnTo>
                <a:lnTo>
                  <a:pt x="940" y="1735"/>
                </a:lnTo>
                <a:lnTo>
                  <a:pt x="941" y="1735"/>
                </a:lnTo>
                <a:lnTo>
                  <a:pt x="940" y="1735"/>
                </a:lnTo>
                <a:lnTo>
                  <a:pt x="940" y="1734"/>
                </a:lnTo>
                <a:lnTo>
                  <a:pt x="940" y="1733"/>
                </a:lnTo>
                <a:lnTo>
                  <a:pt x="940" y="1731"/>
                </a:lnTo>
                <a:lnTo>
                  <a:pt x="940" y="1728"/>
                </a:lnTo>
                <a:lnTo>
                  <a:pt x="940" y="1727"/>
                </a:lnTo>
                <a:lnTo>
                  <a:pt x="940" y="1726"/>
                </a:lnTo>
                <a:lnTo>
                  <a:pt x="940" y="1725"/>
                </a:lnTo>
                <a:lnTo>
                  <a:pt x="941" y="1725"/>
                </a:lnTo>
                <a:lnTo>
                  <a:pt x="941" y="1724"/>
                </a:lnTo>
                <a:lnTo>
                  <a:pt x="941" y="1723"/>
                </a:lnTo>
                <a:lnTo>
                  <a:pt x="941" y="1722"/>
                </a:lnTo>
                <a:lnTo>
                  <a:pt x="941" y="1720"/>
                </a:lnTo>
                <a:lnTo>
                  <a:pt x="941" y="1719"/>
                </a:lnTo>
                <a:lnTo>
                  <a:pt x="941" y="1718"/>
                </a:lnTo>
                <a:lnTo>
                  <a:pt x="940" y="1717"/>
                </a:lnTo>
                <a:lnTo>
                  <a:pt x="940" y="1716"/>
                </a:lnTo>
                <a:lnTo>
                  <a:pt x="941" y="1715"/>
                </a:lnTo>
                <a:lnTo>
                  <a:pt x="941" y="1714"/>
                </a:lnTo>
                <a:lnTo>
                  <a:pt x="941" y="1713"/>
                </a:lnTo>
                <a:lnTo>
                  <a:pt x="941" y="1710"/>
                </a:lnTo>
                <a:lnTo>
                  <a:pt x="941" y="1709"/>
                </a:lnTo>
                <a:lnTo>
                  <a:pt x="941" y="1708"/>
                </a:lnTo>
                <a:lnTo>
                  <a:pt x="941" y="1707"/>
                </a:lnTo>
                <a:lnTo>
                  <a:pt x="940" y="1707"/>
                </a:lnTo>
                <a:lnTo>
                  <a:pt x="940" y="1706"/>
                </a:lnTo>
                <a:lnTo>
                  <a:pt x="940" y="1705"/>
                </a:lnTo>
                <a:lnTo>
                  <a:pt x="940" y="1703"/>
                </a:lnTo>
                <a:lnTo>
                  <a:pt x="940" y="1702"/>
                </a:lnTo>
                <a:lnTo>
                  <a:pt x="940" y="1701"/>
                </a:lnTo>
                <a:lnTo>
                  <a:pt x="939" y="1700"/>
                </a:lnTo>
                <a:lnTo>
                  <a:pt x="939" y="1699"/>
                </a:lnTo>
                <a:lnTo>
                  <a:pt x="939" y="1698"/>
                </a:lnTo>
                <a:lnTo>
                  <a:pt x="939" y="1695"/>
                </a:lnTo>
                <a:lnTo>
                  <a:pt x="939" y="1694"/>
                </a:lnTo>
                <a:lnTo>
                  <a:pt x="939" y="1693"/>
                </a:lnTo>
                <a:lnTo>
                  <a:pt x="939" y="1692"/>
                </a:lnTo>
                <a:lnTo>
                  <a:pt x="939" y="1691"/>
                </a:lnTo>
                <a:lnTo>
                  <a:pt x="939" y="1690"/>
                </a:lnTo>
                <a:lnTo>
                  <a:pt x="938" y="1690"/>
                </a:lnTo>
                <a:lnTo>
                  <a:pt x="939" y="1689"/>
                </a:lnTo>
                <a:lnTo>
                  <a:pt x="939" y="1688"/>
                </a:lnTo>
                <a:lnTo>
                  <a:pt x="939" y="1686"/>
                </a:lnTo>
                <a:lnTo>
                  <a:pt x="938" y="1686"/>
                </a:lnTo>
                <a:lnTo>
                  <a:pt x="939" y="1685"/>
                </a:lnTo>
                <a:lnTo>
                  <a:pt x="938" y="1684"/>
                </a:lnTo>
                <a:lnTo>
                  <a:pt x="938" y="1683"/>
                </a:lnTo>
                <a:lnTo>
                  <a:pt x="938" y="1682"/>
                </a:lnTo>
                <a:lnTo>
                  <a:pt x="938" y="1681"/>
                </a:lnTo>
                <a:lnTo>
                  <a:pt x="938" y="1680"/>
                </a:lnTo>
                <a:lnTo>
                  <a:pt x="938" y="1678"/>
                </a:lnTo>
                <a:lnTo>
                  <a:pt x="938" y="1677"/>
                </a:lnTo>
                <a:lnTo>
                  <a:pt x="938" y="1676"/>
                </a:lnTo>
                <a:lnTo>
                  <a:pt x="936" y="1675"/>
                </a:lnTo>
                <a:lnTo>
                  <a:pt x="936" y="1674"/>
                </a:lnTo>
                <a:lnTo>
                  <a:pt x="936" y="1673"/>
                </a:lnTo>
                <a:lnTo>
                  <a:pt x="938" y="1674"/>
                </a:lnTo>
                <a:lnTo>
                  <a:pt x="938" y="1675"/>
                </a:lnTo>
                <a:lnTo>
                  <a:pt x="939" y="1676"/>
                </a:lnTo>
                <a:lnTo>
                  <a:pt x="939" y="1675"/>
                </a:lnTo>
                <a:lnTo>
                  <a:pt x="939" y="1674"/>
                </a:lnTo>
                <a:lnTo>
                  <a:pt x="939" y="1673"/>
                </a:lnTo>
                <a:lnTo>
                  <a:pt x="938" y="1672"/>
                </a:lnTo>
                <a:lnTo>
                  <a:pt x="936" y="1672"/>
                </a:lnTo>
                <a:lnTo>
                  <a:pt x="936" y="1670"/>
                </a:lnTo>
                <a:lnTo>
                  <a:pt x="935" y="1669"/>
                </a:lnTo>
                <a:lnTo>
                  <a:pt x="935" y="1668"/>
                </a:lnTo>
                <a:lnTo>
                  <a:pt x="935" y="1667"/>
                </a:lnTo>
                <a:lnTo>
                  <a:pt x="934" y="1666"/>
                </a:lnTo>
                <a:lnTo>
                  <a:pt x="934" y="1665"/>
                </a:lnTo>
                <a:lnTo>
                  <a:pt x="934" y="1664"/>
                </a:lnTo>
                <a:lnTo>
                  <a:pt x="934" y="1663"/>
                </a:lnTo>
                <a:lnTo>
                  <a:pt x="935" y="1663"/>
                </a:lnTo>
                <a:lnTo>
                  <a:pt x="936" y="1661"/>
                </a:lnTo>
                <a:lnTo>
                  <a:pt x="938" y="1661"/>
                </a:lnTo>
                <a:lnTo>
                  <a:pt x="939" y="1661"/>
                </a:lnTo>
                <a:lnTo>
                  <a:pt x="938" y="1661"/>
                </a:lnTo>
                <a:lnTo>
                  <a:pt x="938" y="1660"/>
                </a:lnTo>
                <a:lnTo>
                  <a:pt x="936" y="1660"/>
                </a:lnTo>
                <a:lnTo>
                  <a:pt x="935" y="1660"/>
                </a:lnTo>
                <a:lnTo>
                  <a:pt x="934" y="1659"/>
                </a:lnTo>
                <a:lnTo>
                  <a:pt x="933" y="1659"/>
                </a:lnTo>
                <a:lnTo>
                  <a:pt x="933" y="1658"/>
                </a:lnTo>
                <a:lnTo>
                  <a:pt x="934" y="1657"/>
                </a:lnTo>
                <a:lnTo>
                  <a:pt x="933" y="1657"/>
                </a:lnTo>
                <a:lnTo>
                  <a:pt x="933" y="1656"/>
                </a:lnTo>
                <a:lnTo>
                  <a:pt x="933" y="1655"/>
                </a:lnTo>
                <a:lnTo>
                  <a:pt x="934" y="1655"/>
                </a:lnTo>
                <a:lnTo>
                  <a:pt x="934" y="1653"/>
                </a:lnTo>
                <a:lnTo>
                  <a:pt x="933" y="1653"/>
                </a:lnTo>
                <a:lnTo>
                  <a:pt x="933" y="1652"/>
                </a:lnTo>
                <a:lnTo>
                  <a:pt x="932" y="1652"/>
                </a:lnTo>
                <a:lnTo>
                  <a:pt x="932" y="1651"/>
                </a:lnTo>
                <a:lnTo>
                  <a:pt x="932" y="1650"/>
                </a:lnTo>
                <a:lnTo>
                  <a:pt x="931" y="1649"/>
                </a:lnTo>
                <a:lnTo>
                  <a:pt x="932" y="1649"/>
                </a:lnTo>
                <a:lnTo>
                  <a:pt x="932" y="1648"/>
                </a:lnTo>
                <a:lnTo>
                  <a:pt x="931" y="1648"/>
                </a:lnTo>
                <a:lnTo>
                  <a:pt x="930" y="1648"/>
                </a:lnTo>
                <a:lnTo>
                  <a:pt x="930" y="1647"/>
                </a:lnTo>
                <a:lnTo>
                  <a:pt x="931" y="1647"/>
                </a:lnTo>
                <a:lnTo>
                  <a:pt x="930" y="1647"/>
                </a:lnTo>
                <a:lnTo>
                  <a:pt x="930" y="1645"/>
                </a:lnTo>
                <a:lnTo>
                  <a:pt x="928" y="1645"/>
                </a:lnTo>
                <a:lnTo>
                  <a:pt x="928" y="1644"/>
                </a:lnTo>
                <a:lnTo>
                  <a:pt x="930" y="1643"/>
                </a:lnTo>
                <a:lnTo>
                  <a:pt x="928" y="1643"/>
                </a:lnTo>
                <a:lnTo>
                  <a:pt x="926" y="1643"/>
                </a:lnTo>
                <a:lnTo>
                  <a:pt x="926" y="1644"/>
                </a:lnTo>
                <a:lnTo>
                  <a:pt x="925" y="1644"/>
                </a:lnTo>
                <a:lnTo>
                  <a:pt x="924" y="1645"/>
                </a:lnTo>
                <a:lnTo>
                  <a:pt x="923" y="1645"/>
                </a:lnTo>
                <a:lnTo>
                  <a:pt x="922" y="1645"/>
                </a:lnTo>
                <a:lnTo>
                  <a:pt x="922" y="1644"/>
                </a:lnTo>
                <a:lnTo>
                  <a:pt x="922" y="1643"/>
                </a:lnTo>
                <a:lnTo>
                  <a:pt x="922" y="1642"/>
                </a:lnTo>
                <a:lnTo>
                  <a:pt x="922" y="1641"/>
                </a:lnTo>
                <a:lnTo>
                  <a:pt x="922" y="1640"/>
                </a:lnTo>
                <a:lnTo>
                  <a:pt x="922" y="1639"/>
                </a:lnTo>
                <a:lnTo>
                  <a:pt x="922" y="1638"/>
                </a:lnTo>
                <a:lnTo>
                  <a:pt x="922" y="1636"/>
                </a:lnTo>
                <a:lnTo>
                  <a:pt x="923" y="1638"/>
                </a:lnTo>
                <a:lnTo>
                  <a:pt x="924" y="1638"/>
                </a:lnTo>
                <a:lnTo>
                  <a:pt x="925" y="1636"/>
                </a:lnTo>
                <a:lnTo>
                  <a:pt x="926" y="1636"/>
                </a:lnTo>
                <a:lnTo>
                  <a:pt x="927" y="1636"/>
                </a:lnTo>
                <a:lnTo>
                  <a:pt x="927" y="1635"/>
                </a:lnTo>
                <a:lnTo>
                  <a:pt x="927" y="1634"/>
                </a:lnTo>
                <a:lnTo>
                  <a:pt x="927" y="1633"/>
                </a:lnTo>
                <a:lnTo>
                  <a:pt x="928" y="1633"/>
                </a:lnTo>
                <a:lnTo>
                  <a:pt x="930" y="1633"/>
                </a:lnTo>
                <a:lnTo>
                  <a:pt x="930" y="1632"/>
                </a:lnTo>
                <a:lnTo>
                  <a:pt x="931" y="1633"/>
                </a:lnTo>
                <a:lnTo>
                  <a:pt x="930" y="1634"/>
                </a:lnTo>
                <a:lnTo>
                  <a:pt x="930" y="1635"/>
                </a:lnTo>
                <a:lnTo>
                  <a:pt x="930" y="1636"/>
                </a:lnTo>
                <a:lnTo>
                  <a:pt x="931" y="1638"/>
                </a:lnTo>
                <a:lnTo>
                  <a:pt x="932" y="1636"/>
                </a:lnTo>
                <a:lnTo>
                  <a:pt x="932" y="1635"/>
                </a:lnTo>
                <a:lnTo>
                  <a:pt x="932" y="1634"/>
                </a:lnTo>
                <a:lnTo>
                  <a:pt x="932" y="1633"/>
                </a:lnTo>
                <a:lnTo>
                  <a:pt x="932" y="1632"/>
                </a:lnTo>
                <a:lnTo>
                  <a:pt x="931" y="1631"/>
                </a:lnTo>
                <a:lnTo>
                  <a:pt x="931" y="1627"/>
                </a:lnTo>
                <a:lnTo>
                  <a:pt x="931" y="1626"/>
                </a:lnTo>
                <a:lnTo>
                  <a:pt x="931" y="1624"/>
                </a:lnTo>
                <a:lnTo>
                  <a:pt x="931" y="1622"/>
                </a:lnTo>
                <a:lnTo>
                  <a:pt x="931" y="1621"/>
                </a:lnTo>
                <a:lnTo>
                  <a:pt x="930" y="1621"/>
                </a:lnTo>
                <a:lnTo>
                  <a:pt x="930" y="1622"/>
                </a:lnTo>
                <a:lnTo>
                  <a:pt x="930" y="1623"/>
                </a:lnTo>
                <a:lnTo>
                  <a:pt x="930" y="1624"/>
                </a:lnTo>
                <a:lnTo>
                  <a:pt x="930" y="1626"/>
                </a:lnTo>
                <a:lnTo>
                  <a:pt x="930" y="1627"/>
                </a:lnTo>
                <a:lnTo>
                  <a:pt x="930" y="1628"/>
                </a:lnTo>
                <a:lnTo>
                  <a:pt x="930" y="1630"/>
                </a:lnTo>
                <a:lnTo>
                  <a:pt x="928" y="1631"/>
                </a:lnTo>
                <a:lnTo>
                  <a:pt x="928" y="1630"/>
                </a:lnTo>
                <a:lnTo>
                  <a:pt x="927" y="1628"/>
                </a:lnTo>
                <a:lnTo>
                  <a:pt x="928" y="1628"/>
                </a:lnTo>
                <a:lnTo>
                  <a:pt x="928" y="1627"/>
                </a:lnTo>
                <a:lnTo>
                  <a:pt x="927" y="1626"/>
                </a:lnTo>
                <a:lnTo>
                  <a:pt x="927" y="1625"/>
                </a:lnTo>
                <a:lnTo>
                  <a:pt x="927" y="1624"/>
                </a:lnTo>
                <a:lnTo>
                  <a:pt x="926" y="1623"/>
                </a:lnTo>
                <a:lnTo>
                  <a:pt x="926" y="1622"/>
                </a:lnTo>
                <a:lnTo>
                  <a:pt x="927" y="1622"/>
                </a:lnTo>
                <a:lnTo>
                  <a:pt x="927" y="1621"/>
                </a:lnTo>
                <a:lnTo>
                  <a:pt x="928" y="1621"/>
                </a:lnTo>
                <a:lnTo>
                  <a:pt x="928" y="1619"/>
                </a:lnTo>
                <a:lnTo>
                  <a:pt x="927" y="1619"/>
                </a:lnTo>
                <a:lnTo>
                  <a:pt x="928" y="1618"/>
                </a:lnTo>
                <a:lnTo>
                  <a:pt x="928" y="1617"/>
                </a:lnTo>
                <a:lnTo>
                  <a:pt x="930" y="1617"/>
                </a:lnTo>
                <a:lnTo>
                  <a:pt x="928" y="1616"/>
                </a:lnTo>
                <a:lnTo>
                  <a:pt x="927" y="1616"/>
                </a:lnTo>
                <a:lnTo>
                  <a:pt x="926" y="1616"/>
                </a:lnTo>
                <a:lnTo>
                  <a:pt x="926" y="1615"/>
                </a:lnTo>
                <a:lnTo>
                  <a:pt x="926" y="1614"/>
                </a:lnTo>
                <a:lnTo>
                  <a:pt x="926" y="1613"/>
                </a:lnTo>
                <a:lnTo>
                  <a:pt x="927" y="1611"/>
                </a:lnTo>
                <a:lnTo>
                  <a:pt x="926" y="1611"/>
                </a:lnTo>
                <a:lnTo>
                  <a:pt x="926" y="1610"/>
                </a:lnTo>
                <a:lnTo>
                  <a:pt x="925" y="1609"/>
                </a:lnTo>
                <a:lnTo>
                  <a:pt x="926" y="1609"/>
                </a:lnTo>
                <a:lnTo>
                  <a:pt x="926" y="1608"/>
                </a:lnTo>
                <a:lnTo>
                  <a:pt x="925" y="1608"/>
                </a:lnTo>
                <a:lnTo>
                  <a:pt x="925" y="1607"/>
                </a:lnTo>
                <a:lnTo>
                  <a:pt x="925" y="1606"/>
                </a:lnTo>
                <a:lnTo>
                  <a:pt x="925" y="1605"/>
                </a:lnTo>
                <a:lnTo>
                  <a:pt x="925" y="1603"/>
                </a:lnTo>
                <a:lnTo>
                  <a:pt x="926" y="1602"/>
                </a:lnTo>
                <a:lnTo>
                  <a:pt x="925" y="1601"/>
                </a:lnTo>
                <a:lnTo>
                  <a:pt x="925" y="1600"/>
                </a:lnTo>
                <a:lnTo>
                  <a:pt x="924" y="1600"/>
                </a:lnTo>
                <a:lnTo>
                  <a:pt x="924" y="1599"/>
                </a:lnTo>
                <a:lnTo>
                  <a:pt x="924" y="1598"/>
                </a:lnTo>
                <a:lnTo>
                  <a:pt x="923" y="1598"/>
                </a:lnTo>
                <a:lnTo>
                  <a:pt x="923" y="1597"/>
                </a:lnTo>
                <a:lnTo>
                  <a:pt x="924" y="1597"/>
                </a:lnTo>
                <a:lnTo>
                  <a:pt x="924" y="1598"/>
                </a:lnTo>
                <a:lnTo>
                  <a:pt x="925" y="1597"/>
                </a:lnTo>
                <a:lnTo>
                  <a:pt x="924" y="1596"/>
                </a:lnTo>
                <a:lnTo>
                  <a:pt x="923" y="1596"/>
                </a:lnTo>
                <a:lnTo>
                  <a:pt x="922" y="1594"/>
                </a:lnTo>
                <a:lnTo>
                  <a:pt x="923" y="1594"/>
                </a:lnTo>
                <a:lnTo>
                  <a:pt x="923" y="1596"/>
                </a:lnTo>
                <a:lnTo>
                  <a:pt x="924" y="1596"/>
                </a:lnTo>
                <a:lnTo>
                  <a:pt x="924" y="1594"/>
                </a:lnTo>
                <a:lnTo>
                  <a:pt x="923" y="1594"/>
                </a:lnTo>
                <a:lnTo>
                  <a:pt x="922" y="1593"/>
                </a:lnTo>
                <a:lnTo>
                  <a:pt x="922" y="1592"/>
                </a:lnTo>
                <a:lnTo>
                  <a:pt x="922" y="1591"/>
                </a:lnTo>
                <a:lnTo>
                  <a:pt x="922" y="1590"/>
                </a:lnTo>
                <a:lnTo>
                  <a:pt x="922" y="1589"/>
                </a:lnTo>
                <a:lnTo>
                  <a:pt x="921" y="1589"/>
                </a:lnTo>
                <a:lnTo>
                  <a:pt x="919" y="1588"/>
                </a:lnTo>
                <a:lnTo>
                  <a:pt x="918" y="1588"/>
                </a:lnTo>
                <a:lnTo>
                  <a:pt x="918" y="1589"/>
                </a:lnTo>
                <a:lnTo>
                  <a:pt x="918" y="1588"/>
                </a:lnTo>
                <a:lnTo>
                  <a:pt x="918" y="1586"/>
                </a:lnTo>
                <a:lnTo>
                  <a:pt x="919" y="1586"/>
                </a:lnTo>
                <a:lnTo>
                  <a:pt x="919" y="1585"/>
                </a:lnTo>
                <a:lnTo>
                  <a:pt x="921" y="1585"/>
                </a:lnTo>
                <a:lnTo>
                  <a:pt x="921" y="1584"/>
                </a:lnTo>
                <a:lnTo>
                  <a:pt x="921" y="1583"/>
                </a:lnTo>
                <a:lnTo>
                  <a:pt x="919" y="1583"/>
                </a:lnTo>
                <a:lnTo>
                  <a:pt x="918" y="1582"/>
                </a:lnTo>
                <a:lnTo>
                  <a:pt x="919" y="1582"/>
                </a:lnTo>
                <a:lnTo>
                  <a:pt x="919" y="1581"/>
                </a:lnTo>
                <a:lnTo>
                  <a:pt x="918" y="1580"/>
                </a:lnTo>
                <a:lnTo>
                  <a:pt x="917" y="1580"/>
                </a:lnTo>
                <a:lnTo>
                  <a:pt x="916" y="1580"/>
                </a:lnTo>
                <a:lnTo>
                  <a:pt x="916" y="1578"/>
                </a:lnTo>
                <a:lnTo>
                  <a:pt x="917" y="1578"/>
                </a:lnTo>
                <a:lnTo>
                  <a:pt x="918" y="1578"/>
                </a:lnTo>
                <a:lnTo>
                  <a:pt x="918" y="1577"/>
                </a:lnTo>
                <a:lnTo>
                  <a:pt x="917" y="1577"/>
                </a:lnTo>
                <a:lnTo>
                  <a:pt x="917" y="1576"/>
                </a:lnTo>
                <a:lnTo>
                  <a:pt x="917" y="1575"/>
                </a:lnTo>
                <a:lnTo>
                  <a:pt x="916" y="1574"/>
                </a:lnTo>
                <a:lnTo>
                  <a:pt x="916" y="1573"/>
                </a:lnTo>
                <a:lnTo>
                  <a:pt x="915" y="1573"/>
                </a:lnTo>
                <a:lnTo>
                  <a:pt x="915" y="1572"/>
                </a:lnTo>
                <a:lnTo>
                  <a:pt x="915" y="1571"/>
                </a:lnTo>
                <a:lnTo>
                  <a:pt x="915" y="1569"/>
                </a:lnTo>
                <a:lnTo>
                  <a:pt x="916" y="1568"/>
                </a:lnTo>
                <a:lnTo>
                  <a:pt x="915" y="1568"/>
                </a:lnTo>
                <a:lnTo>
                  <a:pt x="916" y="1568"/>
                </a:lnTo>
                <a:lnTo>
                  <a:pt x="917" y="1567"/>
                </a:lnTo>
                <a:lnTo>
                  <a:pt x="916" y="1567"/>
                </a:lnTo>
                <a:lnTo>
                  <a:pt x="916" y="1566"/>
                </a:lnTo>
                <a:lnTo>
                  <a:pt x="915" y="1566"/>
                </a:lnTo>
                <a:lnTo>
                  <a:pt x="915" y="1565"/>
                </a:lnTo>
                <a:lnTo>
                  <a:pt x="915" y="1564"/>
                </a:lnTo>
                <a:lnTo>
                  <a:pt x="914" y="1565"/>
                </a:lnTo>
                <a:lnTo>
                  <a:pt x="913" y="1565"/>
                </a:lnTo>
                <a:lnTo>
                  <a:pt x="913" y="1564"/>
                </a:lnTo>
                <a:lnTo>
                  <a:pt x="912" y="1564"/>
                </a:lnTo>
                <a:lnTo>
                  <a:pt x="910" y="1563"/>
                </a:lnTo>
                <a:lnTo>
                  <a:pt x="910" y="1561"/>
                </a:lnTo>
                <a:lnTo>
                  <a:pt x="910" y="1560"/>
                </a:lnTo>
                <a:lnTo>
                  <a:pt x="909" y="1560"/>
                </a:lnTo>
                <a:lnTo>
                  <a:pt x="909" y="1559"/>
                </a:lnTo>
                <a:lnTo>
                  <a:pt x="908" y="1558"/>
                </a:lnTo>
                <a:lnTo>
                  <a:pt x="908" y="1557"/>
                </a:lnTo>
                <a:lnTo>
                  <a:pt x="908" y="1556"/>
                </a:lnTo>
                <a:lnTo>
                  <a:pt x="908" y="1555"/>
                </a:lnTo>
                <a:lnTo>
                  <a:pt x="907" y="1555"/>
                </a:lnTo>
                <a:lnTo>
                  <a:pt x="907" y="1554"/>
                </a:lnTo>
                <a:lnTo>
                  <a:pt x="908" y="1552"/>
                </a:lnTo>
                <a:lnTo>
                  <a:pt x="908" y="1551"/>
                </a:lnTo>
                <a:lnTo>
                  <a:pt x="907" y="1551"/>
                </a:lnTo>
                <a:lnTo>
                  <a:pt x="907" y="1550"/>
                </a:lnTo>
                <a:lnTo>
                  <a:pt x="906" y="1550"/>
                </a:lnTo>
                <a:lnTo>
                  <a:pt x="906" y="1549"/>
                </a:lnTo>
                <a:lnTo>
                  <a:pt x="907" y="1549"/>
                </a:lnTo>
                <a:lnTo>
                  <a:pt x="906" y="1548"/>
                </a:lnTo>
                <a:lnTo>
                  <a:pt x="907" y="1548"/>
                </a:lnTo>
                <a:lnTo>
                  <a:pt x="907" y="1547"/>
                </a:lnTo>
                <a:lnTo>
                  <a:pt x="907" y="1546"/>
                </a:lnTo>
                <a:lnTo>
                  <a:pt x="906" y="1546"/>
                </a:lnTo>
                <a:lnTo>
                  <a:pt x="906" y="1544"/>
                </a:lnTo>
                <a:lnTo>
                  <a:pt x="907" y="1543"/>
                </a:lnTo>
                <a:lnTo>
                  <a:pt x="907" y="1542"/>
                </a:lnTo>
                <a:lnTo>
                  <a:pt x="906" y="1542"/>
                </a:lnTo>
                <a:lnTo>
                  <a:pt x="906" y="1541"/>
                </a:lnTo>
                <a:lnTo>
                  <a:pt x="905" y="1540"/>
                </a:lnTo>
                <a:lnTo>
                  <a:pt x="906" y="1540"/>
                </a:lnTo>
                <a:lnTo>
                  <a:pt x="906" y="1539"/>
                </a:lnTo>
                <a:lnTo>
                  <a:pt x="906" y="1538"/>
                </a:lnTo>
                <a:lnTo>
                  <a:pt x="905" y="1538"/>
                </a:lnTo>
                <a:lnTo>
                  <a:pt x="905" y="1536"/>
                </a:lnTo>
                <a:lnTo>
                  <a:pt x="905" y="1535"/>
                </a:lnTo>
                <a:lnTo>
                  <a:pt x="906" y="1535"/>
                </a:lnTo>
                <a:lnTo>
                  <a:pt x="906" y="1534"/>
                </a:lnTo>
                <a:lnTo>
                  <a:pt x="905" y="1534"/>
                </a:lnTo>
                <a:lnTo>
                  <a:pt x="905" y="1533"/>
                </a:lnTo>
                <a:lnTo>
                  <a:pt x="905" y="1532"/>
                </a:lnTo>
                <a:lnTo>
                  <a:pt x="904" y="1531"/>
                </a:lnTo>
                <a:lnTo>
                  <a:pt x="904" y="1530"/>
                </a:lnTo>
                <a:lnTo>
                  <a:pt x="904" y="1529"/>
                </a:lnTo>
                <a:lnTo>
                  <a:pt x="902" y="1527"/>
                </a:lnTo>
                <a:lnTo>
                  <a:pt x="902" y="1526"/>
                </a:lnTo>
                <a:lnTo>
                  <a:pt x="901" y="1526"/>
                </a:lnTo>
                <a:lnTo>
                  <a:pt x="901" y="1525"/>
                </a:lnTo>
                <a:lnTo>
                  <a:pt x="902" y="1525"/>
                </a:lnTo>
                <a:lnTo>
                  <a:pt x="902" y="1524"/>
                </a:lnTo>
                <a:lnTo>
                  <a:pt x="902" y="1523"/>
                </a:lnTo>
                <a:lnTo>
                  <a:pt x="902" y="1522"/>
                </a:lnTo>
                <a:lnTo>
                  <a:pt x="901" y="1522"/>
                </a:lnTo>
                <a:lnTo>
                  <a:pt x="902" y="1522"/>
                </a:lnTo>
                <a:lnTo>
                  <a:pt x="902" y="1521"/>
                </a:lnTo>
                <a:lnTo>
                  <a:pt x="901" y="1521"/>
                </a:lnTo>
                <a:lnTo>
                  <a:pt x="901" y="1519"/>
                </a:lnTo>
                <a:lnTo>
                  <a:pt x="901" y="1518"/>
                </a:lnTo>
                <a:lnTo>
                  <a:pt x="901" y="1517"/>
                </a:lnTo>
                <a:lnTo>
                  <a:pt x="900" y="1517"/>
                </a:lnTo>
                <a:lnTo>
                  <a:pt x="900" y="1516"/>
                </a:lnTo>
                <a:lnTo>
                  <a:pt x="900" y="1515"/>
                </a:lnTo>
                <a:lnTo>
                  <a:pt x="900" y="1514"/>
                </a:lnTo>
                <a:lnTo>
                  <a:pt x="899" y="1514"/>
                </a:lnTo>
                <a:lnTo>
                  <a:pt x="899" y="1513"/>
                </a:lnTo>
                <a:lnTo>
                  <a:pt x="900" y="1513"/>
                </a:lnTo>
                <a:lnTo>
                  <a:pt x="900" y="1511"/>
                </a:lnTo>
                <a:lnTo>
                  <a:pt x="900" y="1510"/>
                </a:lnTo>
                <a:lnTo>
                  <a:pt x="899" y="1510"/>
                </a:lnTo>
                <a:lnTo>
                  <a:pt x="899" y="1509"/>
                </a:lnTo>
                <a:lnTo>
                  <a:pt x="898" y="1509"/>
                </a:lnTo>
                <a:lnTo>
                  <a:pt x="899" y="1508"/>
                </a:lnTo>
                <a:lnTo>
                  <a:pt x="899" y="1507"/>
                </a:lnTo>
                <a:lnTo>
                  <a:pt x="899" y="1506"/>
                </a:lnTo>
                <a:lnTo>
                  <a:pt x="899" y="1505"/>
                </a:lnTo>
                <a:lnTo>
                  <a:pt x="899" y="1504"/>
                </a:lnTo>
                <a:lnTo>
                  <a:pt x="898" y="1502"/>
                </a:lnTo>
                <a:lnTo>
                  <a:pt x="898" y="1501"/>
                </a:lnTo>
                <a:lnTo>
                  <a:pt x="897" y="1500"/>
                </a:lnTo>
                <a:lnTo>
                  <a:pt x="897" y="1499"/>
                </a:lnTo>
                <a:lnTo>
                  <a:pt x="897" y="1498"/>
                </a:lnTo>
                <a:lnTo>
                  <a:pt x="897" y="1497"/>
                </a:lnTo>
                <a:lnTo>
                  <a:pt x="897" y="1496"/>
                </a:lnTo>
                <a:lnTo>
                  <a:pt x="896" y="1492"/>
                </a:lnTo>
                <a:lnTo>
                  <a:pt x="896" y="1491"/>
                </a:lnTo>
                <a:lnTo>
                  <a:pt x="895" y="1490"/>
                </a:lnTo>
                <a:lnTo>
                  <a:pt x="893" y="1489"/>
                </a:lnTo>
                <a:lnTo>
                  <a:pt x="892" y="1486"/>
                </a:lnTo>
                <a:lnTo>
                  <a:pt x="892" y="1485"/>
                </a:lnTo>
                <a:lnTo>
                  <a:pt x="892" y="1484"/>
                </a:lnTo>
                <a:lnTo>
                  <a:pt x="892" y="1483"/>
                </a:lnTo>
                <a:lnTo>
                  <a:pt x="892" y="1482"/>
                </a:lnTo>
                <a:lnTo>
                  <a:pt x="891" y="1482"/>
                </a:lnTo>
                <a:lnTo>
                  <a:pt x="891" y="1481"/>
                </a:lnTo>
                <a:lnTo>
                  <a:pt x="890" y="1481"/>
                </a:lnTo>
                <a:lnTo>
                  <a:pt x="889" y="1480"/>
                </a:lnTo>
                <a:lnTo>
                  <a:pt x="889" y="1479"/>
                </a:lnTo>
                <a:lnTo>
                  <a:pt x="888" y="1476"/>
                </a:lnTo>
                <a:lnTo>
                  <a:pt x="888" y="1475"/>
                </a:lnTo>
                <a:lnTo>
                  <a:pt x="887" y="1474"/>
                </a:lnTo>
                <a:lnTo>
                  <a:pt x="886" y="1473"/>
                </a:lnTo>
                <a:lnTo>
                  <a:pt x="884" y="1473"/>
                </a:lnTo>
                <a:lnTo>
                  <a:pt x="883" y="1472"/>
                </a:lnTo>
                <a:lnTo>
                  <a:pt x="883" y="1471"/>
                </a:lnTo>
                <a:lnTo>
                  <a:pt x="882" y="1471"/>
                </a:lnTo>
                <a:lnTo>
                  <a:pt x="881" y="1471"/>
                </a:lnTo>
                <a:lnTo>
                  <a:pt x="880" y="1472"/>
                </a:lnTo>
                <a:lnTo>
                  <a:pt x="879" y="1472"/>
                </a:lnTo>
                <a:lnTo>
                  <a:pt x="879" y="1471"/>
                </a:lnTo>
                <a:lnTo>
                  <a:pt x="879" y="1469"/>
                </a:lnTo>
                <a:lnTo>
                  <a:pt x="879" y="1468"/>
                </a:lnTo>
                <a:lnTo>
                  <a:pt x="880" y="1467"/>
                </a:lnTo>
                <a:lnTo>
                  <a:pt x="881" y="1466"/>
                </a:lnTo>
                <a:lnTo>
                  <a:pt x="880" y="1466"/>
                </a:lnTo>
                <a:lnTo>
                  <a:pt x="879" y="1466"/>
                </a:lnTo>
                <a:lnTo>
                  <a:pt x="878" y="1466"/>
                </a:lnTo>
                <a:lnTo>
                  <a:pt x="876" y="1466"/>
                </a:lnTo>
                <a:lnTo>
                  <a:pt x="875" y="1466"/>
                </a:lnTo>
                <a:lnTo>
                  <a:pt x="874" y="1467"/>
                </a:lnTo>
                <a:lnTo>
                  <a:pt x="874" y="1468"/>
                </a:lnTo>
                <a:lnTo>
                  <a:pt x="873" y="1468"/>
                </a:lnTo>
                <a:lnTo>
                  <a:pt x="873" y="1467"/>
                </a:lnTo>
                <a:lnTo>
                  <a:pt x="873" y="1466"/>
                </a:lnTo>
                <a:lnTo>
                  <a:pt x="872" y="1465"/>
                </a:lnTo>
                <a:lnTo>
                  <a:pt x="872" y="1464"/>
                </a:lnTo>
                <a:lnTo>
                  <a:pt x="872" y="1463"/>
                </a:lnTo>
                <a:lnTo>
                  <a:pt x="872" y="1460"/>
                </a:lnTo>
                <a:lnTo>
                  <a:pt x="872" y="1459"/>
                </a:lnTo>
                <a:lnTo>
                  <a:pt x="871" y="1457"/>
                </a:lnTo>
                <a:lnTo>
                  <a:pt x="871" y="1456"/>
                </a:lnTo>
                <a:lnTo>
                  <a:pt x="871" y="1455"/>
                </a:lnTo>
                <a:lnTo>
                  <a:pt x="870" y="1452"/>
                </a:lnTo>
                <a:lnTo>
                  <a:pt x="869" y="1451"/>
                </a:lnTo>
                <a:lnTo>
                  <a:pt x="869" y="1450"/>
                </a:lnTo>
                <a:lnTo>
                  <a:pt x="867" y="1449"/>
                </a:lnTo>
                <a:lnTo>
                  <a:pt x="867" y="1448"/>
                </a:lnTo>
                <a:lnTo>
                  <a:pt x="866" y="1447"/>
                </a:lnTo>
                <a:lnTo>
                  <a:pt x="866" y="1446"/>
                </a:lnTo>
                <a:lnTo>
                  <a:pt x="866" y="1444"/>
                </a:lnTo>
                <a:lnTo>
                  <a:pt x="865" y="1444"/>
                </a:lnTo>
                <a:lnTo>
                  <a:pt x="865" y="1443"/>
                </a:lnTo>
                <a:lnTo>
                  <a:pt x="864" y="1443"/>
                </a:lnTo>
                <a:lnTo>
                  <a:pt x="864" y="1442"/>
                </a:lnTo>
                <a:lnTo>
                  <a:pt x="863" y="1441"/>
                </a:lnTo>
                <a:lnTo>
                  <a:pt x="863" y="1440"/>
                </a:lnTo>
                <a:lnTo>
                  <a:pt x="862" y="1438"/>
                </a:lnTo>
                <a:lnTo>
                  <a:pt x="861" y="1438"/>
                </a:lnTo>
                <a:lnTo>
                  <a:pt x="860" y="1437"/>
                </a:lnTo>
                <a:lnTo>
                  <a:pt x="858" y="1437"/>
                </a:lnTo>
                <a:lnTo>
                  <a:pt x="855" y="1435"/>
                </a:lnTo>
                <a:lnTo>
                  <a:pt x="854" y="1434"/>
                </a:lnTo>
                <a:lnTo>
                  <a:pt x="853" y="1434"/>
                </a:lnTo>
                <a:lnTo>
                  <a:pt x="852" y="1433"/>
                </a:lnTo>
                <a:lnTo>
                  <a:pt x="849" y="1431"/>
                </a:lnTo>
                <a:lnTo>
                  <a:pt x="848" y="1430"/>
                </a:lnTo>
                <a:lnTo>
                  <a:pt x="847" y="1429"/>
                </a:lnTo>
                <a:lnTo>
                  <a:pt x="846" y="1427"/>
                </a:lnTo>
                <a:lnTo>
                  <a:pt x="845" y="1426"/>
                </a:lnTo>
                <a:lnTo>
                  <a:pt x="845" y="1425"/>
                </a:lnTo>
                <a:lnTo>
                  <a:pt x="844" y="1424"/>
                </a:lnTo>
                <a:lnTo>
                  <a:pt x="843" y="1423"/>
                </a:lnTo>
                <a:lnTo>
                  <a:pt x="843" y="1422"/>
                </a:lnTo>
                <a:lnTo>
                  <a:pt x="841" y="1422"/>
                </a:lnTo>
                <a:lnTo>
                  <a:pt x="839" y="1417"/>
                </a:lnTo>
                <a:lnTo>
                  <a:pt x="837" y="1415"/>
                </a:lnTo>
                <a:lnTo>
                  <a:pt x="833" y="1413"/>
                </a:lnTo>
                <a:lnTo>
                  <a:pt x="830" y="1413"/>
                </a:lnTo>
                <a:lnTo>
                  <a:pt x="829" y="1412"/>
                </a:lnTo>
                <a:lnTo>
                  <a:pt x="828" y="1412"/>
                </a:lnTo>
                <a:lnTo>
                  <a:pt x="827" y="1412"/>
                </a:lnTo>
                <a:lnTo>
                  <a:pt x="824" y="1412"/>
                </a:lnTo>
                <a:lnTo>
                  <a:pt x="823" y="1412"/>
                </a:lnTo>
                <a:lnTo>
                  <a:pt x="822" y="1412"/>
                </a:lnTo>
                <a:lnTo>
                  <a:pt x="821" y="1410"/>
                </a:lnTo>
                <a:lnTo>
                  <a:pt x="820" y="1410"/>
                </a:lnTo>
                <a:lnTo>
                  <a:pt x="820" y="1409"/>
                </a:lnTo>
                <a:lnTo>
                  <a:pt x="819" y="1408"/>
                </a:lnTo>
                <a:lnTo>
                  <a:pt x="818" y="1408"/>
                </a:lnTo>
                <a:lnTo>
                  <a:pt x="817" y="1407"/>
                </a:lnTo>
                <a:lnTo>
                  <a:pt x="815" y="1407"/>
                </a:lnTo>
                <a:lnTo>
                  <a:pt x="815" y="1406"/>
                </a:lnTo>
                <a:lnTo>
                  <a:pt x="814" y="1405"/>
                </a:lnTo>
                <a:lnTo>
                  <a:pt x="814" y="1404"/>
                </a:lnTo>
                <a:lnTo>
                  <a:pt x="813" y="1402"/>
                </a:lnTo>
                <a:lnTo>
                  <a:pt x="813" y="1401"/>
                </a:lnTo>
                <a:lnTo>
                  <a:pt x="812" y="1400"/>
                </a:lnTo>
                <a:lnTo>
                  <a:pt x="812" y="1399"/>
                </a:lnTo>
                <a:lnTo>
                  <a:pt x="811" y="1398"/>
                </a:lnTo>
                <a:lnTo>
                  <a:pt x="810" y="1396"/>
                </a:lnTo>
                <a:lnTo>
                  <a:pt x="809" y="1394"/>
                </a:lnTo>
                <a:lnTo>
                  <a:pt x="807" y="1392"/>
                </a:lnTo>
                <a:lnTo>
                  <a:pt x="807" y="1390"/>
                </a:lnTo>
                <a:lnTo>
                  <a:pt x="806" y="1389"/>
                </a:lnTo>
                <a:lnTo>
                  <a:pt x="805" y="1388"/>
                </a:lnTo>
                <a:lnTo>
                  <a:pt x="805" y="1384"/>
                </a:lnTo>
                <a:lnTo>
                  <a:pt x="804" y="1383"/>
                </a:lnTo>
                <a:lnTo>
                  <a:pt x="803" y="1381"/>
                </a:lnTo>
                <a:lnTo>
                  <a:pt x="803" y="1380"/>
                </a:lnTo>
                <a:lnTo>
                  <a:pt x="803" y="1379"/>
                </a:lnTo>
                <a:lnTo>
                  <a:pt x="802" y="1376"/>
                </a:lnTo>
                <a:lnTo>
                  <a:pt x="801" y="1375"/>
                </a:lnTo>
                <a:lnTo>
                  <a:pt x="800" y="1373"/>
                </a:lnTo>
                <a:lnTo>
                  <a:pt x="800" y="1372"/>
                </a:lnTo>
                <a:lnTo>
                  <a:pt x="798" y="1371"/>
                </a:lnTo>
                <a:lnTo>
                  <a:pt x="798" y="1370"/>
                </a:lnTo>
                <a:lnTo>
                  <a:pt x="797" y="1368"/>
                </a:lnTo>
                <a:lnTo>
                  <a:pt x="796" y="1366"/>
                </a:lnTo>
                <a:lnTo>
                  <a:pt x="794" y="1364"/>
                </a:lnTo>
                <a:lnTo>
                  <a:pt x="793" y="1363"/>
                </a:lnTo>
                <a:lnTo>
                  <a:pt x="792" y="1360"/>
                </a:lnTo>
                <a:lnTo>
                  <a:pt x="791" y="1358"/>
                </a:lnTo>
                <a:lnTo>
                  <a:pt x="789" y="1357"/>
                </a:lnTo>
                <a:lnTo>
                  <a:pt x="788" y="1356"/>
                </a:lnTo>
                <a:lnTo>
                  <a:pt x="787" y="1356"/>
                </a:lnTo>
                <a:lnTo>
                  <a:pt x="786" y="1357"/>
                </a:lnTo>
                <a:lnTo>
                  <a:pt x="785" y="1357"/>
                </a:lnTo>
                <a:lnTo>
                  <a:pt x="784" y="1357"/>
                </a:lnTo>
                <a:lnTo>
                  <a:pt x="784" y="1356"/>
                </a:lnTo>
                <a:lnTo>
                  <a:pt x="785" y="1356"/>
                </a:lnTo>
                <a:lnTo>
                  <a:pt x="786" y="1355"/>
                </a:lnTo>
                <a:lnTo>
                  <a:pt x="786" y="1354"/>
                </a:lnTo>
                <a:lnTo>
                  <a:pt x="785" y="1354"/>
                </a:lnTo>
                <a:lnTo>
                  <a:pt x="785" y="1352"/>
                </a:lnTo>
                <a:lnTo>
                  <a:pt x="784" y="1352"/>
                </a:lnTo>
                <a:lnTo>
                  <a:pt x="783" y="1352"/>
                </a:lnTo>
                <a:lnTo>
                  <a:pt x="783" y="1354"/>
                </a:lnTo>
                <a:lnTo>
                  <a:pt x="781" y="1355"/>
                </a:lnTo>
                <a:lnTo>
                  <a:pt x="778" y="1356"/>
                </a:lnTo>
                <a:lnTo>
                  <a:pt x="777" y="1357"/>
                </a:lnTo>
                <a:lnTo>
                  <a:pt x="776" y="1358"/>
                </a:lnTo>
                <a:lnTo>
                  <a:pt x="775" y="1358"/>
                </a:lnTo>
                <a:lnTo>
                  <a:pt x="774" y="1358"/>
                </a:lnTo>
                <a:lnTo>
                  <a:pt x="772" y="1358"/>
                </a:lnTo>
                <a:lnTo>
                  <a:pt x="771" y="1358"/>
                </a:lnTo>
                <a:lnTo>
                  <a:pt x="770" y="1358"/>
                </a:lnTo>
                <a:lnTo>
                  <a:pt x="769" y="1357"/>
                </a:lnTo>
                <a:lnTo>
                  <a:pt x="768" y="1357"/>
                </a:lnTo>
                <a:lnTo>
                  <a:pt x="766" y="1355"/>
                </a:lnTo>
                <a:lnTo>
                  <a:pt x="763" y="1354"/>
                </a:lnTo>
                <a:lnTo>
                  <a:pt x="762" y="1351"/>
                </a:lnTo>
                <a:lnTo>
                  <a:pt x="761" y="1350"/>
                </a:lnTo>
                <a:lnTo>
                  <a:pt x="761" y="1349"/>
                </a:lnTo>
                <a:lnTo>
                  <a:pt x="760" y="1348"/>
                </a:lnTo>
                <a:lnTo>
                  <a:pt x="760" y="1347"/>
                </a:lnTo>
                <a:lnTo>
                  <a:pt x="760" y="1346"/>
                </a:lnTo>
                <a:lnTo>
                  <a:pt x="759" y="1346"/>
                </a:lnTo>
                <a:lnTo>
                  <a:pt x="759" y="1343"/>
                </a:lnTo>
                <a:lnTo>
                  <a:pt x="758" y="1342"/>
                </a:lnTo>
                <a:lnTo>
                  <a:pt x="757" y="1340"/>
                </a:lnTo>
                <a:lnTo>
                  <a:pt x="757" y="1339"/>
                </a:lnTo>
                <a:lnTo>
                  <a:pt x="755" y="1338"/>
                </a:lnTo>
                <a:lnTo>
                  <a:pt x="754" y="1338"/>
                </a:lnTo>
                <a:lnTo>
                  <a:pt x="752" y="1337"/>
                </a:lnTo>
                <a:lnTo>
                  <a:pt x="751" y="1335"/>
                </a:lnTo>
                <a:lnTo>
                  <a:pt x="750" y="1335"/>
                </a:lnTo>
                <a:lnTo>
                  <a:pt x="749" y="1334"/>
                </a:lnTo>
                <a:lnTo>
                  <a:pt x="749" y="1333"/>
                </a:lnTo>
                <a:lnTo>
                  <a:pt x="749" y="1332"/>
                </a:lnTo>
                <a:lnTo>
                  <a:pt x="749" y="1331"/>
                </a:lnTo>
                <a:lnTo>
                  <a:pt x="750" y="1331"/>
                </a:lnTo>
                <a:lnTo>
                  <a:pt x="751" y="1331"/>
                </a:lnTo>
                <a:lnTo>
                  <a:pt x="753" y="1330"/>
                </a:lnTo>
                <a:lnTo>
                  <a:pt x="755" y="1329"/>
                </a:lnTo>
                <a:lnTo>
                  <a:pt x="758" y="1329"/>
                </a:lnTo>
                <a:lnTo>
                  <a:pt x="759" y="1329"/>
                </a:lnTo>
                <a:lnTo>
                  <a:pt x="759" y="1330"/>
                </a:lnTo>
                <a:lnTo>
                  <a:pt x="759" y="1331"/>
                </a:lnTo>
                <a:lnTo>
                  <a:pt x="759" y="1332"/>
                </a:lnTo>
                <a:lnTo>
                  <a:pt x="759" y="1333"/>
                </a:lnTo>
                <a:lnTo>
                  <a:pt x="759" y="1334"/>
                </a:lnTo>
                <a:lnTo>
                  <a:pt x="759" y="1335"/>
                </a:lnTo>
                <a:lnTo>
                  <a:pt x="760" y="1337"/>
                </a:lnTo>
                <a:lnTo>
                  <a:pt x="760" y="1338"/>
                </a:lnTo>
                <a:lnTo>
                  <a:pt x="761" y="1339"/>
                </a:lnTo>
                <a:lnTo>
                  <a:pt x="761" y="1341"/>
                </a:lnTo>
                <a:lnTo>
                  <a:pt x="762" y="1341"/>
                </a:lnTo>
                <a:lnTo>
                  <a:pt x="762" y="1342"/>
                </a:lnTo>
                <a:lnTo>
                  <a:pt x="762" y="1343"/>
                </a:lnTo>
                <a:lnTo>
                  <a:pt x="763" y="1345"/>
                </a:lnTo>
                <a:lnTo>
                  <a:pt x="763" y="1346"/>
                </a:lnTo>
                <a:lnTo>
                  <a:pt x="764" y="1347"/>
                </a:lnTo>
                <a:lnTo>
                  <a:pt x="764" y="1349"/>
                </a:lnTo>
                <a:lnTo>
                  <a:pt x="766" y="1350"/>
                </a:lnTo>
                <a:lnTo>
                  <a:pt x="767" y="1351"/>
                </a:lnTo>
                <a:lnTo>
                  <a:pt x="768" y="1351"/>
                </a:lnTo>
                <a:lnTo>
                  <a:pt x="769" y="1352"/>
                </a:lnTo>
                <a:lnTo>
                  <a:pt x="770" y="1354"/>
                </a:lnTo>
                <a:lnTo>
                  <a:pt x="771" y="1354"/>
                </a:lnTo>
                <a:lnTo>
                  <a:pt x="772" y="1354"/>
                </a:lnTo>
                <a:lnTo>
                  <a:pt x="774" y="1354"/>
                </a:lnTo>
                <a:lnTo>
                  <a:pt x="775" y="1354"/>
                </a:lnTo>
                <a:lnTo>
                  <a:pt x="776" y="1352"/>
                </a:lnTo>
                <a:lnTo>
                  <a:pt x="777" y="1352"/>
                </a:lnTo>
                <a:lnTo>
                  <a:pt x="778" y="1351"/>
                </a:lnTo>
                <a:lnTo>
                  <a:pt x="779" y="1350"/>
                </a:lnTo>
                <a:lnTo>
                  <a:pt x="779" y="1349"/>
                </a:lnTo>
                <a:lnTo>
                  <a:pt x="778" y="1348"/>
                </a:lnTo>
                <a:lnTo>
                  <a:pt x="778" y="1347"/>
                </a:lnTo>
                <a:lnTo>
                  <a:pt x="777" y="1346"/>
                </a:lnTo>
                <a:lnTo>
                  <a:pt x="776" y="1345"/>
                </a:lnTo>
                <a:lnTo>
                  <a:pt x="776" y="1343"/>
                </a:lnTo>
                <a:lnTo>
                  <a:pt x="775" y="1342"/>
                </a:lnTo>
                <a:lnTo>
                  <a:pt x="772" y="1340"/>
                </a:lnTo>
                <a:lnTo>
                  <a:pt x="771" y="1339"/>
                </a:lnTo>
                <a:lnTo>
                  <a:pt x="770" y="1337"/>
                </a:lnTo>
                <a:lnTo>
                  <a:pt x="769" y="1334"/>
                </a:lnTo>
                <a:lnTo>
                  <a:pt x="768" y="1333"/>
                </a:lnTo>
                <a:lnTo>
                  <a:pt x="768" y="1332"/>
                </a:lnTo>
                <a:lnTo>
                  <a:pt x="768" y="1331"/>
                </a:lnTo>
                <a:lnTo>
                  <a:pt x="768" y="1330"/>
                </a:lnTo>
                <a:lnTo>
                  <a:pt x="768" y="1329"/>
                </a:lnTo>
                <a:lnTo>
                  <a:pt x="768" y="1327"/>
                </a:lnTo>
                <a:lnTo>
                  <a:pt x="769" y="1326"/>
                </a:lnTo>
                <a:lnTo>
                  <a:pt x="770" y="1326"/>
                </a:lnTo>
                <a:lnTo>
                  <a:pt x="771" y="1325"/>
                </a:lnTo>
                <a:lnTo>
                  <a:pt x="772" y="1324"/>
                </a:lnTo>
                <a:lnTo>
                  <a:pt x="772" y="1323"/>
                </a:lnTo>
                <a:lnTo>
                  <a:pt x="772" y="1322"/>
                </a:lnTo>
                <a:lnTo>
                  <a:pt x="771" y="1322"/>
                </a:lnTo>
                <a:lnTo>
                  <a:pt x="770" y="1322"/>
                </a:lnTo>
                <a:lnTo>
                  <a:pt x="770" y="1323"/>
                </a:lnTo>
                <a:lnTo>
                  <a:pt x="763" y="1325"/>
                </a:lnTo>
                <a:lnTo>
                  <a:pt x="762" y="1325"/>
                </a:lnTo>
                <a:lnTo>
                  <a:pt x="761" y="1325"/>
                </a:lnTo>
                <a:lnTo>
                  <a:pt x="759" y="1322"/>
                </a:lnTo>
                <a:lnTo>
                  <a:pt x="759" y="1321"/>
                </a:lnTo>
                <a:lnTo>
                  <a:pt x="759" y="1322"/>
                </a:lnTo>
                <a:lnTo>
                  <a:pt x="758" y="1322"/>
                </a:lnTo>
                <a:lnTo>
                  <a:pt x="751" y="1324"/>
                </a:lnTo>
                <a:lnTo>
                  <a:pt x="751" y="1325"/>
                </a:lnTo>
                <a:lnTo>
                  <a:pt x="750" y="1325"/>
                </a:lnTo>
                <a:lnTo>
                  <a:pt x="749" y="1325"/>
                </a:lnTo>
                <a:lnTo>
                  <a:pt x="748" y="1325"/>
                </a:lnTo>
                <a:lnTo>
                  <a:pt x="746" y="1325"/>
                </a:lnTo>
                <a:lnTo>
                  <a:pt x="745" y="1324"/>
                </a:lnTo>
                <a:lnTo>
                  <a:pt x="745" y="1323"/>
                </a:lnTo>
                <a:lnTo>
                  <a:pt x="746" y="1323"/>
                </a:lnTo>
                <a:lnTo>
                  <a:pt x="746" y="1322"/>
                </a:lnTo>
                <a:lnTo>
                  <a:pt x="748" y="1322"/>
                </a:lnTo>
                <a:lnTo>
                  <a:pt x="761" y="1317"/>
                </a:lnTo>
                <a:lnTo>
                  <a:pt x="761" y="1316"/>
                </a:lnTo>
                <a:lnTo>
                  <a:pt x="760" y="1307"/>
                </a:lnTo>
                <a:lnTo>
                  <a:pt x="759" y="1306"/>
                </a:lnTo>
                <a:lnTo>
                  <a:pt x="742" y="1308"/>
                </a:lnTo>
                <a:lnTo>
                  <a:pt x="742" y="1309"/>
                </a:lnTo>
                <a:lnTo>
                  <a:pt x="740" y="1310"/>
                </a:lnTo>
                <a:lnTo>
                  <a:pt x="740" y="1309"/>
                </a:lnTo>
                <a:lnTo>
                  <a:pt x="740" y="1310"/>
                </a:lnTo>
                <a:lnTo>
                  <a:pt x="740" y="1320"/>
                </a:lnTo>
                <a:lnTo>
                  <a:pt x="742" y="1322"/>
                </a:lnTo>
                <a:lnTo>
                  <a:pt x="741" y="1324"/>
                </a:lnTo>
                <a:lnTo>
                  <a:pt x="742" y="1325"/>
                </a:lnTo>
                <a:lnTo>
                  <a:pt x="742" y="1327"/>
                </a:lnTo>
                <a:lnTo>
                  <a:pt x="742" y="1329"/>
                </a:lnTo>
                <a:lnTo>
                  <a:pt x="741" y="1329"/>
                </a:lnTo>
                <a:lnTo>
                  <a:pt x="737" y="1326"/>
                </a:lnTo>
                <a:lnTo>
                  <a:pt x="736" y="1324"/>
                </a:lnTo>
                <a:lnTo>
                  <a:pt x="736" y="1323"/>
                </a:lnTo>
                <a:lnTo>
                  <a:pt x="735" y="1307"/>
                </a:lnTo>
                <a:lnTo>
                  <a:pt x="736" y="1306"/>
                </a:lnTo>
                <a:lnTo>
                  <a:pt x="736" y="1305"/>
                </a:lnTo>
                <a:lnTo>
                  <a:pt x="737" y="1305"/>
                </a:lnTo>
                <a:lnTo>
                  <a:pt x="745" y="1304"/>
                </a:lnTo>
                <a:lnTo>
                  <a:pt x="746" y="1303"/>
                </a:lnTo>
                <a:lnTo>
                  <a:pt x="748" y="1303"/>
                </a:lnTo>
                <a:lnTo>
                  <a:pt x="749" y="1303"/>
                </a:lnTo>
                <a:lnTo>
                  <a:pt x="751" y="1303"/>
                </a:lnTo>
                <a:lnTo>
                  <a:pt x="751" y="1301"/>
                </a:lnTo>
                <a:lnTo>
                  <a:pt x="752" y="1301"/>
                </a:lnTo>
                <a:lnTo>
                  <a:pt x="752" y="1295"/>
                </a:lnTo>
                <a:lnTo>
                  <a:pt x="752" y="1293"/>
                </a:lnTo>
                <a:lnTo>
                  <a:pt x="753" y="1293"/>
                </a:lnTo>
                <a:lnTo>
                  <a:pt x="753" y="1292"/>
                </a:lnTo>
                <a:lnTo>
                  <a:pt x="754" y="1292"/>
                </a:lnTo>
                <a:lnTo>
                  <a:pt x="758" y="1291"/>
                </a:lnTo>
                <a:lnTo>
                  <a:pt x="758" y="1288"/>
                </a:lnTo>
                <a:lnTo>
                  <a:pt x="757" y="1285"/>
                </a:lnTo>
                <a:lnTo>
                  <a:pt x="757" y="1282"/>
                </a:lnTo>
                <a:lnTo>
                  <a:pt x="755" y="1276"/>
                </a:lnTo>
                <a:lnTo>
                  <a:pt x="754" y="1268"/>
                </a:lnTo>
                <a:lnTo>
                  <a:pt x="754" y="1267"/>
                </a:lnTo>
                <a:lnTo>
                  <a:pt x="753" y="1266"/>
                </a:lnTo>
                <a:lnTo>
                  <a:pt x="752" y="1266"/>
                </a:lnTo>
                <a:lnTo>
                  <a:pt x="752" y="1265"/>
                </a:lnTo>
                <a:lnTo>
                  <a:pt x="751" y="1265"/>
                </a:lnTo>
                <a:lnTo>
                  <a:pt x="751" y="1263"/>
                </a:lnTo>
                <a:lnTo>
                  <a:pt x="751" y="1262"/>
                </a:lnTo>
                <a:lnTo>
                  <a:pt x="750" y="1260"/>
                </a:lnTo>
                <a:lnTo>
                  <a:pt x="750" y="1259"/>
                </a:lnTo>
                <a:lnTo>
                  <a:pt x="750" y="1258"/>
                </a:lnTo>
                <a:lnTo>
                  <a:pt x="749" y="1256"/>
                </a:lnTo>
                <a:lnTo>
                  <a:pt x="749" y="1255"/>
                </a:lnTo>
                <a:lnTo>
                  <a:pt x="748" y="1254"/>
                </a:lnTo>
                <a:lnTo>
                  <a:pt x="746" y="1253"/>
                </a:lnTo>
                <a:lnTo>
                  <a:pt x="746" y="1251"/>
                </a:lnTo>
                <a:lnTo>
                  <a:pt x="746" y="1250"/>
                </a:lnTo>
                <a:lnTo>
                  <a:pt x="745" y="1250"/>
                </a:lnTo>
                <a:lnTo>
                  <a:pt x="745" y="1249"/>
                </a:lnTo>
                <a:lnTo>
                  <a:pt x="745" y="1248"/>
                </a:lnTo>
                <a:lnTo>
                  <a:pt x="744" y="1248"/>
                </a:lnTo>
                <a:lnTo>
                  <a:pt x="744" y="1247"/>
                </a:lnTo>
                <a:lnTo>
                  <a:pt x="744" y="1246"/>
                </a:lnTo>
                <a:lnTo>
                  <a:pt x="744" y="1245"/>
                </a:lnTo>
                <a:lnTo>
                  <a:pt x="744" y="1243"/>
                </a:lnTo>
                <a:lnTo>
                  <a:pt x="744" y="1242"/>
                </a:lnTo>
                <a:lnTo>
                  <a:pt x="743" y="1241"/>
                </a:lnTo>
                <a:lnTo>
                  <a:pt x="743" y="1240"/>
                </a:lnTo>
                <a:lnTo>
                  <a:pt x="743" y="1239"/>
                </a:lnTo>
                <a:lnTo>
                  <a:pt x="743" y="1238"/>
                </a:lnTo>
                <a:lnTo>
                  <a:pt x="742" y="1239"/>
                </a:lnTo>
                <a:lnTo>
                  <a:pt x="742" y="1240"/>
                </a:lnTo>
                <a:lnTo>
                  <a:pt x="742" y="1241"/>
                </a:lnTo>
                <a:lnTo>
                  <a:pt x="742" y="1243"/>
                </a:lnTo>
                <a:lnTo>
                  <a:pt x="743" y="1245"/>
                </a:lnTo>
                <a:lnTo>
                  <a:pt x="744" y="1248"/>
                </a:lnTo>
                <a:lnTo>
                  <a:pt x="744" y="1249"/>
                </a:lnTo>
                <a:lnTo>
                  <a:pt x="745" y="1251"/>
                </a:lnTo>
                <a:lnTo>
                  <a:pt x="745" y="1254"/>
                </a:lnTo>
                <a:lnTo>
                  <a:pt x="746" y="1255"/>
                </a:lnTo>
                <a:lnTo>
                  <a:pt x="746" y="1257"/>
                </a:lnTo>
                <a:lnTo>
                  <a:pt x="748" y="1259"/>
                </a:lnTo>
                <a:lnTo>
                  <a:pt x="748" y="1260"/>
                </a:lnTo>
                <a:lnTo>
                  <a:pt x="749" y="1262"/>
                </a:lnTo>
                <a:lnTo>
                  <a:pt x="749" y="1263"/>
                </a:lnTo>
                <a:lnTo>
                  <a:pt x="749" y="1265"/>
                </a:lnTo>
                <a:lnTo>
                  <a:pt x="750" y="1266"/>
                </a:lnTo>
                <a:lnTo>
                  <a:pt x="750" y="1267"/>
                </a:lnTo>
                <a:lnTo>
                  <a:pt x="751" y="1268"/>
                </a:lnTo>
                <a:lnTo>
                  <a:pt x="751" y="1270"/>
                </a:lnTo>
                <a:lnTo>
                  <a:pt x="750" y="1270"/>
                </a:lnTo>
                <a:lnTo>
                  <a:pt x="750" y="1271"/>
                </a:lnTo>
                <a:lnTo>
                  <a:pt x="749" y="1271"/>
                </a:lnTo>
                <a:lnTo>
                  <a:pt x="748" y="1271"/>
                </a:lnTo>
                <a:lnTo>
                  <a:pt x="746" y="1272"/>
                </a:lnTo>
                <a:lnTo>
                  <a:pt x="745" y="1272"/>
                </a:lnTo>
                <a:lnTo>
                  <a:pt x="745" y="1273"/>
                </a:lnTo>
                <a:lnTo>
                  <a:pt x="744" y="1273"/>
                </a:lnTo>
                <a:lnTo>
                  <a:pt x="743" y="1274"/>
                </a:lnTo>
                <a:lnTo>
                  <a:pt x="742" y="1274"/>
                </a:lnTo>
                <a:lnTo>
                  <a:pt x="740" y="1274"/>
                </a:lnTo>
                <a:lnTo>
                  <a:pt x="738" y="1275"/>
                </a:lnTo>
                <a:lnTo>
                  <a:pt x="737" y="1275"/>
                </a:lnTo>
                <a:lnTo>
                  <a:pt x="736" y="1276"/>
                </a:lnTo>
                <a:lnTo>
                  <a:pt x="735" y="1276"/>
                </a:lnTo>
                <a:lnTo>
                  <a:pt x="733" y="1276"/>
                </a:lnTo>
                <a:lnTo>
                  <a:pt x="731" y="1276"/>
                </a:lnTo>
                <a:lnTo>
                  <a:pt x="728" y="1278"/>
                </a:lnTo>
                <a:lnTo>
                  <a:pt x="727" y="1278"/>
                </a:lnTo>
                <a:lnTo>
                  <a:pt x="725" y="1276"/>
                </a:lnTo>
                <a:lnTo>
                  <a:pt x="724" y="1276"/>
                </a:lnTo>
                <a:lnTo>
                  <a:pt x="722" y="1276"/>
                </a:lnTo>
                <a:lnTo>
                  <a:pt x="720" y="1276"/>
                </a:lnTo>
                <a:lnTo>
                  <a:pt x="719" y="1275"/>
                </a:lnTo>
                <a:lnTo>
                  <a:pt x="718" y="1275"/>
                </a:lnTo>
                <a:lnTo>
                  <a:pt x="716" y="1274"/>
                </a:lnTo>
                <a:lnTo>
                  <a:pt x="715" y="1274"/>
                </a:lnTo>
                <a:lnTo>
                  <a:pt x="712" y="1273"/>
                </a:lnTo>
                <a:lnTo>
                  <a:pt x="711" y="1272"/>
                </a:lnTo>
                <a:lnTo>
                  <a:pt x="710" y="1272"/>
                </a:lnTo>
                <a:lnTo>
                  <a:pt x="709" y="1271"/>
                </a:lnTo>
                <a:lnTo>
                  <a:pt x="706" y="1267"/>
                </a:lnTo>
                <a:lnTo>
                  <a:pt x="705" y="1266"/>
                </a:lnTo>
                <a:lnTo>
                  <a:pt x="703" y="1265"/>
                </a:lnTo>
                <a:lnTo>
                  <a:pt x="702" y="1264"/>
                </a:lnTo>
                <a:lnTo>
                  <a:pt x="701" y="1262"/>
                </a:lnTo>
                <a:lnTo>
                  <a:pt x="700" y="1262"/>
                </a:lnTo>
                <a:lnTo>
                  <a:pt x="699" y="1258"/>
                </a:lnTo>
                <a:lnTo>
                  <a:pt x="698" y="1257"/>
                </a:lnTo>
                <a:lnTo>
                  <a:pt x="698" y="1255"/>
                </a:lnTo>
                <a:lnTo>
                  <a:pt x="697" y="1254"/>
                </a:lnTo>
                <a:lnTo>
                  <a:pt x="697" y="1251"/>
                </a:lnTo>
                <a:lnTo>
                  <a:pt x="697" y="1249"/>
                </a:lnTo>
                <a:lnTo>
                  <a:pt x="695" y="1247"/>
                </a:lnTo>
                <a:lnTo>
                  <a:pt x="695" y="1245"/>
                </a:lnTo>
                <a:lnTo>
                  <a:pt x="697" y="1243"/>
                </a:lnTo>
                <a:lnTo>
                  <a:pt x="697" y="1240"/>
                </a:lnTo>
                <a:lnTo>
                  <a:pt x="697" y="1239"/>
                </a:lnTo>
                <a:lnTo>
                  <a:pt x="697" y="1237"/>
                </a:lnTo>
                <a:lnTo>
                  <a:pt x="697" y="1234"/>
                </a:lnTo>
                <a:lnTo>
                  <a:pt x="698" y="1232"/>
                </a:lnTo>
                <a:lnTo>
                  <a:pt x="699" y="1229"/>
                </a:lnTo>
                <a:lnTo>
                  <a:pt x="699" y="1228"/>
                </a:lnTo>
                <a:lnTo>
                  <a:pt x="698" y="1224"/>
                </a:lnTo>
                <a:lnTo>
                  <a:pt x="697" y="1222"/>
                </a:lnTo>
                <a:lnTo>
                  <a:pt x="697" y="1221"/>
                </a:lnTo>
                <a:lnTo>
                  <a:pt x="693" y="1222"/>
                </a:lnTo>
                <a:lnTo>
                  <a:pt x="692" y="1222"/>
                </a:lnTo>
                <a:lnTo>
                  <a:pt x="691" y="1222"/>
                </a:lnTo>
                <a:lnTo>
                  <a:pt x="690" y="1221"/>
                </a:lnTo>
                <a:lnTo>
                  <a:pt x="691" y="1221"/>
                </a:lnTo>
                <a:lnTo>
                  <a:pt x="692" y="1221"/>
                </a:lnTo>
                <a:lnTo>
                  <a:pt x="694" y="1220"/>
                </a:lnTo>
                <a:lnTo>
                  <a:pt x="698" y="1220"/>
                </a:lnTo>
                <a:lnTo>
                  <a:pt x="699" y="1218"/>
                </a:lnTo>
                <a:lnTo>
                  <a:pt x="700" y="1218"/>
                </a:lnTo>
                <a:lnTo>
                  <a:pt x="701" y="1217"/>
                </a:lnTo>
                <a:lnTo>
                  <a:pt x="703" y="1217"/>
                </a:lnTo>
                <a:lnTo>
                  <a:pt x="705" y="1216"/>
                </a:lnTo>
                <a:lnTo>
                  <a:pt x="707" y="1216"/>
                </a:lnTo>
                <a:lnTo>
                  <a:pt x="708" y="1215"/>
                </a:lnTo>
                <a:lnTo>
                  <a:pt x="709" y="1215"/>
                </a:lnTo>
                <a:lnTo>
                  <a:pt x="710" y="1215"/>
                </a:lnTo>
                <a:lnTo>
                  <a:pt x="711" y="1215"/>
                </a:lnTo>
                <a:lnTo>
                  <a:pt x="712" y="1215"/>
                </a:lnTo>
                <a:lnTo>
                  <a:pt x="714" y="1215"/>
                </a:lnTo>
                <a:lnTo>
                  <a:pt x="718" y="1213"/>
                </a:lnTo>
                <a:lnTo>
                  <a:pt x="719" y="1213"/>
                </a:lnTo>
                <a:lnTo>
                  <a:pt x="720" y="1212"/>
                </a:lnTo>
                <a:lnTo>
                  <a:pt x="723" y="1212"/>
                </a:lnTo>
                <a:lnTo>
                  <a:pt x="725" y="1211"/>
                </a:lnTo>
                <a:lnTo>
                  <a:pt x="726" y="1211"/>
                </a:lnTo>
                <a:lnTo>
                  <a:pt x="726" y="1209"/>
                </a:lnTo>
                <a:lnTo>
                  <a:pt x="727" y="1208"/>
                </a:lnTo>
                <a:lnTo>
                  <a:pt x="727" y="1207"/>
                </a:lnTo>
                <a:lnTo>
                  <a:pt x="727" y="1206"/>
                </a:lnTo>
                <a:lnTo>
                  <a:pt x="728" y="1206"/>
                </a:lnTo>
                <a:lnTo>
                  <a:pt x="729" y="1206"/>
                </a:lnTo>
                <a:lnTo>
                  <a:pt x="731" y="1206"/>
                </a:lnTo>
                <a:lnTo>
                  <a:pt x="731" y="1205"/>
                </a:lnTo>
                <a:lnTo>
                  <a:pt x="729" y="1205"/>
                </a:lnTo>
                <a:lnTo>
                  <a:pt x="728" y="1205"/>
                </a:lnTo>
                <a:lnTo>
                  <a:pt x="727" y="1205"/>
                </a:lnTo>
                <a:lnTo>
                  <a:pt x="726" y="1205"/>
                </a:lnTo>
                <a:lnTo>
                  <a:pt x="725" y="1205"/>
                </a:lnTo>
                <a:lnTo>
                  <a:pt x="724" y="1205"/>
                </a:lnTo>
                <a:lnTo>
                  <a:pt x="723" y="1205"/>
                </a:lnTo>
                <a:lnTo>
                  <a:pt x="722" y="1206"/>
                </a:lnTo>
                <a:lnTo>
                  <a:pt x="719" y="1206"/>
                </a:lnTo>
                <a:lnTo>
                  <a:pt x="718" y="1207"/>
                </a:lnTo>
                <a:lnTo>
                  <a:pt x="714" y="1209"/>
                </a:lnTo>
                <a:lnTo>
                  <a:pt x="706" y="1212"/>
                </a:lnTo>
                <a:lnTo>
                  <a:pt x="698" y="1214"/>
                </a:lnTo>
                <a:lnTo>
                  <a:pt x="697" y="1214"/>
                </a:lnTo>
                <a:lnTo>
                  <a:pt x="683" y="1218"/>
                </a:lnTo>
                <a:lnTo>
                  <a:pt x="676" y="1221"/>
                </a:lnTo>
                <a:lnTo>
                  <a:pt x="672" y="1222"/>
                </a:lnTo>
                <a:lnTo>
                  <a:pt x="669" y="1222"/>
                </a:lnTo>
                <a:lnTo>
                  <a:pt x="665" y="1224"/>
                </a:lnTo>
                <a:lnTo>
                  <a:pt x="659" y="1225"/>
                </a:lnTo>
                <a:lnTo>
                  <a:pt x="658" y="1226"/>
                </a:lnTo>
                <a:lnTo>
                  <a:pt x="657" y="1226"/>
                </a:lnTo>
                <a:lnTo>
                  <a:pt x="657" y="1228"/>
                </a:lnTo>
                <a:lnTo>
                  <a:pt x="650" y="1237"/>
                </a:lnTo>
                <a:lnTo>
                  <a:pt x="649" y="1239"/>
                </a:lnTo>
                <a:lnTo>
                  <a:pt x="649" y="1240"/>
                </a:lnTo>
                <a:lnTo>
                  <a:pt x="649" y="1242"/>
                </a:lnTo>
                <a:lnTo>
                  <a:pt x="649" y="1246"/>
                </a:lnTo>
                <a:lnTo>
                  <a:pt x="653" y="1284"/>
                </a:lnTo>
                <a:lnTo>
                  <a:pt x="653" y="1285"/>
                </a:lnTo>
                <a:lnTo>
                  <a:pt x="645" y="1293"/>
                </a:lnTo>
                <a:lnTo>
                  <a:pt x="642" y="1298"/>
                </a:lnTo>
                <a:lnTo>
                  <a:pt x="640" y="1300"/>
                </a:lnTo>
                <a:lnTo>
                  <a:pt x="639" y="1300"/>
                </a:lnTo>
                <a:lnTo>
                  <a:pt x="639" y="1301"/>
                </a:lnTo>
                <a:lnTo>
                  <a:pt x="638" y="1301"/>
                </a:lnTo>
                <a:lnTo>
                  <a:pt x="625" y="1299"/>
                </a:lnTo>
                <a:lnTo>
                  <a:pt x="624" y="1298"/>
                </a:lnTo>
                <a:lnTo>
                  <a:pt x="623" y="1297"/>
                </a:lnTo>
                <a:lnTo>
                  <a:pt x="602" y="1279"/>
                </a:lnTo>
                <a:lnTo>
                  <a:pt x="600" y="1278"/>
                </a:lnTo>
                <a:lnTo>
                  <a:pt x="599" y="1276"/>
                </a:lnTo>
                <a:lnTo>
                  <a:pt x="598" y="1275"/>
                </a:lnTo>
                <a:lnTo>
                  <a:pt x="597" y="1274"/>
                </a:lnTo>
                <a:lnTo>
                  <a:pt x="596" y="1273"/>
                </a:lnTo>
                <a:lnTo>
                  <a:pt x="593" y="1270"/>
                </a:lnTo>
                <a:lnTo>
                  <a:pt x="590" y="1268"/>
                </a:lnTo>
                <a:lnTo>
                  <a:pt x="588" y="1266"/>
                </a:lnTo>
                <a:lnTo>
                  <a:pt x="584" y="1262"/>
                </a:lnTo>
                <a:lnTo>
                  <a:pt x="582" y="1260"/>
                </a:lnTo>
                <a:lnTo>
                  <a:pt x="581" y="1260"/>
                </a:lnTo>
                <a:lnTo>
                  <a:pt x="580" y="1260"/>
                </a:lnTo>
                <a:lnTo>
                  <a:pt x="579" y="1258"/>
                </a:lnTo>
                <a:lnTo>
                  <a:pt x="577" y="1256"/>
                </a:lnTo>
                <a:lnTo>
                  <a:pt x="576" y="1255"/>
                </a:lnTo>
                <a:lnTo>
                  <a:pt x="573" y="1253"/>
                </a:lnTo>
                <a:lnTo>
                  <a:pt x="572" y="1253"/>
                </a:lnTo>
                <a:lnTo>
                  <a:pt x="570" y="1250"/>
                </a:lnTo>
                <a:lnTo>
                  <a:pt x="563" y="1245"/>
                </a:lnTo>
                <a:lnTo>
                  <a:pt x="562" y="1243"/>
                </a:lnTo>
                <a:lnTo>
                  <a:pt x="562" y="1242"/>
                </a:lnTo>
                <a:lnTo>
                  <a:pt x="561" y="1242"/>
                </a:lnTo>
                <a:lnTo>
                  <a:pt x="560" y="1241"/>
                </a:lnTo>
                <a:lnTo>
                  <a:pt x="559" y="1240"/>
                </a:lnTo>
                <a:lnTo>
                  <a:pt x="557" y="1239"/>
                </a:lnTo>
                <a:lnTo>
                  <a:pt x="555" y="1238"/>
                </a:lnTo>
                <a:lnTo>
                  <a:pt x="553" y="1235"/>
                </a:lnTo>
                <a:lnTo>
                  <a:pt x="551" y="1232"/>
                </a:lnTo>
                <a:lnTo>
                  <a:pt x="548" y="1231"/>
                </a:lnTo>
                <a:lnTo>
                  <a:pt x="546" y="1229"/>
                </a:lnTo>
                <a:lnTo>
                  <a:pt x="545" y="1228"/>
                </a:lnTo>
                <a:lnTo>
                  <a:pt x="544" y="1228"/>
                </a:lnTo>
                <a:lnTo>
                  <a:pt x="539" y="1222"/>
                </a:lnTo>
                <a:lnTo>
                  <a:pt x="536" y="1220"/>
                </a:lnTo>
                <a:lnTo>
                  <a:pt x="534" y="1218"/>
                </a:lnTo>
                <a:lnTo>
                  <a:pt x="533" y="1216"/>
                </a:lnTo>
                <a:lnTo>
                  <a:pt x="530" y="1214"/>
                </a:lnTo>
                <a:lnTo>
                  <a:pt x="528" y="1213"/>
                </a:lnTo>
                <a:lnTo>
                  <a:pt x="526" y="1211"/>
                </a:lnTo>
                <a:lnTo>
                  <a:pt x="522" y="1208"/>
                </a:lnTo>
                <a:lnTo>
                  <a:pt x="520" y="1206"/>
                </a:lnTo>
                <a:lnTo>
                  <a:pt x="518" y="1204"/>
                </a:lnTo>
                <a:lnTo>
                  <a:pt x="517" y="1203"/>
                </a:lnTo>
                <a:lnTo>
                  <a:pt x="516" y="1201"/>
                </a:lnTo>
                <a:lnTo>
                  <a:pt x="513" y="1199"/>
                </a:lnTo>
                <a:lnTo>
                  <a:pt x="511" y="1197"/>
                </a:lnTo>
                <a:lnTo>
                  <a:pt x="510" y="1196"/>
                </a:lnTo>
                <a:lnTo>
                  <a:pt x="509" y="1195"/>
                </a:lnTo>
                <a:lnTo>
                  <a:pt x="508" y="1195"/>
                </a:lnTo>
                <a:lnTo>
                  <a:pt x="507" y="1193"/>
                </a:lnTo>
                <a:lnTo>
                  <a:pt x="505" y="1192"/>
                </a:lnTo>
                <a:lnTo>
                  <a:pt x="504" y="1191"/>
                </a:lnTo>
                <a:lnTo>
                  <a:pt x="503" y="1190"/>
                </a:lnTo>
                <a:lnTo>
                  <a:pt x="500" y="1187"/>
                </a:lnTo>
                <a:lnTo>
                  <a:pt x="499" y="1186"/>
                </a:lnTo>
                <a:lnTo>
                  <a:pt x="492" y="1180"/>
                </a:lnTo>
                <a:lnTo>
                  <a:pt x="491" y="1179"/>
                </a:lnTo>
                <a:lnTo>
                  <a:pt x="487" y="1175"/>
                </a:lnTo>
                <a:lnTo>
                  <a:pt x="486" y="1174"/>
                </a:lnTo>
                <a:lnTo>
                  <a:pt x="484" y="1173"/>
                </a:lnTo>
                <a:lnTo>
                  <a:pt x="483" y="1173"/>
                </a:lnTo>
                <a:lnTo>
                  <a:pt x="482" y="1171"/>
                </a:lnTo>
                <a:lnTo>
                  <a:pt x="479" y="1170"/>
                </a:lnTo>
                <a:lnTo>
                  <a:pt x="477" y="1168"/>
                </a:lnTo>
                <a:lnTo>
                  <a:pt x="474" y="1165"/>
                </a:lnTo>
                <a:lnTo>
                  <a:pt x="469" y="1162"/>
                </a:lnTo>
                <a:lnTo>
                  <a:pt x="467" y="1158"/>
                </a:lnTo>
                <a:lnTo>
                  <a:pt x="465" y="1157"/>
                </a:lnTo>
                <a:lnTo>
                  <a:pt x="464" y="1156"/>
                </a:lnTo>
                <a:lnTo>
                  <a:pt x="462" y="1155"/>
                </a:lnTo>
                <a:lnTo>
                  <a:pt x="461" y="1154"/>
                </a:lnTo>
                <a:lnTo>
                  <a:pt x="460" y="1153"/>
                </a:lnTo>
                <a:lnTo>
                  <a:pt x="459" y="1151"/>
                </a:lnTo>
                <a:lnTo>
                  <a:pt x="459" y="1150"/>
                </a:lnTo>
                <a:lnTo>
                  <a:pt x="457" y="1149"/>
                </a:lnTo>
                <a:lnTo>
                  <a:pt x="456" y="1147"/>
                </a:lnTo>
                <a:lnTo>
                  <a:pt x="453" y="1146"/>
                </a:lnTo>
                <a:lnTo>
                  <a:pt x="452" y="1142"/>
                </a:lnTo>
                <a:lnTo>
                  <a:pt x="452" y="1141"/>
                </a:lnTo>
                <a:lnTo>
                  <a:pt x="451" y="1138"/>
                </a:lnTo>
                <a:lnTo>
                  <a:pt x="452" y="1137"/>
                </a:lnTo>
                <a:lnTo>
                  <a:pt x="455" y="1133"/>
                </a:lnTo>
                <a:lnTo>
                  <a:pt x="458" y="1130"/>
                </a:lnTo>
                <a:lnTo>
                  <a:pt x="459" y="1130"/>
                </a:lnTo>
                <a:lnTo>
                  <a:pt x="460" y="1130"/>
                </a:lnTo>
                <a:lnTo>
                  <a:pt x="462" y="1130"/>
                </a:lnTo>
                <a:lnTo>
                  <a:pt x="464" y="1130"/>
                </a:lnTo>
                <a:lnTo>
                  <a:pt x="465" y="1128"/>
                </a:lnTo>
                <a:lnTo>
                  <a:pt x="466" y="1126"/>
                </a:lnTo>
                <a:lnTo>
                  <a:pt x="467" y="1125"/>
                </a:lnTo>
                <a:lnTo>
                  <a:pt x="468" y="1124"/>
                </a:lnTo>
                <a:lnTo>
                  <a:pt x="469" y="1123"/>
                </a:lnTo>
                <a:lnTo>
                  <a:pt x="470" y="1122"/>
                </a:lnTo>
                <a:lnTo>
                  <a:pt x="470" y="1121"/>
                </a:lnTo>
                <a:lnTo>
                  <a:pt x="470" y="1120"/>
                </a:lnTo>
                <a:lnTo>
                  <a:pt x="469" y="1119"/>
                </a:lnTo>
                <a:lnTo>
                  <a:pt x="466" y="1114"/>
                </a:lnTo>
                <a:lnTo>
                  <a:pt x="462" y="1112"/>
                </a:lnTo>
                <a:lnTo>
                  <a:pt x="461" y="1109"/>
                </a:lnTo>
                <a:lnTo>
                  <a:pt x="460" y="1108"/>
                </a:lnTo>
                <a:lnTo>
                  <a:pt x="459" y="1107"/>
                </a:lnTo>
                <a:lnTo>
                  <a:pt x="459" y="1106"/>
                </a:lnTo>
                <a:lnTo>
                  <a:pt x="458" y="1106"/>
                </a:lnTo>
                <a:lnTo>
                  <a:pt x="457" y="1105"/>
                </a:lnTo>
                <a:lnTo>
                  <a:pt x="457" y="1104"/>
                </a:lnTo>
                <a:lnTo>
                  <a:pt x="456" y="1103"/>
                </a:lnTo>
                <a:lnTo>
                  <a:pt x="455" y="1103"/>
                </a:lnTo>
                <a:lnTo>
                  <a:pt x="455" y="1101"/>
                </a:lnTo>
                <a:lnTo>
                  <a:pt x="453" y="1100"/>
                </a:lnTo>
                <a:lnTo>
                  <a:pt x="430" y="1072"/>
                </a:lnTo>
                <a:lnTo>
                  <a:pt x="424" y="1065"/>
                </a:lnTo>
                <a:lnTo>
                  <a:pt x="423" y="1064"/>
                </a:lnTo>
                <a:lnTo>
                  <a:pt x="422" y="1061"/>
                </a:lnTo>
                <a:lnTo>
                  <a:pt x="422" y="1058"/>
                </a:lnTo>
                <a:lnTo>
                  <a:pt x="421" y="1057"/>
                </a:lnTo>
                <a:lnTo>
                  <a:pt x="415" y="1050"/>
                </a:lnTo>
                <a:lnTo>
                  <a:pt x="412" y="1047"/>
                </a:lnTo>
                <a:lnTo>
                  <a:pt x="410" y="1047"/>
                </a:lnTo>
                <a:lnTo>
                  <a:pt x="408" y="1045"/>
                </a:lnTo>
                <a:lnTo>
                  <a:pt x="407" y="1045"/>
                </a:lnTo>
                <a:lnTo>
                  <a:pt x="406" y="1045"/>
                </a:lnTo>
                <a:lnTo>
                  <a:pt x="405" y="1044"/>
                </a:lnTo>
                <a:lnTo>
                  <a:pt x="404" y="1041"/>
                </a:lnTo>
                <a:lnTo>
                  <a:pt x="405" y="1025"/>
                </a:lnTo>
                <a:lnTo>
                  <a:pt x="405" y="1024"/>
                </a:lnTo>
                <a:lnTo>
                  <a:pt x="406" y="1023"/>
                </a:lnTo>
                <a:lnTo>
                  <a:pt x="413" y="1017"/>
                </a:lnTo>
                <a:lnTo>
                  <a:pt x="416" y="1016"/>
                </a:lnTo>
                <a:lnTo>
                  <a:pt x="417" y="1015"/>
                </a:lnTo>
                <a:lnTo>
                  <a:pt x="426" y="1009"/>
                </a:lnTo>
                <a:lnTo>
                  <a:pt x="429" y="1007"/>
                </a:lnTo>
                <a:lnTo>
                  <a:pt x="430" y="1007"/>
                </a:lnTo>
                <a:lnTo>
                  <a:pt x="431" y="1006"/>
                </a:lnTo>
                <a:lnTo>
                  <a:pt x="432" y="1005"/>
                </a:lnTo>
                <a:lnTo>
                  <a:pt x="435" y="1003"/>
                </a:lnTo>
                <a:lnTo>
                  <a:pt x="440" y="999"/>
                </a:lnTo>
                <a:lnTo>
                  <a:pt x="444" y="996"/>
                </a:lnTo>
                <a:lnTo>
                  <a:pt x="447" y="995"/>
                </a:lnTo>
                <a:lnTo>
                  <a:pt x="448" y="995"/>
                </a:lnTo>
                <a:lnTo>
                  <a:pt x="449" y="994"/>
                </a:lnTo>
                <a:lnTo>
                  <a:pt x="450" y="994"/>
                </a:lnTo>
                <a:lnTo>
                  <a:pt x="453" y="994"/>
                </a:lnTo>
                <a:lnTo>
                  <a:pt x="455" y="992"/>
                </a:lnTo>
                <a:lnTo>
                  <a:pt x="456" y="992"/>
                </a:lnTo>
                <a:lnTo>
                  <a:pt x="457" y="994"/>
                </a:lnTo>
                <a:lnTo>
                  <a:pt x="458" y="994"/>
                </a:lnTo>
                <a:lnTo>
                  <a:pt x="459" y="994"/>
                </a:lnTo>
                <a:lnTo>
                  <a:pt x="460" y="995"/>
                </a:lnTo>
                <a:lnTo>
                  <a:pt x="460" y="994"/>
                </a:lnTo>
                <a:lnTo>
                  <a:pt x="461" y="994"/>
                </a:lnTo>
                <a:lnTo>
                  <a:pt x="462" y="994"/>
                </a:lnTo>
                <a:lnTo>
                  <a:pt x="465" y="994"/>
                </a:lnTo>
                <a:lnTo>
                  <a:pt x="466" y="994"/>
                </a:lnTo>
                <a:lnTo>
                  <a:pt x="467" y="994"/>
                </a:lnTo>
                <a:lnTo>
                  <a:pt x="472" y="995"/>
                </a:lnTo>
                <a:lnTo>
                  <a:pt x="473" y="995"/>
                </a:lnTo>
                <a:lnTo>
                  <a:pt x="477" y="995"/>
                </a:lnTo>
                <a:lnTo>
                  <a:pt x="479" y="995"/>
                </a:lnTo>
                <a:lnTo>
                  <a:pt x="481" y="995"/>
                </a:lnTo>
                <a:lnTo>
                  <a:pt x="482" y="995"/>
                </a:lnTo>
                <a:lnTo>
                  <a:pt x="483" y="994"/>
                </a:lnTo>
                <a:lnTo>
                  <a:pt x="484" y="994"/>
                </a:lnTo>
                <a:lnTo>
                  <a:pt x="486" y="994"/>
                </a:lnTo>
                <a:lnTo>
                  <a:pt x="488" y="994"/>
                </a:lnTo>
                <a:lnTo>
                  <a:pt x="491" y="994"/>
                </a:lnTo>
                <a:lnTo>
                  <a:pt x="492" y="994"/>
                </a:lnTo>
                <a:lnTo>
                  <a:pt x="493" y="994"/>
                </a:lnTo>
                <a:lnTo>
                  <a:pt x="495" y="994"/>
                </a:lnTo>
                <a:lnTo>
                  <a:pt x="496" y="994"/>
                </a:lnTo>
                <a:lnTo>
                  <a:pt x="498" y="994"/>
                </a:lnTo>
                <a:lnTo>
                  <a:pt x="499" y="994"/>
                </a:lnTo>
                <a:lnTo>
                  <a:pt x="501" y="994"/>
                </a:lnTo>
                <a:lnTo>
                  <a:pt x="502" y="994"/>
                </a:lnTo>
                <a:lnTo>
                  <a:pt x="503" y="994"/>
                </a:lnTo>
                <a:lnTo>
                  <a:pt x="504" y="994"/>
                </a:lnTo>
                <a:lnTo>
                  <a:pt x="505" y="994"/>
                </a:lnTo>
                <a:lnTo>
                  <a:pt x="507" y="994"/>
                </a:lnTo>
                <a:lnTo>
                  <a:pt x="508" y="994"/>
                </a:lnTo>
                <a:lnTo>
                  <a:pt x="509" y="994"/>
                </a:lnTo>
                <a:lnTo>
                  <a:pt x="510" y="994"/>
                </a:lnTo>
                <a:lnTo>
                  <a:pt x="511" y="994"/>
                </a:lnTo>
                <a:lnTo>
                  <a:pt x="512" y="994"/>
                </a:lnTo>
                <a:lnTo>
                  <a:pt x="513" y="994"/>
                </a:lnTo>
                <a:lnTo>
                  <a:pt x="516" y="995"/>
                </a:lnTo>
                <a:lnTo>
                  <a:pt x="517" y="995"/>
                </a:lnTo>
                <a:lnTo>
                  <a:pt x="518" y="995"/>
                </a:lnTo>
                <a:lnTo>
                  <a:pt x="519" y="995"/>
                </a:lnTo>
                <a:lnTo>
                  <a:pt x="519" y="996"/>
                </a:lnTo>
                <a:lnTo>
                  <a:pt x="520" y="996"/>
                </a:lnTo>
                <a:lnTo>
                  <a:pt x="521" y="996"/>
                </a:lnTo>
                <a:lnTo>
                  <a:pt x="522" y="996"/>
                </a:lnTo>
                <a:lnTo>
                  <a:pt x="522" y="995"/>
                </a:lnTo>
                <a:lnTo>
                  <a:pt x="524" y="995"/>
                </a:lnTo>
                <a:lnTo>
                  <a:pt x="525" y="994"/>
                </a:lnTo>
                <a:lnTo>
                  <a:pt x="525" y="995"/>
                </a:lnTo>
                <a:lnTo>
                  <a:pt x="525" y="996"/>
                </a:lnTo>
                <a:lnTo>
                  <a:pt x="526" y="997"/>
                </a:lnTo>
                <a:lnTo>
                  <a:pt x="526" y="998"/>
                </a:lnTo>
                <a:lnTo>
                  <a:pt x="526" y="999"/>
                </a:lnTo>
                <a:lnTo>
                  <a:pt x="527" y="999"/>
                </a:lnTo>
                <a:lnTo>
                  <a:pt x="528" y="998"/>
                </a:lnTo>
                <a:lnTo>
                  <a:pt x="529" y="997"/>
                </a:lnTo>
                <a:lnTo>
                  <a:pt x="529" y="996"/>
                </a:lnTo>
                <a:lnTo>
                  <a:pt x="529" y="995"/>
                </a:lnTo>
                <a:lnTo>
                  <a:pt x="529" y="994"/>
                </a:lnTo>
                <a:lnTo>
                  <a:pt x="530" y="994"/>
                </a:lnTo>
                <a:lnTo>
                  <a:pt x="533" y="994"/>
                </a:lnTo>
                <a:lnTo>
                  <a:pt x="535" y="994"/>
                </a:lnTo>
                <a:lnTo>
                  <a:pt x="536" y="994"/>
                </a:lnTo>
                <a:lnTo>
                  <a:pt x="538" y="994"/>
                </a:lnTo>
                <a:lnTo>
                  <a:pt x="539" y="994"/>
                </a:lnTo>
                <a:lnTo>
                  <a:pt x="544" y="994"/>
                </a:lnTo>
                <a:lnTo>
                  <a:pt x="546" y="994"/>
                </a:lnTo>
                <a:lnTo>
                  <a:pt x="548" y="994"/>
                </a:lnTo>
                <a:lnTo>
                  <a:pt x="550" y="994"/>
                </a:lnTo>
                <a:lnTo>
                  <a:pt x="553" y="994"/>
                </a:lnTo>
                <a:lnTo>
                  <a:pt x="556" y="994"/>
                </a:lnTo>
                <a:lnTo>
                  <a:pt x="559" y="994"/>
                </a:lnTo>
                <a:lnTo>
                  <a:pt x="560" y="994"/>
                </a:lnTo>
                <a:lnTo>
                  <a:pt x="561" y="994"/>
                </a:lnTo>
                <a:lnTo>
                  <a:pt x="562" y="994"/>
                </a:lnTo>
                <a:lnTo>
                  <a:pt x="563" y="994"/>
                </a:lnTo>
                <a:lnTo>
                  <a:pt x="564" y="994"/>
                </a:lnTo>
                <a:lnTo>
                  <a:pt x="567" y="994"/>
                </a:lnTo>
                <a:lnTo>
                  <a:pt x="569" y="994"/>
                </a:lnTo>
                <a:lnTo>
                  <a:pt x="570" y="994"/>
                </a:lnTo>
                <a:lnTo>
                  <a:pt x="571" y="994"/>
                </a:lnTo>
                <a:lnTo>
                  <a:pt x="572" y="995"/>
                </a:lnTo>
                <a:lnTo>
                  <a:pt x="573" y="994"/>
                </a:lnTo>
                <a:lnTo>
                  <a:pt x="574" y="994"/>
                </a:lnTo>
                <a:lnTo>
                  <a:pt x="574" y="995"/>
                </a:lnTo>
                <a:lnTo>
                  <a:pt x="576" y="995"/>
                </a:lnTo>
                <a:lnTo>
                  <a:pt x="579" y="995"/>
                </a:lnTo>
                <a:lnTo>
                  <a:pt x="581" y="996"/>
                </a:lnTo>
                <a:lnTo>
                  <a:pt x="585" y="996"/>
                </a:lnTo>
                <a:lnTo>
                  <a:pt x="587" y="996"/>
                </a:lnTo>
                <a:lnTo>
                  <a:pt x="589" y="996"/>
                </a:lnTo>
                <a:lnTo>
                  <a:pt x="590" y="996"/>
                </a:lnTo>
                <a:lnTo>
                  <a:pt x="591" y="998"/>
                </a:lnTo>
                <a:lnTo>
                  <a:pt x="591" y="1003"/>
                </a:lnTo>
                <a:lnTo>
                  <a:pt x="591" y="1004"/>
                </a:lnTo>
                <a:lnTo>
                  <a:pt x="593" y="1005"/>
                </a:lnTo>
                <a:lnTo>
                  <a:pt x="593" y="1006"/>
                </a:lnTo>
                <a:lnTo>
                  <a:pt x="591" y="1008"/>
                </a:lnTo>
                <a:lnTo>
                  <a:pt x="591" y="1009"/>
                </a:lnTo>
                <a:lnTo>
                  <a:pt x="593" y="1009"/>
                </a:lnTo>
                <a:lnTo>
                  <a:pt x="595" y="1008"/>
                </a:lnTo>
                <a:lnTo>
                  <a:pt x="595" y="1007"/>
                </a:lnTo>
                <a:lnTo>
                  <a:pt x="596" y="1006"/>
                </a:lnTo>
                <a:lnTo>
                  <a:pt x="597" y="1006"/>
                </a:lnTo>
                <a:lnTo>
                  <a:pt x="598" y="1007"/>
                </a:lnTo>
                <a:lnTo>
                  <a:pt x="599" y="1007"/>
                </a:lnTo>
                <a:lnTo>
                  <a:pt x="602" y="1007"/>
                </a:lnTo>
                <a:lnTo>
                  <a:pt x="603" y="1008"/>
                </a:lnTo>
                <a:lnTo>
                  <a:pt x="604" y="1009"/>
                </a:lnTo>
                <a:lnTo>
                  <a:pt x="606" y="1011"/>
                </a:lnTo>
                <a:lnTo>
                  <a:pt x="607" y="1012"/>
                </a:lnTo>
                <a:lnTo>
                  <a:pt x="610" y="1013"/>
                </a:lnTo>
                <a:lnTo>
                  <a:pt x="610" y="1014"/>
                </a:lnTo>
                <a:lnTo>
                  <a:pt x="612" y="1015"/>
                </a:lnTo>
                <a:lnTo>
                  <a:pt x="612" y="1016"/>
                </a:lnTo>
                <a:lnTo>
                  <a:pt x="613" y="1016"/>
                </a:lnTo>
                <a:lnTo>
                  <a:pt x="613" y="1017"/>
                </a:lnTo>
                <a:lnTo>
                  <a:pt x="614" y="1019"/>
                </a:lnTo>
                <a:lnTo>
                  <a:pt x="615" y="1020"/>
                </a:lnTo>
                <a:lnTo>
                  <a:pt x="615" y="1021"/>
                </a:lnTo>
                <a:lnTo>
                  <a:pt x="616" y="1022"/>
                </a:lnTo>
                <a:lnTo>
                  <a:pt x="617" y="1022"/>
                </a:lnTo>
                <a:lnTo>
                  <a:pt x="619" y="1023"/>
                </a:lnTo>
                <a:lnTo>
                  <a:pt x="621" y="1027"/>
                </a:lnTo>
                <a:lnTo>
                  <a:pt x="623" y="1029"/>
                </a:lnTo>
                <a:lnTo>
                  <a:pt x="625" y="1031"/>
                </a:lnTo>
                <a:lnTo>
                  <a:pt x="628" y="1034"/>
                </a:lnTo>
                <a:lnTo>
                  <a:pt x="630" y="1037"/>
                </a:lnTo>
                <a:lnTo>
                  <a:pt x="632" y="1038"/>
                </a:lnTo>
                <a:lnTo>
                  <a:pt x="634" y="1041"/>
                </a:lnTo>
                <a:lnTo>
                  <a:pt x="634" y="1042"/>
                </a:lnTo>
                <a:lnTo>
                  <a:pt x="636" y="1045"/>
                </a:lnTo>
                <a:lnTo>
                  <a:pt x="639" y="1052"/>
                </a:lnTo>
                <a:lnTo>
                  <a:pt x="640" y="1054"/>
                </a:lnTo>
                <a:lnTo>
                  <a:pt x="641" y="1058"/>
                </a:lnTo>
                <a:lnTo>
                  <a:pt x="642" y="1062"/>
                </a:lnTo>
                <a:lnTo>
                  <a:pt x="643" y="1064"/>
                </a:lnTo>
                <a:lnTo>
                  <a:pt x="645" y="1066"/>
                </a:lnTo>
                <a:lnTo>
                  <a:pt x="646" y="1070"/>
                </a:lnTo>
                <a:lnTo>
                  <a:pt x="647" y="1072"/>
                </a:lnTo>
                <a:lnTo>
                  <a:pt x="649" y="1080"/>
                </a:lnTo>
                <a:lnTo>
                  <a:pt x="653" y="1088"/>
                </a:lnTo>
                <a:lnTo>
                  <a:pt x="653" y="1089"/>
                </a:lnTo>
                <a:lnTo>
                  <a:pt x="653" y="1090"/>
                </a:lnTo>
                <a:lnTo>
                  <a:pt x="654" y="1094"/>
                </a:lnTo>
                <a:lnTo>
                  <a:pt x="655" y="1095"/>
                </a:lnTo>
                <a:lnTo>
                  <a:pt x="655" y="1097"/>
                </a:lnTo>
                <a:lnTo>
                  <a:pt x="656" y="1098"/>
                </a:lnTo>
                <a:lnTo>
                  <a:pt x="657" y="1099"/>
                </a:lnTo>
                <a:lnTo>
                  <a:pt x="658" y="1100"/>
                </a:lnTo>
                <a:lnTo>
                  <a:pt x="659" y="1099"/>
                </a:lnTo>
                <a:lnTo>
                  <a:pt x="660" y="1099"/>
                </a:lnTo>
                <a:lnTo>
                  <a:pt x="659" y="1099"/>
                </a:lnTo>
                <a:lnTo>
                  <a:pt x="659" y="1100"/>
                </a:lnTo>
                <a:lnTo>
                  <a:pt x="660" y="1101"/>
                </a:lnTo>
                <a:lnTo>
                  <a:pt x="662" y="1103"/>
                </a:lnTo>
                <a:lnTo>
                  <a:pt x="664" y="1104"/>
                </a:lnTo>
                <a:lnTo>
                  <a:pt x="665" y="1104"/>
                </a:lnTo>
                <a:lnTo>
                  <a:pt x="666" y="1104"/>
                </a:lnTo>
                <a:lnTo>
                  <a:pt x="666" y="1103"/>
                </a:lnTo>
                <a:lnTo>
                  <a:pt x="666" y="1101"/>
                </a:lnTo>
                <a:lnTo>
                  <a:pt x="666" y="1100"/>
                </a:lnTo>
                <a:lnTo>
                  <a:pt x="665" y="1100"/>
                </a:lnTo>
                <a:lnTo>
                  <a:pt x="665" y="1099"/>
                </a:lnTo>
                <a:lnTo>
                  <a:pt x="666" y="1098"/>
                </a:lnTo>
                <a:lnTo>
                  <a:pt x="667" y="1098"/>
                </a:lnTo>
                <a:lnTo>
                  <a:pt x="667" y="1099"/>
                </a:lnTo>
                <a:lnTo>
                  <a:pt x="668" y="1099"/>
                </a:lnTo>
                <a:lnTo>
                  <a:pt x="668" y="1098"/>
                </a:lnTo>
                <a:lnTo>
                  <a:pt x="668" y="1097"/>
                </a:lnTo>
                <a:lnTo>
                  <a:pt x="667" y="1097"/>
                </a:lnTo>
                <a:lnTo>
                  <a:pt x="667" y="1096"/>
                </a:lnTo>
                <a:lnTo>
                  <a:pt x="666" y="1095"/>
                </a:lnTo>
                <a:lnTo>
                  <a:pt x="665" y="1095"/>
                </a:lnTo>
                <a:lnTo>
                  <a:pt x="664" y="1094"/>
                </a:lnTo>
                <a:lnTo>
                  <a:pt x="664" y="1092"/>
                </a:lnTo>
                <a:lnTo>
                  <a:pt x="663" y="1091"/>
                </a:lnTo>
                <a:lnTo>
                  <a:pt x="662" y="1089"/>
                </a:lnTo>
                <a:lnTo>
                  <a:pt x="662" y="1088"/>
                </a:lnTo>
                <a:lnTo>
                  <a:pt x="660" y="1087"/>
                </a:lnTo>
                <a:lnTo>
                  <a:pt x="662" y="1087"/>
                </a:lnTo>
                <a:lnTo>
                  <a:pt x="662" y="1086"/>
                </a:lnTo>
                <a:lnTo>
                  <a:pt x="660" y="1084"/>
                </a:lnTo>
                <a:lnTo>
                  <a:pt x="660" y="1083"/>
                </a:lnTo>
                <a:lnTo>
                  <a:pt x="659" y="1081"/>
                </a:lnTo>
                <a:lnTo>
                  <a:pt x="659" y="1080"/>
                </a:lnTo>
                <a:lnTo>
                  <a:pt x="658" y="1079"/>
                </a:lnTo>
                <a:lnTo>
                  <a:pt x="658" y="1078"/>
                </a:lnTo>
                <a:lnTo>
                  <a:pt x="658" y="1076"/>
                </a:lnTo>
                <a:lnTo>
                  <a:pt x="658" y="1075"/>
                </a:lnTo>
                <a:lnTo>
                  <a:pt x="657" y="1075"/>
                </a:lnTo>
                <a:lnTo>
                  <a:pt x="657" y="1074"/>
                </a:lnTo>
                <a:lnTo>
                  <a:pt x="656" y="1073"/>
                </a:lnTo>
                <a:lnTo>
                  <a:pt x="655" y="1072"/>
                </a:lnTo>
                <a:lnTo>
                  <a:pt x="655" y="1071"/>
                </a:lnTo>
                <a:lnTo>
                  <a:pt x="655" y="1070"/>
                </a:lnTo>
                <a:lnTo>
                  <a:pt x="656" y="1070"/>
                </a:lnTo>
                <a:lnTo>
                  <a:pt x="657" y="1070"/>
                </a:lnTo>
                <a:lnTo>
                  <a:pt x="656" y="1069"/>
                </a:lnTo>
                <a:lnTo>
                  <a:pt x="656" y="1067"/>
                </a:lnTo>
                <a:lnTo>
                  <a:pt x="656" y="1066"/>
                </a:lnTo>
                <a:lnTo>
                  <a:pt x="655" y="1066"/>
                </a:lnTo>
                <a:lnTo>
                  <a:pt x="654" y="1066"/>
                </a:lnTo>
                <a:lnTo>
                  <a:pt x="654" y="1065"/>
                </a:lnTo>
                <a:lnTo>
                  <a:pt x="653" y="1063"/>
                </a:lnTo>
                <a:lnTo>
                  <a:pt x="653" y="1062"/>
                </a:lnTo>
                <a:lnTo>
                  <a:pt x="651" y="1061"/>
                </a:lnTo>
                <a:lnTo>
                  <a:pt x="651" y="1059"/>
                </a:lnTo>
                <a:lnTo>
                  <a:pt x="651" y="1058"/>
                </a:lnTo>
                <a:lnTo>
                  <a:pt x="651" y="1057"/>
                </a:lnTo>
                <a:lnTo>
                  <a:pt x="651" y="1056"/>
                </a:lnTo>
                <a:lnTo>
                  <a:pt x="653" y="1054"/>
                </a:lnTo>
                <a:lnTo>
                  <a:pt x="654" y="1053"/>
                </a:lnTo>
                <a:lnTo>
                  <a:pt x="654" y="1052"/>
                </a:lnTo>
                <a:lnTo>
                  <a:pt x="654" y="1050"/>
                </a:lnTo>
                <a:lnTo>
                  <a:pt x="654" y="1049"/>
                </a:lnTo>
                <a:lnTo>
                  <a:pt x="654" y="1047"/>
                </a:lnTo>
                <a:lnTo>
                  <a:pt x="654" y="1045"/>
                </a:lnTo>
                <a:lnTo>
                  <a:pt x="653" y="1044"/>
                </a:lnTo>
                <a:lnTo>
                  <a:pt x="651" y="1042"/>
                </a:lnTo>
                <a:lnTo>
                  <a:pt x="651" y="1041"/>
                </a:lnTo>
                <a:lnTo>
                  <a:pt x="649" y="1039"/>
                </a:lnTo>
                <a:lnTo>
                  <a:pt x="648" y="1038"/>
                </a:lnTo>
                <a:lnTo>
                  <a:pt x="647" y="1037"/>
                </a:lnTo>
                <a:lnTo>
                  <a:pt x="645" y="1036"/>
                </a:lnTo>
                <a:lnTo>
                  <a:pt x="643" y="1034"/>
                </a:lnTo>
                <a:lnTo>
                  <a:pt x="641" y="1033"/>
                </a:lnTo>
                <a:lnTo>
                  <a:pt x="640" y="1032"/>
                </a:lnTo>
                <a:lnTo>
                  <a:pt x="639" y="1031"/>
                </a:lnTo>
                <a:lnTo>
                  <a:pt x="638" y="1030"/>
                </a:lnTo>
                <a:lnTo>
                  <a:pt x="637" y="1029"/>
                </a:lnTo>
                <a:lnTo>
                  <a:pt x="636" y="1028"/>
                </a:lnTo>
                <a:lnTo>
                  <a:pt x="634" y="1027"/>
                </a:lnTo>
                <a:lnTo>
                  <a:pt x="633" y="1025"/>
                </a:lnTo>
                <a:lnTo>
                  <a:pt x="633" y="1023"/>
                </a:lnTo>
                <a:lnTo>
                  <a:pt x="632" y="1022"/>
                </a:lnTo>
                <a:lnTo>
                  <a:pt x="632" y="1020"/>
                </a:lnTo>
                <a:lnTo>
                  <a:pt x="631" y="1019"/>
                </a:lnTo>
                <a:lnTo>
                  <a:pt x="630" y="1015"/>
                </a:lnTo>
                <a:lnTo>
                  <a:pt x="629" y="1014"/>
                </a:lnTo>
                <a:lnTo>
                  <a:pt x="628" y="1013"/>
                </a:lnTo>
                <a:lnTo>
                  <a:pt x="628" y="1011"/>
                </a:lnTo>
                <a:lnTo>
                  <a:pt x="626" y="1009"/>
                </a:lnTo>
                <a:lnTo>
                  <a:pt x="625" y="1008"/>
                </a:lnTo>
                <a:lnTo>
                  <a:pt x="625" y="1006"/>
                </a:lnTo>
                <a:lnTo>
                  <a:pt x="624" y="1004"/>
                </a:lnTo>
                <a:lnTo>
                  <a:pt x="623" y="1000"/>
                </a:lnTo>
                <a:lnTo>
                  <a:pt x="622" y="999"/>
                </a:lnTo>
                <a:lnTo>
                  <a:pt x="621" y="996"/>
                </a:lnTo>
                <a:lnTo>
                  <a:pt x="621" y="995"/>
                </a:lnTo>
                <a:lnTo>
                  <a:pt x="620" y="994"/>
                </a:lnTo>
                <a:lnTo>
                  <a:pt x="621" y="994"/>
                </a:lnTo>
                <a:lnTo>
                  <a:pt x="622" y="994"/>
                </a:lnTo>
                <a:lnTo>
                  <a:pt x="624" y="995"/>
                </a:lnTo>
                <a:lnTo>
                  <a:pt x="624" y="996"/>
                </a:lnTo>
                <a:lnTo>
                  <a:pt x="625" y="997"/>
                </a:lnTo>
                <a:lnTo>
                  <a:pt x="630" y="999"/>
                </a:lnTo>
                <a:lnTo>
                  <a:pt x="631" y="1000"/>
                </a:lnTo>
                <a:lnTo>
                  <a:pt x="633" y="1002"/>
                </a:lnTo>
                <a:lnTo>
                  <a:pt x="634" y="1004"/>
                </a:lnTo>
                <a:lnTo>
                  <a:pt x="637" y="1005"/>
                </a:lnTo>
                <a:lnTo>
                  <a:pt x="638" y="1006"/>
                </a:lnTo>
                <a:lnTo>
                  <a:pt x="639" y="1007"/>
                </a:lnTo>
                <a:lnTo>
                  <a:pt x="640" y="1008"/>
                </a:lnTo>
                <a:lnTo>
                  <a:pt x="640" y="1009"/>
                </a:lnTo>
                <a:lnTo>
                  <a:pt x="641" y="1009"/>
                </a:lnTo>
                <a:lnTo>
                  <a:pt x="642" y="1011"/>
                </a:lnTo>
                <a:lnTo>
                  <a:pt x="643" y="1012"/>
                </a:lnTo>
                <a:lnTo>
                  <a:pt x="645" y="1013"/>
                </a:lnTo>
                <a:lnTo>
                  <a:pt x="646" y="1014"/>
                </a:lnTo>
                <a:lnTo>
                  <a:pt x="647" y="1015"/>
                </a:lnTo>
                <a:lnTo>
                  <a:pt x="647" y="1016"/>
                </a:lnTo>
                <a:lnTo>
                  <a:pt x="648" y="1016"/>
                </a:lnTo>
                <a:lnTo>
                  <a:pt x="648" y="1017"/>
                </a:lnTo>
                <a:lnTo>
                  <a:pt x="649" y="1019"/>
                </a:lnTo>
                <a:lnTo>
                  <a:pt x="651" y="1020"/>
                </a:lnTo>
                <a:lnTo>
                  <a:pt x="651" y="1021"/>
                </a:lnTo>
                <a:lnTo>
                  <a:pt x="651" y="1022"/>
                </a:lnTo>
                <a:lnTo>
                  <a:pt x="651" y="1023"/>
                </a:lnTo>
                <a:lnTo>
                  <a:pt x="651" y="1025"/>
                </a:lnTo>
                <a:lnTo>
                  <a:pt x="651" y="1027"/>
                </a:lnTo>
                <a:lnTo>
                  <a:pt x="653" y="1027"/>
                </a:lnTo>
                <a:lnTo>
                  <a:pt x="653" y="1028"/>
                </a:lnTo>
                <a:lnTo>
                  <a:pt x="653" y="1029"/>
                </a:lnTo>
                <a:lnTo>
                  <a:pt x="653" y="1030"/>
                </a:lnTo>
                <a:lnTo>
                  <a:pt x="654" y="1030"/>
                </a:lnTo>
                <a:lnTo>
                  <a:pt x="654" y="1031"/>
                </a:lnTo>
                <a:lnTo>
                  <a:pt x="655" y="1031"/>
                </a:lnTo>
                <a:lnTo>
                  <a:pt x="656" y="1031"/>
                </a:lnTo>
                <a:lnTo>
                  <a:pt x="657" y="1030"/>
                </a:lnTo>
                <a:lnTo>
                  <a:pt x="658" y="1030"/>
                </a:lnTo>
                <a:lnTo>
                  <a:pt x="659" y="1030"/>
                </a:lnTo>
                <a:lnTo>
                  <a:pt x="660" y="1030"/>
                </a:lnTo>
                <a:lnTo>
                  <a:pt x="662" y="1029"/>
                </a:lnTo>
                <a:lnTo>
                  <a:pt x="663" y="1029"/>
                </a:lnTo>
                <a:lnTo>
                  <a:pt x="663" y="1028"/>
                </a:lnTo>
                <a:lnTo>
                  <a:pt x="665" y="1027"/>
                </a:lnTo>
                <a:lnTo>
                  <a:pt x="666" y="1025"/>
                </a:lnTo>
                <a:lnTo>
                  <a:pt x="667" y="1025"/>
                </a:lnTo>
                <a:lnTo>
                  <a:pt x="668" y="1024"/>
                </a:lnTo>
                <a:lnTo>
                  <a:pt x="669" y="1023"/>
                </a:lnTo>
                <a:lnTo>
                  <a:pt x="671" y="1022"/>
                </a:lnTo>
                <a:lnTo>
                  <a:pt x="669" y="1020"/>
                </a:lnTo>
                <a:lnTo>
                  <a:pt x="666" y="1016"/>
                </a:lnTo>
                <a:lnTo>
                  <a:pt x="665" y="1014"/>
                </a:lnTo>
                <a:lnTo>
                  <a:pt x="660" y="1008"/>
                </a:lnTo>
                <a:lnTo>
                  <a:pt x="657" y="1003"/>
                </a:lnTo>
                <a:lnTo>
                  <a:pt x="653" y="997"/>
                </a:lnTo>
                <a:lnTo>
                  <a:pt x="648" y="989"/>
                </a:lnTo>
                <a:lnTo>
                  <a:pt x="647" y="988"/>
                </a:lnTo>
                <a:lnTo>
                  <a:pt x="646" y="987"/>
                </a:lnTo>
                <a:lnTo>
                  <a:pt x="646" y="986"/>
                </a:lnTo>
                <a:lnTo>
                  <a:pt x="646" y="984"/>
                </a:lnTo>
                <a:lnTo>
                  <a:pt x="647" y="983"/>
                </a:lnTo>
                <a:lnTo>
                  <a:pt x="648" y="983"/>
                </a:lnTo>
                <a:lnTo>
                  <a:pt x="648" y="982"/>
                </a:lnTo>
                <a:lnTo>
                  <a:pt x="648" y="981"/>
                </a:lnTo>
                <a:lnTo>
                  <a:pt x="647" y="981"/>
                </a:lnTo>
                <a:lnTo>
                  <a:pt x="647" y="980"/>
                </a:lnTo>
                <a:lnTo>
                  <a:pt x="648" y="978"/>
                </a:lnTo>
                <a:lnTo>
                  <a:pt x="649" y="977"/>
                </a:lnTo>
                <a:lnTo>
                  <a:pt x="650" y="977"/>
                </a:lnTo>
                <a:lnTo>
                  <a:pt x="651" y="975"/>
                </a:lnTo>
                <a:lnTo>
                  <a:pt x="653" y="975"/>
                </a:lnTo>
                <a:lnTo>
                  <a:pt x="667" y="964"/>
                </a:lnTo>
                <a:lnTo>
                  <a:pt x="667" y="963"/>
                </a:lnTo>
                <a:lnTo>
                  <a:pt x="659" y="967"/>
                </a:lnTo>
                <a:lnTo>
                  <a:pt x="659" y="969"/>
                </a:lnTo>
                <a:lnTo>
                  <a:pt x="653" y="972"/>
                </a:lnTo>
                <a:lnTo>
                  <a:pt x="651" y="971"/>
                </a:lnTo>
                <a:lnTo>
                  <a:pt x="651" y="970"/>
                </a:lnTo>
                <a:lnTo>
                  <a:pt x="651" y="969"/>
                </a:lnTo>
                <a:lnTo>
                  <a:pt x="651" y="966"/>
                </a:lnTo>
                <a:lnTo>
                  <a:pt x="651" y="965"/>
                </a:lnTo>
                <a:lnTo>
                  <a:pt x="651" y="964"/>
                </a:lnTo>
                <a:lnTo>
                  <a:pt x="651" y="963"/>
                </a:lnTo>
                <a:lnTo>
                  <a:pt x="651" y="962"/>
                </a:lnTo>
                <a:lnTo>
                  <a:pt x="650" y="962"/>
                </a:lnTo>
                <a:lnTo>
                  <a:pt x="649" y="962"/>
                </a:lnTo>
                <a:lnTo>
                  <a:pt x="649" y="961"/>
                </a:lnTo>
                <a:lnTo>
                  <a:pt x="648" y="960"/>
                </a:lnTo>
                <a:lnTo>
                  <a:pt x="648" y="958"/>
                </a:lnTo>
                <a:lnTo>
                  <a:pt x="647" y="957"/>
                </a:lnTo>
                <a:lnTo>
                  <a:pt x="647" y="956"/>
                </a:lnTo>
                <a:lnTo>
                  <a:pt x="646" y="954"/>
                </a:lnTo>
                <a:lnTo>
                  <a:pt x="646" y="953"/>
                </a:lnTo>
                <a:lnTo>
                  <a:pt x="646" y="952"/>
                </a:lnTo>
                <a:lnTo>
                  <a:pt x="645" y="952"/>
                </a:lnTo>
                <a:lnTo>
                  <a:pt x="643" y="952"/>
                </a:lnTo>
                <a:lnTo>
                  <a:pt x="642" y="952"/>
                </a:lnTo>
                <a:lnTo>
                  <a:pt x="641" y="952"/>
                </a:lnTo>
                <a:lnTo>
                  <a:pt x="640" y="952"/>
                </a:lnTo>
                <a:lnTo>
                  <a:pt x="639" y="953"/>
                </a:lnTo>
                <a:lnTo>
                  <a:pt x="638" y="953"/>
                </a:lnTo>
                <a:lnTo>
                  <a:pt x="637" y="953"/>
                </a:lnTo>
                <a:lnTo>
                  <a:pt x="636" y="953"/>
                </a:lnTo>
                <a:lnTo>
                  <a:pt x="636" y="952"/>
                </a:lnTo>
                <a:lnTo>
                  <a:pt x="636" y="949"/>
                </a:lnTo>
                <a:lnTo>
                  <a:pt x="636" y="948"/>
                </a:lnTo>
                <a:lnTo>
                  <a:pt x="634" y="948"/>
                </a:lnTo>
                <a:lnTo>
                  <a:pt x="633" y="948"/>
                </a:lnTo>
                <a:lnTo>
                  <a:pt x="632" y="948"/>
                </a:lnTo>
                <a:lnTo>
                  <a:pt x="631" y="948"/>
                </a:lnTo>
                <a:lnTo>
                  <a:pt x="631" y="947"/>
                </a:lnTo>
                <a:lnTo>
                  <a:pt x="630" y="946"/>
                </a:lnTo>
                <a:lnTo>
                  <a:pt x="630" y="945"/>
                </a:lnTo>
                <a:lnTo>
                  <a:pt x="630" y="944"/>
                </a:lnTo>
                <a:lnTo>
                  <a:pt x="629" y="944"/>
                </a:lnTo>
                <a:lnTo>
                  <a:pt x="629" y="942"/>
                </a:lnTo>
                <a:lnTo>
                  <a:pt x="628" y="942"/>
                </a:lnTo>
                <a:lnTo>
                  <a:pt x="626" y="942"/>
                </a:lnTo>
                <a:lnTo>
                  <a:pt x="625" y="942"/>
                </a:lnTo>
                <a:lnTo>
                  <a:pt x="624" y="942"/>
                </a:lnTo>
                <a:lnTo>
                  <a:pt x="624" y="941"/>
                </a:lnTo>
                <a:lnTo>
                  <a:pt x="623" y="940"/>
                </a:lnTo>
                <a:lnTo>
                  <a:pt x="623" y="939"/>
                </a:lnTo>
                <a:lnTo>
                  <a:pt x="624" y="939"/>
                </a:lnTo>
                <a:lnTo>
                  <a:pt x="626" y="937"/>
                </a:lnTo>
                <a:lnTo>
                  <a:pt x="628" y="937"/>
                </a:lnTo>
                <a:lnTo>
                  <a:pt x="628" y="936"/>
                </a:lnTo>
                <a:lnTo>
                  <a:pt x="628" y="935"/>
                </a:lnTo>
                <a:lnTo>
                  <a:pt x="626" y="935"/>
                </a:lnTo>
                <a:lnTo>
                  <a:pt x="625" y="933"/>
                </a:lnTo>
                <a:lnTo>
                  <a:pt x="624" y="933"/>
                </a:lnTo>
                <a:lnTo>
                  <a:pt x="623" y="933"/>
                </a:lnTo>
                <a:lnTo>
                  <a:pt x="623" y="932"/>
                </a:lnTo>
                <a:lnTo>
                  <a:pt x="622" y="931"/>
                </a:lnTo>
                <a:lnTo>
                  <a:pt x="622" y="930"/>
                </a:lnTo>
                <a:lnTo>
                  <a:pt x="622" y="929"/>
                </a:lnTo>
                <a:lnTo>
                  <a:pt x="622" y="928"/>
                </a:lnTo>
                <a:lnTo>
                  <a:pt x="621" y="927"/>
                </a:lnTo>
                <a:lnTo>
                  <a:pt x="621" y="925"/>
                </a:lnTo>
                <a:lnTo>
                  <a:pt x="621" y="924"/>
                </a:lnTo>
                <a:lnTo>
                  <a:pt x="620" y="923"/>
                </a:lnTo>
                <a:lnTo>
                  <a:pt x="620" y="922"/>
                </a:lnTo>
                <a:lnTo>
                  <a:pt x="619" y="921"/>
                </a:lnTo>
                <a:lnTo>
                  <a:pt x="620" y="920"/>
                </a:lnTo>
                <a:lnTo>
                  <a:pt x="621" y="920"/>
                </a:lnTo>
                <a:lnTo>
                  <a:pt x="622" y="919"/>
                </a:lnTo>
                <a:lnTo>
                  <a:pt x="625" y="916"/>
                </a:lnTo>
                <a:lnTo>
                  <a:pt x="633" y="911"/>
                </a:lnTo>
                <a:lnTo>
                  <a:pt x="634" y="911"/>
                </a:lnTo>
                <a:lnTo>
                  <a:pt x="636" y="911"/>
                </a:lnTo>
                <a:lnTo>
                  <a:pt x="637" y="911"/>
                </a:lnTo>
                <a:lnTo>
                  <a:pt x="637" y="912"/>
                </a:lnTo>
                <a:lnTo>
                  <a:pt x="638" y="912"/>
                </a:lnTo>
                <a:lnTo>
                  <a:pt x="639" y="912"/>
                </a:lnTo>
                <a:lnTo>
                  <a:pt x="642" y="913"/>
                </a:lnTo>
                <a:lnTo>
                  <a:pt x="642" y="917"/>
                </a:lnTo>
                <a:lnTo>
                  <a:pt x="642" y="919"/>
                </a:lnTo>
                <a:lnTo>
                  <a:pt x="642" y="920"/>
                </a:lnTo>
                <a:lnTo>
                  <a:pt x="642" y="921"/>
                </a:lnTo>
                <a:lnTo>
                  <a:pt x="642" y="922"/>
                </a:lnTo>
                <a:lnTo>
                  <a:pt x="641" y="923"/>
                </a:lnTo>
                <a:lnTo>
                  <a:pt x="640" y="927"/>
                </a:lnTo>
                <a:lnTo>
                  <a:pt x="638" y="935"/>
                </a:lnTo>
                <a:lnTo>
                  <a:pt x="637" y="937"/>
                </a:lnTo>
                <a:lnTo>
                  <a:pt x="639" y="936"/>
                </a:lnTo>
                <a:lnTo>
                  <a:pt x="642" y="930"/>
                </a:lnTo>
                <a:lnTo>
                  <a:pt x="645" y="928"/>
                </a:lnTo>
                <a:lnTo>
                  <a:pt x="646" y="927"/>
                </a:lnTo>
                <a:lnTo>
                  <a:pt x="647" y="925"/>
                </a:lnTo>
                <a:lnTo>
                  <a:pt x="648" y="925"/>
                </a:lnTo>
                <a:lnTo>
                  <a:pt x="648" y="924"/>
                </a:lnTo>
                <a:lnTo>
                  <a:pt x="650" y="922"/>
                </a:lnTo>
                <a:lnTo>
                  <a:pt x="643" y="908"/>
                </a:lnTo>
                <a:lnTo>
                  <a:pt x="639" y="906"/>
                </a:lnTo>
                <a:lnTo>
                  <a:pt x="638" y="906"/>
                </a:lnTo>
                <a:lnTo>
                  <a:pt x="637" y="907"/>
                </a:lnTo>
                <a:lnTo>
                  <a:pt x="636" y="907"/>
                </a:lnTo>
                <a:lnTo>
                  <a:pt x="634" y="908"/>
                </a:lnTo>
                <a:lnTo>
                  <a:pt x="633" y="910"/>
                </a:lnTo>
                <a:lnTo>
                  <a:pt x="632" y="910"/>
                </a:lnTo>
                <a:lnTo>
                  <a:pt x="629" y="912"/>
                </a:lnTo>
                <a:lnTo>
                  <a:pt x="622" y="917"/>
                </a:lnTo>
                <a:lnTo>
                  <a:pt x="621" y="919"/>
                </a:lnTo>
                <a:lnTo>
                  <a:pt x="620" y="919"/>
                </a:lnTo>
                <a:lnTo>
                  <a:pt x="619" y="919"/>
                </a:lnTo>
                <a:lnTo>
                  <a:pt x="620" y="917"/>
                </a:lnTo>
                <a:lnTo>
                  <a:pt x="621" y="916"/>
                </a:lnTo>
                <a:lnTo>
                  <a:pt x="621" y="915"/>
                </a:lnTo>
                <a:lnTo>
                  <a:pt x="620" y="915"/>
                </a:lnTo>
                <a:lnTo>
                  <a:pt x="620" y="914"/>
                </a:lnTo>
                <a:lnTo>
                  <a:pt x="619" y="915"/>
                </a:lnTo>
                <a:lnTo>
                  <a:pt x="617" y="915"/>
                </a:lnTo>
                <a:lnTo>
                  <a:pt x="617" y="917"/>
                </a:lnTo>
                <a:lnTo>
                  <a:pt x="616" y="917"/>
                </a:lnTo>
                <a:lnTo>
                  <a:pt x="615" y="917"/>
                </a:lnTo>
                <a:lnTo>
                  <a:pt x="614" y="916"/>
                </a:lnTo>
                <a:lnTo>
                  <a:pt x="612" y="917"/>
                </a:lnTo>
                <a:lnTo>
                  <a:pt x="611" y="919"/>
                </a:lnTo>
                <a:lnTo>
                  <a:pt x="610" y="919"/>
                </a:lnTo>
                <a:lnTo>
                  <a:pt x="608" y="920"/>
                </a:lnTo>
                <a:lnTo>
                  <a:pt x="607" y="921"/>
                </a:lnTo>
                <a:lnTo>
                  <a:pt x="606" y="921"/>
                </a:lnTo>
                <a:lnTo>
                  <a:pt x="605" y="923"/>
                </a:lnTo>
                <a:lnTo>
                  <a:pt x="604" y="924"/>
                </a:lnTo>
                <a:lnTo>
                  <a:pt x="604" y="925"/>
                </a:lnTo>
                <a:lnTo>
                  <a:pt x="603" y="925"/>
                </a:lnTo>
                <a:lnTo>
                  <a:pt x="602" y="927"/>
                </a:lnTo>
                <a:lnTo>
                  <a:pt x="600" y="927"/>
                </a:lnTo>
                <a:lnTo>
                  <a:pt x="599" y="927"/>
                </a:lnTo>
                <a:lnTo>
                  <a:pt x="598" y="927"/>
                </a:lnTo>
                <a:lnTo>
                  <a:pt x="597" y="927"/>
                </a:lnTo>
                <a:lnTo>
                  <a:pt x="596" y="925"/>
                </a:lnTo>
                <a:lnTo>
                  <a:pt x="595" y="924"/>
                </a:lnTo>
                <a:lnTo>
                  <a:pt x="595" y="923"/>
                </a:lnTo>
                <a:lnTo>
                  <a:pt x="594" y="922"/>
                </a:lnTo>
                <a:lnTo>
                  <a:pt x="594" y="921"/>
                </a:lnTo>
                <a:lnTo>
                  <a:pt x="593" y="920"/>
                </a:lnTo>
                <a:lnTo>
                  <a:pt x="593" y="919"/>
                </a:lnTo>
                <a:lnTo>
                  <a:pt x="591" y="919"/>
                </a:lnTo>
                <a:lnTo>
                  <a:pt x="591" y="917"/>
                </a:lnTo>
                <a:lnTo>
                  <a:pt x="591" y="916"/>
                </a:lnTo>
                <a:lnTo>
                  <a:pt x="591" y="915"/>
                </a:lnTo>
                <a:lnTo>
                  <a:pt x="591" y="914"/>
                </a:lnTo>
                <a:lnTo>
                  <a:pt x="591" y="913"/>
                </a:lnTo>
                <a:lnTo>
                  <a:pt x="591" y="911"/>
                </a:lnTo>
                <a:lnTo>
                  <a:pt x="591" y="910"/>
                </a:lnTo>
                <a:lnTo>
                  <a:pt x="591" y="908"/>
                </a:lnTo>
                <a:lnTo>
                  <a:pt x="591" y="907"/>
                </a:lnTo>
                <a:lnTo>
                  <a:pt x="590" y="904"/>
                </a:lnTo>
                <a:lnTo>
                  <a:pt x="590" y="903"/>
                </a:lnTo>
                <a:lnTo>
                  <a:pt x="590" y="902"/>
                </a:lnTo>
                <a:lnTo>
                  <a:pt x="590" y="900"/>
                </a:lnTo>
                <a:lnTo>
                  <a:pt x="590" y="899"/>
                </a:lnTo>
                <a:lnTo>
                  <a:pt x="590" y="898"/>
                </a:lnTo>
                <a:lnTo>
                  <a:pt x="589" y="898"/>
                </a:lnTo>
                <a:lnTo>
                  <a:pt x="589" y="897"/>
                </a:lnTo>
                <a:lnTo>
                  <a:pt x="589" y="896"/>
                </a:lnTo>
                <a:lnTo>
                  <a:pt x="589" y="894"/>
                </a:lnTo>
                <a:lnTo>
                  <a:pt x="589" y="893"/>
                </a:lnTo>
                <a:lnTo>
                  <a:pt x="589" y="891"/>
                </a:lnTo>
                <a:lnTo>
                  <a:pt x="588" y="890"/>
                </a:lnTo>
                <a:lnTo>
                  <a:pt x="587" y="889"/>
                </a:lnTo>
                <a:lnTo>
                  <a:pt x="586" y="887"/>
                </a:lnTo>
                <a:lnTo>
                  <a:pt x="586" y="885"/>
                </a:lnTo>
                <a:lnTo>
                  <a:pt x="585" y="883"/>
                </a:lnTo>
                <a:lnTo>
                  <a:pt x="584" y="882"/>
                </a:lnTo>
                <a:lnTo>
                  <a:pt x="582" y="880"/>
                </a:lnTo>
                <a:lnTo>
                  <a:pt x="581" y="879"/>
                </a:lnTo>
                <a:lnTo>
                  <a:pt x="580" y="878"/>
                </a:lnTo>
                <a:lnTo>
                  <a:pt x="579" y="875"/>
                </a:lnTo>
                <a:lnTo>
                  <a:pt x="579" y="874"/>
                </a:lnTo>
                <a:lnTo>
                  <a:pt x="577" y="873"/>
                </a:lnTo>
                <a:lnTo>
                  <a:pt x="577" y="872"/>
                </a:lnTo>
                <a:lnTo>
                  <a:pt x="576" y="871"/>
                </a:lnTo>
                <a:lnTo>
                  <a:pt x="574" y="870"/>
                </a:lnTo>
                <a:lnTo>
                  <a:pt x="572" y="869"/>
                </a:lnTo>
                <a:lnTo>
                  <a:pt x="571" y="868"/>
                </a:lnTo>
                <a:lnTo>
                  <a:pt x="570" y="866"/>
                </a:lnTo>
                <a:lnTo>
                  <a:pt x="568" y="865"/>
                </a:lnTo>
                <a:lnTo>
                  <a:pt x="567" y="864"/>
                </a:lnTo>
                <a:lnTo>
                  <a:pt x="562" y="861"/>
                </a:lnTo>
                <a:lnTo>
                  <a:pt x="561" y="860"/>
                </a:lnTo>
                <a:lnTo>
                  <a:pt x="560" y="860"/>
                </a:lnTo>
                <a:lnTo>
                  <a:pt x="559" y="860"/>
                </a:lnTo>
                <a:lnTo>
                  <a:pt x="559" y="858"/>
                </a:lnTo>
                <a:lnTo>
                  <a:pt x="557" y="858"/>
                </a:lnTo>
                <a:lnTo>
                  <a:pt x="556" y="857"/>
                </a:lnTo>
                <a:lnTo>
                  <a:pt x="555" y="857"/>
                </a:lnTo>
                <a:lnTo>
                  <a:pt x="554" y="856"/>
                </a:lnTo>
                <a:lnTo>
                  <a:pt x="552" y="855"/>
                </a:lnTo>
                <a:lnTo>
                  <a:pt x="553" y="855"/>
                </a:lnTo>
                <a:lnTo>
                  <a:pt x="552" y="855"/>
                </a:lnTo>
                <a:lnTo>
                  <a:pt x="551" y="854"/>
                </a:lnTo>
                <a:lnTo>
                  <a:pt x="550" y="854"/>
                </a:lnTo>
                <a:lnTo>
                  <a:pt x="548" y="853"/>
                </a:lnTo>
                <a:lnTo>
                  <a:pt x="547" y="852"/>
                </a:lnTo>
                <a:lnTo>
                  <a:pt x="546" y="852"/>
                </a:lnTo>
                <a:lnTo>
                  <a:pt x="545" y="852"/>
                </a:lnTo>
                <a:lnTo>
                  <a:pt x="544" y="850"/>
                </a:lnTo>
                <a:lnTo>
                  <a:pt x="542" y="849"/>
                </a:lnTo>
                <a:lnTo>
                  <a:pt x="539" y="848"/>
                </a:lnTo>
                <a:lnTo>
                  <a:pt x="537" y="847"/>
                </a:lnTo>
                <a:lnTo>
                  <a:pt x="536" y="846"/>
                </a:lnTo>
                <a:lnTo>
                  <a:pt x="534" y="845"/>
                </a:lnTo>
                <a:lnTo>
                  <a:pt x="533" y="845"/>
                </a:lnTo>
                <a:lnTo>
                  <a:pt x="531" y="844"/>
                </a:lnTo>
                <a:lnTo>
                  <a:pt x="530" y="843"/>
                </a:lnTo>
                <a:lnTo>
                  <a:pt x="528" y="841"/>
                </a:lnTo>
                <a:lnTo>
                  <a:pt x="527" y="841"/>
                </a:lnTo>
                <a:lnTo>
                  <a:pt x="526" y="840"/>
                </a:lnTo>
                <a:lnTo>
                  <a:pt x="524" y="839"/>
                </a:lnTo>
                <a:lnTo>
                  <a:pt x="521" y="838"/>
                </a:lnTo>
                <a:lnTo>
                  <a:pt x="520" y="837"/>
                </a:lnTo>
                <a:lnTo>
                  <a:pt x="518" y="836"/>
                </a:lnTo>
                <a:lnTo>
                  <a:pt x="517" y="835"/>
                </a:lnTo>
                <a:lnTo>
                  <a:pt x="515" y="833"/>
                </a:lnTo>
                <a:lnTo>
                  <a:pt x="513" y="832"/>
                </a:lnTo>
                <a:lnTo>
                  <a:pt x="511" y="830"/>
                </a:lnTo>
                <a:lnTo>
                  <a:pt x="510" y="830"/>
                </a:lnTo>
                <a:lnTo>
                  <a:pt x="503" y="823"/>
                </a:lnTo>
                <a:lnTo>
                  <a:pt x="504" y="823"/>
                </a:lnTo>
                <a:lnTo>
                  <a:pt x="509" y="828"/>
                </a:lnTo>
                <a:lnTo>
                  <a:pt x="509" y="827"/>
                </a:lnTo>
                <a:lnTo>
                  <a:pt x="508" y="827"/>
                </a:lnTo>
                <a:lnTo>
                  <a:pt x="508" y="825"/>
                </a:lnTo>
                <a:lnTo>
                  <a:pt x="508" y="824"/>
                </a:lnTo>
                <a:lnTo>
                  <a:pt x="508" y="823"/>
                </a:lnTo>
                <a:lnTo>
                  <a:pt x="507" y="823"/>
                </a:lnTo>
                <a:lnTo>
                  <a:pt x="505" y="822"/>
                </a:lnTo>
                <a:lnTo>
                  <a:pt x="504" y="821"/>
                </a:lnTo>
                <a:lnTo>
                  <a:pt x="504" y="820"/>
                </a:lnTo>
                <a:lnTo>
                  <a:pt x="503" y="820"/>
                </a:lnTo>
                <a:lnTo>
                  <a:pt x="502" y="820"/>
                </a:lnTo>
                <a:lnTo>
                  <a:pt x="502" y="819"/>
                </a:lnTo>
                <a:lnTo>
                  <a:pt x="501" y="818"/>
                </a:lnTo>
                <a:lnTo>
                  <a:pt x="501" y="816"/>
                </a:lnTo>
                <a:lnTo>
                  <a:pt x="501" y="815"/>
                </a:lnTo>
                <a:lnTo>
                  <a:pt x="500" y="814"/>
                </a:lnTo>
                <a:lnTo>
                  <a:pt x="500" y="813"/>
                </a:lnTo>
                <a:lnTo>
                  <a:pt x="495" y="806"/>
                </a:lnTo>
                <a:lnTo>
                  <a:pt x="495" y="805"/>
                </a:lnTo>
                <a:lnTo>
                  <a:pt x="494" y="805"/>
                </a:lnTo>
                <a:lnTo>
                  <a:pt x="494" y="804"/>
                </a:lnTo>
                <a:lnTo>
                  <a:pt x="494" y="803"/>
                </a:lnTo>
                <a:lnTo>
                  <a:pt x="493" y="803"/>
                </a:lnTo>
                <a:lnTo>
                  <a:pt x="493" y="802"/>
                </a:lnTo>
                <a:lnTo>
                  <a:pt x="491" y="802"/>
                </a:lnTo>
                <a:lnTo>
                  <a:pt x="491" y="799"/>
                </a:lnTo>
                <a:lnTo>
                  <a:pt x="492" y="801"/>
                </a:lnTo>
                <a:lnTo>
                  <a:pt x="493" y="801"/>
                </a:lnTo>
                <a:lnTo>
                  <a:pt x="492" y="798"/>
                </a:lnTo>
                <a:lnTo>
                  <a:pt x="492" y="797"/>
                </a:lnTo>
                <a:lnTo>
                  <a:pt x="491" y="797"/>
                </a:lnTo>
                <a:lnTo>
                  <a:pt x="490" y="797"/>
                </a:lnTo>
                <a:lnTo>
                  <a:pt x="490" y="795"/>
                </a:lnTo>
                <a:lnTo>
                  <a:pt x="491" y="794"/>
                </a:lnTo>
                <a:lnTo>
                  <a:pt x="492" y="793"/>
                </a:lnTo>
                <a:lnTo>
                  <a:pt x="493" y="793"/>
                </a:lnTo>
                <a:lnTo>
                  <a:pt x="493" y="790"/>
                </a:lnTo>
                <a:lnTo>
                  <a:pt x="488" y="790"/>
                </a:lnTo>
                <a:lnTo>
                  <a:pt x="488" y="789"/>
                </a:lnTo>
                <a:lnTo>
                  <a:pt x="488" y="788"/>
                </a:lnTo>
                <a:lnTo>
                  <a:pt x="493" y="788"/>
                </a:lnTo>
                <a:lnTo>
                  <a:pt x="493" y="783"/>
                </a:lnTo>
                <a:lnTo>
                  <a:pt x="490" y="785"/>
                </a:lnTo>
                <a:lnTo>
                  <a:pt x="490" y="778"/>
                </a:lnTo>
                <a:lnTo>
                  <a:pt x="491" y="777"/>
                </a:lnTo>
                <a:lnTo>
                  <a:pt x="493" y="777"/>
                </a:lnTo>
                <a:lnTo>
                  <a:pt x="492" y="769"/>
                </a:lnTo>
                <a:lnTo>
                  <a:pt x="487" y="770"/>
                </a:lnTo>
                <a:lnTo>
                  <a:pt x="486" y="768"/>
                </a:lnTo>
                <a:lnTo>
                  <a:pt x="485" y="766"/>
                </a:lnTo>
                <a:lnTo>
                  <a:pt x="485" y="765"/>
                </a:lnTo>
                <a:lnTo>
                  <a:pt x="484" y="766"/>
                </a:lnTo>
                <a:lnTo>
                  <a:pt x="485" y="766"/>
                </a:lnTo>
                <a:lnTo>
                  <a:pt x="484" y="766"/>
                </a:lnTo>
                <a:lnTo>
                  <a:pt x="484" y="765"/>
                </a:lnTo>
                <a:lnTo>
                  <a:pt x="485" y="765"/>
                </a:lnTo>
                <a:lnTo>
                  <a:pt x="484" y="764"/>
                </a:lnTo>
                <a:lnTo>
                  <a:pt x="484" y="763"/>
                </a:lnTo>
                <a:lnTo>
                  <a:pt x="483" y="763"/>
                </a:lnTo>
                <a:lnTo>
                  <a:pt x="482" y="762"/>
                </a:lnTo>
                <a:lnTo>
                  <a:pt x="481" y="761"/>
                </a:lnTo>
                <a:lnTo>
                  <a:pt x="479" y="760"/>
                </a:lnTo>
                <a:lnTo>
                  <a:pt x="478" y="758"/>
                </a:lnTo>
                <a:lnTo>
                  <a:pt x="477" y="758"/>
                </a:lnTo>
                <a:lnTo>
                  <a:pt x="477" y="757"/>
                </a:lnTo>
                <a:lnTo>
                  <a:pt x="476" y="756"/>
                </a:lnTo>
                <a:lnTo>
                  <a:pt x="475" y="756"/>
                </a:lnTo>
                <a:lnTo>
                  <a:pt x="474" y="755"/>
                </a:lnTo>
                <a:lnTo>
                  <a:pt x="473" y="754"/>
                </a:lnTo>
                <a:lnTo>
                  <a:pt x="472" y="754"/>
                </a:lnTo>
                <a:lnTo>
                  <a:pt x="470" y="753"/>
                </a:lnTo>
                <a:lnTo>
                  <a:pt x="469" y="752"/>
                </a:lnTo>
                <a:lnTo>
                  <a:pt x="469" y="754"/>
                </a:lnTo>
                <a:lnTo>
                  <a:pt x="467" y="753"/>
                </a:lnTo>
                <a:lnTo>
                  <a:pt x="468" y="753"/>
                </a:lnTo>
                <a:lnTo>
                  <a:pt x="468" y="752"/>
                </a:lnTo>
                <a:lnTo>
                  <a:pt x="465" y="751"/>
                </a:lnTo>
                <a:lnTo>
                  <a:pt x="466" y="751"/>
                </a:lnTo>
                <a:lnTo>
                  <a:pt x="464" y="749"/>
                </a:lnTo>
                <a:lnTo>
                  <a:pt x="462" y="749"/>
                </a:lnTo>
                <a:lnTo>
                  <a:pt x="461" y="749"/>
                </a:lnTo>
                <a:lnTo>
                  <a:pt x="461" y="748"/>
                </a:lnTo>
                <a:lnTo>
                  <a:pt x="460" y="748"/>
                </a:lnTo>
                <a:lnTo>
                  <a:pt x="459" y="747"/>
                </a:lnTo>
                <a:lnTo>
                  <a:pt x="457" y="747"/>
                </a:lnTo>
                <a:lnTo>
                  <a:pt x="455" y="745"/>
                </a:lnTo>
                <a:lnTo>
                  <a:pt x="453" y="745"/>
                </a:lnTo>
                <a:lnTo>
                  <a:pt x="452" y="745"/>
                </a:lnTo>
                <a:lnTo>
                  <a:pt x="450" y="744"/>
                </a:lnTo>
                <a:lnTo>
                  <a:pt x="449" y="744"/>
                </a:lnTo>
                <a:lnTo>
                  <a:pt x="448" y="744"/>
                </a:lnTo>
                <a:lnTo>
                  <a:pt x="447" y="744"/>
                </a:lnTo>
                <a:lnTo>
                  <a:pt x="446" y="744"/>
                </a:lnTo>
                <a:lnTo>
                  <a:pt x="444" y="744"/>
                </a:lnTo>
                <a:lnTo>
                  <a:pt x="442" y="744"/>
                </a:lnTo>
                <a:lnTo>
                  <a:pt x="440" y="745"/>
                </a:lnTo>
                <a:lnTo>
                  <a:pt x="438" y="745"/>
                </a:lnTo>
                <a:lnTo>
                  <a:pt x="435" y="746"/>
                </a:lnTo>
                <a:lnTo>
                  <a:pt x="434" y="747"/>
                </a:lnTo>
                <a:lnTo>
                  <a:pt x="435" y="748"/>
                </a:lnTo>
                <a:lnTo>
                  <a:pt x="420" y="755"/>
                </a:lnTo>
                <a:lnTo>
                  <a:pt x="417" y="756"/>
                </a:lnTo>
                <a:lnTo>
                  <a:pt x="413" y="754"/>
                </a:lnTo>
                <a:lnTo>
                  <a:pt x="404" y="749"/>
                </a:lnTo>
                <a:lnTo>
                  <a:pt x="406" y="746"/>
                </a:lnTo>
                <a:lnTo>
                  <a:pt x="407" y="747"/>
                </a:lnTo>
                <a:lnTo>
                  <a:pt x="407" y="746"/>
                </a:lnTo>
                <a:lnTo>
                  <a:pt x="408" y="745"/>
                </a:lnTo>
                <a:lnTo>
                  <a:pt x="409" y="744"/>
                </a:lnTo>
                <a:lnTo>
                  <a:pt x="410" y="743"/>
                </a:lnTo>
                <a:lnTo>
                  <a:pt x="410" y="741"/>
                </a:lnTo>
                <a:lnTo>
                  <a:pt x="412" y="740"/>
                </a:lnTo>
                <a:lnTo>
                  <a:pt x="413" y="739"/>
                </a:lnTo>
                <a:lnTo>
                  <a:pt x="415" y="738"/>
                </a:lnTo>
                <a:lnTo>
                  <a:pt x="417" y="736"/>
                </a:lnTo>
                <a:lnTo>
                  <a:pt x="415" y="732"/>
                </a:lnTo>
                <a:lnTo>
                  <a:pt x="414" y="734"/>
                </a:lnTo>
                <a:lnTo>
                  <a:pt x="414" y="732"/>
                </a:lnTo>
                <a:lnTo>
                  <a:pt x="412" y="735"/>
                </a:lnTo>
                <a:lnTo>
                  <a:pt x="407" y="739"/>
                </a:lnTo>
                <a:lnTo>
                  <a:pt x="407" y="740"/>
                </a:lnTo>
                <a:lnTo>
                  <a:pt x="406" y="740"/>
                </a:lnTo>
                <a:lnTo>
                  <a:pt x="404" y="741"/>
                </a:lnTo>
                <a:lnTo>
                  <a:pt x="403" y="743"/>
                </a:lnTo>
                <a:lnTo>
                  <a:pt x="401" y="743"/>
                </a:lnTo>
                <a:lnTo>
                  <a:pt x="401" y="744"/>
                </a:lnTo>
                <a:lnTo>
                  <a:pt x="399" y="744"/>
                </a:lnTo>
                <a:lnTo>
                  <a:pt x="398" y="745"/>
                </a:lnTo>
                <a:lnTo>
                  <a:pt x="397" y="745"/>
                </a:lnTo>
                <a:lnTo>
                  <a:pt x="396" y="745"/>
                </a:lnTo>
                <a:lnTo>
                  <a:pt x="395" y="744"/>
                </a:lnTo>
                <a:lnTo>
                  <a:pt x="395" y="743"/>
                </a:lnTo>
                <a:lnTo>
                  <a:pt x="395" y="741"/>
                </a:lnTo>
                <a:lnTo>
                  <a:pt x="395" y="740"/>
                </a:lnTo>
                <a:lnTo>
                  <a:pt x="395" y="739"/>
                </a:lnTo>
                <a:lnTo>
                  <a:pt x="393" y="738"/>
                </a:lnTo>
                <a:lnTo>
                  <a:pt x="393" y="737"/>
                </a:lnTo>
                <a:lnTo>
                  <a:pt x="393" y="736"/>
                </a:lnTo>
                <a:lnTo>
                  <a:pt x="392" y="736"/>
                </a:lnTo>
                <a:lnTo>
                  <a:pt x="393" y="735"/>
                </a:lnTo>
                <a:lnTo>
                  <a:pt x="393" y="734"/>
                </a:lnTo>
                <a:lnTo>
                  <a:pt x="393" y="732"/>
                </a:lnTo>
                <a:lnTo>
                  <a:pt x="392" y="731"/>
                </a:lnTo>
                <a:lnTo>
                  <a:pt x="391" y="731"/>
                </a:lnTo>
                <a:lnTo>
                  <a:pt x="383" y="739"/>
                </a:lnTo>
                <a:lnTo>
                  <a:pt x="382" y="738"/>
                </a:lnTo>
                <a:lnTo>
                  <a:pt x="389" y="732"/>
                </a:lnTo>
                <a:lnTo>
                  <a:pt x="387" y="730"/>
                </a:lnTo>
                <a:lnTo>
                  <a:pt x="380" y="737"/>
                </a:lnTo>
                <a:lnTo>
                  <a:pt x="379" y="737"/>
                </a:lnTo>
                <a:lnTo>
                  <a:pt x="382" y="734"/>
                </a:lnTo>
                <a:lnTo>
                  <a:pt x="383" y="731"/>
                </a:lnTo>
                <a:lnTo>
                  <a:pt x="387" y="728"/>
                </a:lnTo>
                <a:lnTo>
                  <a:pt x="388" y="729"/>
                </a:lnTo>
                <a:lnTo>
                  <a:pt x="390" y="727"/>
                </a:lnTo>
                <a:lnTo>
                  <a:pt x="391" y="726"/>
                </a:lnTo>
                <a:lnTo>
                  <a:pt x="392" y="726"/>
                </a:lnTo>
                <a:lnTo>
                  <a:pt x="393" y="724"/>
                </a:lnTo>
                <a:lnTo>
                  <a:pt x="395" y="724"/>
                </a:lnTo>
                <a:lnTo>
                  <a:pt x="393" y="724"/>
                </a:lnTo>
                <a:lnTo>
                  <a:pt x="389" y="724"/>
                </a:lnTo>
                <a:lnTo>
                  <a:pt x="389" y="723"/>
                </a:lnTo>
                <a:lnTo>
                  <a:pt x="388" y="723"/>
                </a:lnTo>
                <a:lnTo>
                  <a:pt x="387" y="723"/>
                </a:lnTo>
                <a:lnTo>
                  <a:pt x="386" y="723"/>
                </a:lnTo>
                <a:lnTo>
                  <a:pt x="384" y="726"/>
                </a:lnTo>
                <a:lnTo>
                  <a:pt x="383" y="727"/>
                </a:lnTo>
                <a:lnTo>
                  <a:pt x="381" y="728"/>
                </a:lnTo>
                <a:lnTo>
                  <a:pt x="380" y="729"/>
                </a:lnTo>
                <a:lnTo>
                  <a:pt x="379" y="730"/>
                </a:lnTo>
                <a:lnTo>
                  <a:pt x="378" y="730"/>
                </a:lnTo>
                <a:lnTo>
                  <a:pt x="375" y="736"/>
                </a:lnTo>
                <a:lnTo>
                  <a:pt x="374" y="735"/>
                </a:lnTo>
                <a:lnTo>
                  <a:pt x="374" y="734"/>
                </a:lnTo>
                <a:lnTo>
                  <a:pt x="369" y="732"/>
                </a:lnTo>
                <a:lnTo>
                  <a:pt x="369" y="731"/>
                </a:lnTo>
                <a:lnTo>
                  <a:pt x="369" y="730"/>
                </a:lnTo>
                <a:lnTo>
                  <a:pt x="369" y="729"/>
                </a:lnTo>
                <a:lnTo>
                  <a:pt x="367" y="729"/>
                </a:lnTo>
                <a:lnTo>
                  <a:pt x="366" y="729"/>
                </a:lnTo>
                <a:lnTo>
                  <a:pt x="365" y="729"/>
                </a:lnTo>
                <a:lnTo>
                  <a:pt x="362" y="728"/>
                </a:lnTo>
                <a:lnTo>
                  <a:pt x="361" y="730"/>
                </a:lnTo>
                <a:lnTo>
                  <a:pt x="358" y="729"/>
                </a:lnTo>
                <a:lnTo>
                  <a:pt x="360" y="728"/>
                </a:lnTo>
                <a:lnTo>
                  <a:pt x="358" y="728"/>
                </a:lnTo>
                <a:lnTo>
                  <a:pt x="357" y="727"/>
                </a:lnTo>
                <a:lnTo>
                  <a:pt x="354" y="724"/>
                </a:lnTo>
                <a:lnTo>
                  <a:pt x="353" y="723"/>
                </a:lnTo>
                <a:lnTo>
                  <a:pt x="348" y="719"/>
                </a:lnTo>
                <a:lnTo>
                  <a:pt x="347" y="719"/>
                </a:lnTo>
                <a:lnTo>
                  <a:pt x="346" y="718"/>
                </a:lnTo>
                <a:lnTo>
                  <a:pt x="345" y="718"/>
                </a:lnTo>
                <a:lnTo>
                  <a:pt x="345" y="716"/>
                </a:lnTo>
                <a:lnTo>
                  <a:pt x="344" y="716"/>
                </a:lnTo>
                <a:lnTo>
                  <a:pt x="341" y="715"/>
                </a:lnTo>
                <a:lnTo>
                  <a:pt x="340" y="714"/>
                </a:lnTo>
                <a:lnTo>
                  <a:pt x="340" y="713"/>
                </a:lnTo>
                <a:lnTo>
                  <a:pt x="340" y="712"/>
                </a:lnTo>
                <a:lnTo>
                  <a:pt x="340" y="711"/>
                </a:lnTo>
                <a:lnTo>
                  <a:pt x="338" y="710"/>
                </a:lnTo>
                <a:lnTo>
                  <a:pt x="336" y="709"/>
                </a:lnTo>
                <a:lnTo>
                  <a:pt x="335" y="712"/>
                </a:lnTo>
                <a:lnTo>
                  <a:pt x="334" y="711"/>
                </a:lnTo>
                <a:lnTo>
                  <a:pt x="335" y="709"/>
                </a:lnTo>
                <a:lnTo>
                  <a:pt x="336" y="706"/>
                </a:lnTo>
                <a:lnTo>
                  <a:pt x="331" y="704"/>
                </a:lnTo>
                <a:lnTo>
                  <a:pt x="329" y="706"/>
                </a:lnTo>
                <a:lnTo>
                  <a:pt x="330" y="707"/>
                </a:lnTo>
                <a:lnTo>
                  <a:pt x="329" y="709"/>
                </a:lnTo>
                <a:lnTo>
                  <a:pt x="328" y="707"/>
                </a:lnTo>
                <a:lnTo>
                  <a:pt x="328" y="706"/>
                </a:lnTo>
                <a:lnTo>
                  <a:pt x="323" y="704"/>
                </a:lnTo>
                <a:lnTo>
                  <a:pt x="323" y="703"/>
                </a:lnTo>
                <a:lnTo>
                  <a:pt x="321" y="702"/>
                </a:lnTo>
                <a:lnTo>
                  <a:pt x="320" y="701"/>
                </a:lnTo>
                <a:lnTo>
                  <a:pt x="318" y="701"/>
                </a:lnTo>
                <a:lnTo>
                  <a:pt x="312" y="697"/>
                </a:lnTo>
                <a:lnTo>
                  <a:pt x="311" y="699"/>
                </a:lnTo>
                <a:lnTo>
                  <a:pt x="310" y="698"/>
                </a:lnTo>
                <a:lnTo>
                  <a:pt x="312" y="694"/>
                </a:lnTo>
                <a:lnTo>
                  <a:pt x="311" y="694"/>
                </a:lnTo>
                <a:lnTo>
                  <a:pt x="309" y="694"/>
                </a:lnTo>
                <a:lnTo>
                  <a:pt x="308" y="694"/>
                </a:lnTo>
                <a:lnTo>
                  <a:pt x="306" y="694"/>
                </a:lnTo>
                <a:lnTo>
                  <a:pt x="304" y="695"/>
                </a:lnTo>
                <a:lnTo>
                  <a:pt x="300" y="699"/>
                </a:lnTo>
                <a:lnTo>
                  <a:pt x="295" y="699"/>
                </a:lnTo>
                <a:lnTo>
                  <a:pt x="292" y="699"/>
                </a:lnTo>
                <a:lnTo>
                  <a:pt x="289" y="699"/>
                </a:lnTo>
                <a:lnTo>
                  <a:pt x="288" y="699"/>
                </a:lnTo>
                <a:lnTo>
                  <a:pt x="271" y="698"/>
                </a:lnTo>
                <a:lnTo>
                  <a:pt x="271" y="696"/>
                </a:lnTo>
                <a:lnTo>
                  <a:pt x="272" y="694"/>
                </a:lnTo>
                <a:lnTo>
                  <a:pt x="269" y="693"/>
                </a:lnTo>
                <a:lnTo>
                  <a:pt x="268" y="696"/>
                </a:lnTo>
                <a:lnTo>
                  <a:pt x="268" y="695"/>
                </a:lnTo>
                <a:lnTo>
                  <a:pt x="269" y="691"/>
                </a:lnTo>
                <a:lnTo>
                  <a:pt x="269" y="690"/>
                </a:lnTo>
                <a:lnTo>
                  <a:pt x="268" y="690"/>
                </a:lnTo>
                <a:lnTo>
                  <a:pt x="267" y="690"/>
                </a:lnTo>
                <a:lnTo>
                  <a:pt x="261" y="697"/>
                </a:lnTo>
                <a:lnTo>
                  <a:pt x="260" y="698"/>
                </a:lnTo>
                <a:lnTo>
                  <a:pt x="259" y="698"/>
                </a:lnTo>
                <a:lnTo>
                  <a:pt x="258" y="698"/>
                </a:lnTo>
                <a:lnTo>
                  <a:pt x="257" y="698"/>
                </a:lnTo>
                <a:lnTo>
                  <a:pt x="255" y="699"/>
                </a:lnTo>
                <a:lnTo>
                  <a:pt x="254" y="699"/>
                </a:lnTo>
                <a:lnTo>
                  <a:pt x="253" y="698"/>
                </a:lnTo>
                <a:lnTo>
                  <a:pt x="253" y="696"/>
                </a:lnTo>
                <a:lnTo>
                  <a:pt x="249" y="701"/>
                </a:lnTo>
                <a:lnTo>
                  <a:pt x="248" y="702"/>
                </a:lnTo>
                <a:lnTo>
                  <a:pt x="246" y="702"/>
                </a:lnTo>
                <a:lnTo>
                  <a:pt x="245" y="702"/>
                </a:lnTo>
                <a:lnTo>
                  <a:pt x="244" y="702"/>
                </a:lnTo>
                <a:lnTo>
                  <a:pt x="244" y="701"/>
                </a:lnTo>
                <a:lnTo>
                  <a:pt x="243" y="699"/>
                </a:lnTo>
                <a:lnTo>
                  <a:pt x="242" y="704"/>
                </a:lnTo>
                <a:lnTo>
                  <a:pt x="235" y="706"/>
                </a:lnTo>
                <a:lnTo>
                  <a:pt x="234" y="706"/>
                </a:lnTo>
                <a:lnTo>
                  <a:pt x="231" y="706"/>
                </a:lnTo>
                <a:lnTo>
                  <a:pt x="231" y="707"/>
                </a:lnTo>
                <a:lnTo>
                  <a:pt x="185" y="706"/>
                </a:lnTo>
                <a:lnTo>
                  <a:pt x="184" y="706"/>
                </a:lnTo>
                <a:lnTo>
                  <a:pt x="184" y="705"/>
                </a:lnTo>
                <a:lnTo>
                  <a:pt x="182" y="705"/>
                </a:lnTo>
                <a:lnTo>
                  <a:pt x="180" y="704"/>
                </a:lnTo>
                <a:lnTo>
                  <a:pt x="179" y="704"/>
                </a:lnTo>
                <a:lnTo>
                  <a:pt x="177" y="704"/>
                </a:lnTo>
                <a:lnTo>
                  <a:pt x="170" y="703"/>
                </a:lnTo>
                <a:lnTo>
                  <a:pt x="165" y="702"/>
                </a:lnTo>
                <a:lnTo>
                  <a:pt x="146" y="696"/>
                </a:lnTo>
                <a:lnTo>
                  <a:pt x="128" y="691"/>
                </a:lnTo>
                <a:lnTo>
                  <a:pt x="97" y="682"/>
                </a:lnTo>
                <a:lnTo>
                  <a:pt x="71" y="676"/>
                </a:lnTo>
                <a:lnTo>
                  <a:pt x="69" y="674"/>
                </a:lnTo>
                <a:lnTo>
                  <a:pt x="61" y="671"/>
                </a:lnTo>
                <a:lnTo>
                  <a:pt x="61" y="670"/>
                </a:lnTo>
                <a:lnTo>
                  <a:pt x="61" y="668"/>
                </a:lnTo>
                <a:lnTo>
                  <a:pt x="62" y="668"/>
                </a:lnTo>
                <a:lnTo>
                  <a:pt x="62" y="666"/>
                </a:lnTo>
                <a:lnTo>
                  <a:pt x="62" y="665"/>
                </a:lnTo>
                <a:lnTo>
                  <a:pt x="62" y="664"/>
                </a:lnTo>
                <a:lnTo>
                  <a:pt x="63" y="664"/>
                </a:lnTo>
                <a:lnTo>
                  <a:pt x="64" y="664"/>
                </a:lnTo>
                <a:lnTo>
                  <a:pt x="65" y="664"/>
                </a:lnTo>
                <a:lnTo>
                  <a:pt x="64" y="663"/>
                </a:lnTo>
                <a:lnTo>
                  <a:pt x="64" y="662"/>
                </a:lnTo>
                <a:lnTo>
                  <a:pt x="65" y="662"/>
                </a:lnTo>
                <a:lnTo>
                  <a:pt x="65" y="663"/>
                </a:lnTo>
                <a:lnTo>
                  <a:pt x="67" y="663"/>
                </a:lnTo>
                <a:lnTo>
                  <a:pt x="68" y="663"/>
                </a:lnTo>
                <a:lnTo>
                  <a:pt x="70" y="663"/>
                </a:lnTo>
                <a:lnTo>
                  <a:pt x="71" y="664"/>
                </a:lnTo>
                <a:lnTo>
                  <a:pt x="72" y="664"/>
                </a:lnTo>
                <a:lnTo>
                  <a:pt x="75" y="665"/>
                </a:lnTo>
                <a:lnTo>
                  <a:pt x="76" y="665"/>
                </a:lnTo>
                <a:lnTo>
                  <a:pt x="77" y="665"/>
                </a:lnTo>
                <a:lnTo>
                  <a:pt x="78" y="665"/>
                </a:lnTo>
                <a:lnTo>
                  <a:pt x="79" y="664"/>
                </a:lnTo>
                <a:lnTo>
                  <a:pt x="79" y="663"/>
                </a:lnTo>
                <a:lnTo>
                  <a:pt x="87" y="665"/>
                </a:lnTo>
                <a:lnTo>
                  <a:pt x="88" y="661"/>
                </a:lnTo>
                <a:lnTo>
                  <a:pt x="89" y="657"/>
                </a:lnTo>
                <a:lnTo>
                  <a:pt x="89" y="653"/>
                </a:lnTo>
                <a:lnTo>
                  <a:pt x="88" y="645"/>
                </a:lnTo>
                <a:lnTo>
                  <a:pt x="86" y="639"/>
                </a:lnTo>
                <a:lnTo>
                  <a:pt x="86" y="636"/>
                </a:lnTo>
                <a:lnTo>
                  <a:pt x="80" y="634"/>
                </a:lnTo>
                <a:lnTo>
                  <a:pt x="80" y="632"/>
                </a:lnTo>
                <a:lnTo>
                  <a:pt x="80" y="631"/>
                </a:lnTo>
                <a:lnTo>
                  <a:pt x="86" y="626"/>
                </a:lnTo>
                <a:lnTo>
                  <a:pt x="88" y="624"/>
                </a:lnTo>
                <a:lnTo>
                  <a:pt x="81" y="622"/>
                </a:lnTo>
                <a:lnTo>
                  <a:pt x="80" y="622"/>
                </a:lnTo>
                <a:lnTo>
                  <a:pt x="79" y="622"/>
                </a:lnTo>
                <a:lnTo>
                  <a:pt x="79" y="621"/>
                </a:lnTo>
                <a:lnTo>
                  <a:pt x="78" y="621"/>
                </a:lnTo>
                <a:lnTo>
                  <a:pt x="78" y="622"/>
                </a:lnTo>
                <a:lnTo>
                  <a:pt x="77" y="622"/>
                </a:lnTo>
                <a:lnTo>
                  <a:pt x="76" y="621"/>
                </a:lnTo>
                <a:lnTo>
                  <a:pt x="75" y="621"/>
                </a:lnTo>
                <a:lnTo>
                  <a:pt x="73" y="621"/>
                </a:lnTo>
                <a:lnTo>
                  <a:pt x="72" y="621"/>
                </a:lnTo>
                <a:lnTo>
                  <a:pt x="71" y="620"/>
                </a:lnTo>
                <a:lnTo>
                  <a:pt x="70" y="620"/>
                </a:lnTo>
                <a:lnTo>
                  <a:pt x="69" y="621"/>
                </a:lnTo>
                <a:lnTo>
                  <a:pt x="65" y="621"/>
                </a:lnTo>
                <a:lnTo>
                  <a:pt x="64" y="621"/>
                </a:lnTo>
                <a:lnTo>
                  <a:pt x="63" y="622"/>
                </a:lnTo>
                <a:lnTo>
                  <a:pt x="62" y="622"/>
                </a:lnTo>
                <a:lnTo>
                  <a:pt x="60" y="623"/>
                </a:lnTo>
                <a:lnTo>
                  <a:pt x="59" y="623"/>
                </a:lnTo>
                <a:lnTo>
                  <a:pt x="58" y="624"/>
                </a:lnTo>
                <a:lnTo>
                  <a:pt x="56" y="626"/>
                </a:lnTo>
                <a:lnTo>
                  <a:pt x="55" y="626"/>
                </a:lnTo>
                <a:lnTo>
                  <a:pt x="55" y="627"/>
                </a:lnTo>
                <a:lnTo>
                  <a:pt x="54" y="627"/>
                </a:lnTo>
                <a:lnTo>
                  <a:pt x="55" y="628"/>
                </a:lnTo>
                <a:lnTo>
                  <a:pt x="51" y="632"/>
                </a:lnTo>
                <a:lnTo>
                  <a:pt x="47" y="635"/>
                </a:lnTo>
                <a:lnTo>
                  <a:pt x="46" y="634"/>
                </a:lnTo>
                <a:lnTo>
                  <a:pt x="34" y="637"/>
                </a:lnTo>
                <a:lnTo>
                  <a:pt x="26" y="639"/>
                </a:lnTo>
                <a:lnTo>
                  <a:pt x="10" y="643"/>
                </a:lnTo>
                <a:lnTo>
                  <a:pt x="7" y="644"/>
                </a:lnTo>
                <a:lnTo>
                  <a:pt x="0" y="630"/>
                </a:lnTo>
                <a:lnTo>
                  <a:pt x="29" y="610"/>
                </a:lnTo>
                <a:lnTo>
                  <a:pt x="30" y="609"/>
                </a:lnTo>
                <a:lnTo>
                  <a:pt x="32" y="610"/>
                </a:lnTo>
                <a:lnTo>
                  <a:pt x="43" y="602"/>
                </a:lnTo>
                <a:lnTo>
                  <a:pt x="47" y="598"/>
                </a:lnTo>
                <a:lnTo>
                  <a:pt x="47" y="597"/>
                </a:lnTo>
                <a:lnTo>
                  <a:pt x="61" y="598"/>
                </a:lnTo>
                <a:lnTo>
                  <a:pt x="73" y="601"/>
                </a:lnTo>
                <a:lnTo>
                  <a:pt x="73" y="602"/>
                </a:lnTo>
                <a:lnTo>
                  <a:pt x="80" y="602"/>
                </a:lnTo>
                <a:lnTo>
                  <a:pt x="80" y="601"/>
                </a:lnTo>
                <a:lnTo>
                  <a:pt x="96" y="603"/>
                </a:lnTo>
                <a:lnTo>
                  <a:pt x="97" y="603"/>
                </a:lnTo>
                <a:lnTo>
                  <a:pt x="98" y="603"/>
                </a:lnTo>
                <a:lnTo>
                  <a:pt x="98" y="602"/>
                </a:lnTo>
                <a:lnTo>
                  <a:pt x="99" y="602"/>
                </a:lnTo>
                <a:lnTo>
                  <a:pt x="110" y="588"/>
                </a:lnTo>
                <a:lnTo>
                  <a:pt x="123" y="571"/>
                </a:lnTo>
                <a:lnTo>
                  <a:pt x="146" y="545"/>
                </a:lnTo>
                <a:lnTo>
                  <a:pt x="151" y="546"/>
                </a:lnTo>
                <a:lnTo>
                  <a:pt x="168" y="548"/>
                </a:lnTo>
                <a:lnTo>
                  <a:pt x="170" y="534"/>
                </a:lnTo>
                <a:lnTo>
                  <a:pt x="149" y="527"/>
                </a:lnTo>
                <a:lnTo>
                  <a:pt x="136" y="529"/>
                </a:lnTo>
                <a:lnTo>
                  <a:pt x="134" y="529"/>
                </a:lnTo>
                <a:lnTo>
                  <a:pt x="133" y="530"/>
                </a:lnTo>
                <a:lnTo>
                  <a:pt x="133" y="531"/>
                </a:lnTo>
                <a:lnTo>
                  <a:pt x="130" y="534"/>
                </a:lnTo>
                <a:lnTo>
                  <a:pt x="119" y="548"/>
                </a:lnTo>
                <a:lnTo>
                  <a:pt x="114" y="546"/>
                </a:lnTo>
                <a:lnTo>
                  <a:pt x="116" y="544"/>
                </a:lnTo>
                <a:lnTo>
                  <a:pt x="111" y="540"/>
                </a:lnTo>
                <a:lnTo>
                  <a:pt x="110" y="539"/>
                </a:lnTo>
                <a:lnTo>
                  <a:pt x="110" y="538"/>
                </a:lnTo>
                <a:lnTo>
                  <a:pt x="108" y="538"/>
                </a:lnTo>
                <a:lnTo>
                  <a:pt x="107" y="537"/>
                </a:lnTo>
                <a:lnTo>
                  <a:pt x="108" y="536"/>
                </a:lnTo>
                <a:lnTo>
                  <a:pt x="107" y="535"/>
                </a:lnTo>
                <a:lnTo>
                  <a:pt x="106" y="535"/>
                </a:lnTo>
                <a:lnTo>
                  <a:pt x="105" y="535"/>
                </a:lnTo>
                <a:lnTo>
                  <a:pt x="104" y="535"/>
                </a:lnTo>
                <a:lnTo>
                  <a:pt x="102" y="535"/>
                </a:lnTo>
                <a:lnTo>
                  <a:pt x="101" y="535"/>
                </a:lnTo>
                <a:lnTo>
                  <a:pt x="99" y="535"/>
                </a:lnTo>
                <a:lnTo>
                  <a:pt x="96" y="534"/>
                </a:lnTo>
                <a:lnTo>
                  <a:pt x="95" y="534"/>
                </a:lnTo>
                <a:lnTo>
                  <a:pt x="93" y="534"/>
                </a:lnTo>
                <a:lnTo>
                  <a:pt x="90" y="534"/>
                </a:lnTo>
                <a:lnTo>
                  <a:pt x="89" y="534"/>
                </a:lnTo>
                <a:lnTo>
                  <a:pt x="88" y="535"/>
                </a:lnTo>
                <a:lnTo>
                  <a:pt x="87" y="535"/>
                </a:lnTo>
                <a:lnTo>
                  <a:pt x="86" y="535"/>
                </a:lnTo>
                <a:lnTo>
                  <a:pt x="85" y="535"/>
                </a:lnTo>
                <a:lnTo>
                  <a:pt x="84" y="535"/>
                </a:lnTo>
                <a:lnTo>
                  <a:pt x="82" y="535"/>
                </a:lnTo>
                <a:lnTo>
                  <a:pt x="80" y="535"/>
                </a:lnTo>
                <a:lnTo>
                  <a:pt x="77" y="536"/>
                </a:lnTo>
                <a:lnTo>
                  <a:pt x="76" y="537"/>
                </a:lnTo>
                <a:lnTo>
                  <a:pt x="75" y="537"/>
                </a:lnTo>
                <a:lnTo>
                  <a:pt x="73" y="537"/>
                </a:lnTo>
                <a:lnTo>
                  <a:pt x="72" y="537"/>
                </a:lnTo>
                <a:lnTo>
                  <a:pt x="70" y="537"/>
                </a:lnTo>
                <a:lnTo>
                  <a:pt x="68" y="537"/>
                </a:lnTo>
                <a:lnTo>
                  <a:pt x="65" y="538"/>
                </a:lnTo>
                <a:lnTo>
                  <a:pt x="64" y="538"/>
                </a:lnTo>
                <a:lnTo>
                  <a:pt x="63" y="538"/>
                </a:lnTo>
                <a:lnTo>
                  <a:pt x="61" y="538"/>
                </a:lnTo>
                <a:lnTo>
                  <a:pt x="60" y="538"/>
                </a:lnTo>
                <a:lnTo>
                  <a:pt x="60" y="537"/>
                </a:lnTo>
                <a:lnTo>
                  <a:pt x="61" y="537"/>
                </a:lnTo>
                <a:lnTo>
                  <a:pt x="61" y="536"/>
                </a:lnTo>
                <a:lnTo>
                  <a:pt x="61" y="535"/>
                </a:lnTo>
                <a:lnTo>
                  <a:pt x="62" y="535"/>
                </a:lnTo>
                <a:lnTo>
                  <a:pt x="62" y="534"/>
                </a:lnTo>
                <a:lnTo>
                  <a:pt x="62" y="532"/>
                </a:lnTo>
                <a:lnTo>
                  <a:pt x="62" y="531"/>
                </a:lnTo>
                <a:lnTo>
                  <a:pt x="63" y="530"/>
                </a:lnTo>
                <a:lnTo>
                  <a:pt x="64" y="530"/>
                </a:lnTo>
                <a:lnTo>
                  <a:pt x="69" y="529"/>
                </a:lnTo>
                <a:lnTo>
                  <a:pt x="70" y="528"/>
                </a:lnTo>
                <a:lnTo>
                  <a:pt x="71" y="528"/>
                </a:lnTo>
                <a:lnTo>
                  <a:pt x="71" y="527"/>
                </a:lnTo>
                <a:lnTo>
                  <a:pt x="72" y="527"/>
                </a:lnTo>
                <a:lnTo>
                  <a:pt x="73" y="526"/>
                </a:lnTo>
                <a:lnTo>
                  <a:pt x="76" y="526"/>
                </a:lnTo>
                <a:lnTo>
                  <a:pt x="76" y="527"/>
                </a:lnTo>
                <a:lnTo>
                  <a:pt x="78" y="527"/>
                </a:lnTo>
                <a:lnTo>
                  <a:pt x="82" y="527"/>
                </a:lnTo>
                <a:lnTo>
                  <a:pt x="84" y="526"/>
                </a:lnTo>
                <a:lnTo>
                  <a:pt x="85" y="525"/>
                </a:lnTo>
                <a:lnTo>
                  <a:pt x="86" y="525"/>
                </a:lnTo>
                <a:lnTo>
                  <a:pt x="86" y="526"/>
                </a:lnTo>
                <a:lnTo>
                  <a:pt x="88" y="526"/>
                </a:lnTo>
                <a:lnTo>
                  <a:pt x="98" y="523"/>
                </a:lnTo>
                <a:lnTo>
                  <a:pt x="105" y="521"/>
                </a:lnTo>
                <a:lnTo>
                  <a:pt x="105" y="520"/>
                </a:lnTo>
                <a:lnTo>
                  <a:pt x="106" y="519"/>
                </a:lnTo>
                <a:lnTo>
                  <a:pt x="107" y="517"/>
                </a:lnTo>
                <a:lnTo>
                  <a:pt x="106" y="515"/>
                </a:lnTo>
                <a:lnTo>
                  <a:pt x="106" y="514"/>
                </a:lnTo>
                <a:lnTo>
                  <a:pt x="107" y="514"/>
                </a:lnTo>
                <a:lnTo>
                  <a:pt x="108" y="514"/>
                </a:lnTo>
                <a:lnTo>
                  <a:pt x="111" y="513"/>
                </a:lnTo>
                <a:lnTo>
                  <a:pt x="112" y="513"/>
                </a:lnTo>
                <a:lnTo>
                  <a:pt x="113" y="513"/>
                </a:lnTo>
                <a:lnTo>
                  <a:pt x="114" y="513"/>
                </a:lnTo>
                <a:lnTo>
                  <a:pt x="116" y="513"/>
                </a:lnTo>
                <a:lnTo>
                  <a:pt x="119" y="512"/>
                </a:lnTo>
                <a:lnTo>
                  <a:pt x="120" y="512"/>
                </a:lnTo>
                <a:lnTo>
                  <a:pt x="121" y="511"/>
                </a:lnTo>
                <a:lnTo>
                  <a:pt x="122" y="510"/>
                </a:lnTo>
                <a:lnTo>
                  <a:pt x="123" y="510"/>
                </a:lnTo>
                <a:lnTo>
                  <a:pt x="124" y="510"/>
                </a:lnTo>
                <a:lnTo>
                  <a:pt x="124" y="509"/>
                </a:lnTo>
                <a:lnTo>
                  <a:pt x="125" y="506"/>
                </a:lnTo>
                <a:lnTo>
                  <a:pt x="127" y="506"/>
                </a:lnTo>
                <a:lnTo>
                  <a:pt x="127" y="505"/>
                </a:lnTo>
                <a:lnTo>
                  <a:pt x="128" y="504"/>
                </a:lnTo>
                <a:lnTo>
                  <a:pt x="128" y="503"/>
                </a:lnTo>
                <a:lnTo>
                  <a:pt x="128" y="502"/>
                </a:lnTo>
                <a:lnTo>
                  <a:pt x="129" y="502"/>
                </a:lnTo>
                <a:lnTo>
                  <a:pt x="129" y="501"/>
                </a:lnTo>
                <a:lnTo>
                  <a:pt x="129" y="500"/>
                </a:lnTo>
                <a:lnTo>
                  <a:pt x="129" y="497"/>
                </a:lnTo>
                <a:lnTo>
                  <a:pt x="129" y="496"/>
                </a:lnTo>
                <a:lnTo>
                  <a:pt x="130" y="494"/>
                </a:lnTo>
                <a:lnTo>
                  <a:pt x="130" y="493"/>
                </a:lnTo>
                <a:lnTo>
                  <a:pt x="131" y="492"/>
                </a:lnTo>
                <a:lnTo>
                  <a:pt x="132" y="490"/>
                </a:lnTo>
                <a:lnTo>
                  <a:pt x="133" y="492"/>
                </a:lnTo>
                <a:lnTo>
                  <a:pt x="134" y="493"/>
                </a:lnTo>
                <a:lnTo>
                  <a:pt x="136" y="493"/>
                </a:lnTo>
                <a:lnTo>
                  <a:pt x="137" y="493"/>
                </a:lnTo>
                <a:lnTo>
                  <a:pt x="138" y="493"/>
                </a:lnTo>
                <a:lnTo>
                  <a:pt x="139" y="492"/>
                </a:lnTo>
                <a:lnTo>
                  <a:pt x="139" y="490"/>
                </a:lnTo>
                <a:lnTo>
                  <a:pt x="141" y="490"/>
                </a:lnTo>
                <a:lnTo>
                  <a:pt x="142" y="490"/>
                </a:lnTo>
                <a:lnTo>
                  <a:pt x="144" y="490"/>
                </a:lnTo>
                <a:lnTo>
                  <a:pt x="145" y="490"/>
                </a:lnTo>
                <a:lnTo>
                  <a:pt x="145" y="492"/>
                </a:lnTo>
                <a:lnTo>
                  <a:pt x="147" y="492"/>
                </a:lnTo>
                <a:lnTo>
                  <a:pt x="148" y="493"/>
                </a:lnTo>
                <a:lnTo>
                  <a:pt x="150" y="494"/>
                </a:lnTo>
                <a:lnTo>
                  <a:pt x="151" y="495"/>
                </a:lnTo>
                <a:lnTo>
                  <a:pt x="150" y="496"/>
                </a:lnTo>
                <a:lnTo>
                  <a:pt x="150" y="495"/>
                </a:lnTo>
                <a:lnTo>
                  <a:pt x="149" y="495"/>
                </a:lnTo>
                <a:lnTo>
                  <a:pt x="148" y="495"/>
                </a:lnTo>
                <a:lnTo>
                  <a:pt x="148" y="494"/>
                </a:lnTo>
                <a:lnTo>
                  <a:pt x="147" y="494"/>
                </a:lnTo>
                <a:lnTo>
                  <a:pt x="146" y="494"/>
                </a:lnTo>
                <a:lnTo>
                  <a:pt x="145" y="495"/>
                </a:lnTo>
                <a:lnTo>
                  <a:pt x="144" y="495"/>
                </a:lnTo>
                <a:lnTo>
                  <a:pt x="142" y="497"/>
                </a:lnTo>
                <a:lnTo>
                  <a:pt x="141" y="497"/>
                </a:lnTo>
                <a:lnTo>
                  <a:pt x="142" y="497"/>
                </a:lnTo>
                <a:lnTo>
                  <a:pt x="142" y="498"/>
                </a:lnTo>
                <a:lnTo>
                  <a:pt x="144" y="498"/>
                </a:lnTo>
                <a:lnTo>
                  <a:pt x="145" y="498"/>
                </a:lnTo>
                <a:lnTo>
                  <a:pt x="146" y="498"/>
                </a:lnTo>
                <a:lnTo>
                  <a:pt x="146" y="497"/>
                </a:lnTo>
                <a:lnTo>
                  <a:pt x="147" y="496"/>
                </a:lnTo>
                <a:lnTo>
                  <a:pt x="148" y="496"/>
                </a:lnTo>
                <a:lnTo>
                  <a:pt x="150" y="497"/>
                </a:lnTo>
                <a:lnTo>
                  <a:pt x="153" y="497"/>
                </a:lnTo>
                <a:lnTo>
                  <a:pt x="155" y="496"/>
                </a:lnTo>
                <a:lnTo>
                  <a:pt x="156" y="496"/>
                </a:lnTo>
                <a:lnTo>
                  <a:pt x="157" y="496"/>
                </a:lnTo>
                <a:lnTo>
                  <a:pt x="158" y="497"/>
                </a:lnTo>
                <a:lnTo>
                  <a:pt x="159" y="497"/>
                </a:lnTo>
                <a:lnTo>
                  <a:pt x="160" y="497"/>
                </a:lnTo>
                <a:lnTo>
                  <a:pt x="162" y="497"/>
                </a:lnTo>
                <a:lnTo>
                  <a:pt x="163" y="498"/>
                </a:lnTo>
                <a:lnTo>
                  <a:pt x="164" y="500"/>
                </a:lnTo>
                <a:lnTo>
                  <a:pt x="165" y="500"/>
                </a:lnTo>
                <a:lnTo>
                  <a:pt x="166" y="500"/>
                </a:lnTo>
                <a:lnTo>
                  <a:pt x="166" y="501"/>
                </a:lnTo>
                <a:lnTo>
                  <a:pt x="167" y="501"/>
                </a:lnTo>
                <a:lnTo>
                  <a:pt x="168" y="501"/>
                </a:lnTo>
                <a:lnTo>
                  <a:pt x="168" y="500"/>
                </a:lnTo>
                <a:lnTo>
                  <a:pt x="170" y="500"/>
                </a:lnTo>
                <a:lnTo>
                  <a:pt x="171" y="500"/>
                </a:lnTo>
                <a:lnTo>
                  <a:pt x="172" y="500"/>
                </a:lnTo>
                <a:lnTo>
                  <a:pt x="173" y="500"/>
                </a:lnTo>
                <a:lnTo>
                  <a:pt x="174" y="501"/>
                </a:lnTo>
                <a:lnTo>
                  <a:pt x="175" y="501"/>
                </a:lnTo>
                <a:lnTo>
                  <a:pt x="176" y="500"/>
                </a:lnTo>
                <a:lnTo>
                  <a:pt x="177" y="500"/>
                </a:lnTo>
                <a:lnTo>
                  <a:pt x="179" y="501"/>
                </a:lnTo>
                <a:lnTo>
                  <a:pt x="180" y="501"/>
                </a:lnTo>
                <a:lnTo>
                  <a:pt x="182" y="501"/>
                </a:lnTo>
                <a:lnTo>
                  <a:pt x="183" y="502"/>
                </a:lnTo>
                <a:lnTo>
                  <a:pt x="184" y="502"/>
                </a:lnTo>
                <a:lnTo>
                  <a:pt x="185" y="502"/>
                </a:lnTo>
                <a:lnTo>
                  <a:pt x="186" y="502"/>
                </a:lnTo>
                <a:lnTo>
                  <a:pt x="189" y="502"/>
                </a:lnTo>
                <a:lnTo>
                  <a:pt x="190" y="501"/>
                </a:lnTo>
                <a:lnTo>
                  <a:pt x="192" y="501"/>
                </a:lnTo>
                <a:lnTo>
                  <a:pt x="193" y="501"/>
                </a:lnTo>
                <a:lnTo>
                  <a:pt x="194" y="501"/>
                </a:lnTo>
                <a:lnTo>
                  <a:pt x="194" y="500"/>
                </a:lnTo>
                <a:lnTo>
                  <a:pt x="197" y="500"/>
                </a:lnTo>
                <a:lnTo>
                  <a:pt x="199" y="498"/>
                </a:lnTo>
                <a:lnTo>
                  <a:pt x="201" y="498"/>
                </a:lnTo>
                <a:lnTo>
                  <a:pt x="202" y="498"/>
                </a:lnTo>
                <a:lnTo>
                  <a:pt x="205" y="497"/>
                </a:lnTo>
                <a:lnTo>
                  <a:pt x="206" y="497"/>
                </a:lnTo>
                <a:lnTo>
                  <a:pt x="207" y="497"/>
                </a:lnTo>
                <a:lnTo>
                  <a:pt x="209" y="496"/>
                </a:lnTo>
                <a:lnTo>
                  <a:pt x="210" y="495"/>
                </a:lnTo>
                <a:lnTo>
                  <a:pt x="211" y="494"/>
                </a:lnTo>
                <a:lnTo>
                  <a:pt x="213" y="494"/>
                </a:lnTo>
                <a:lnTo>
                  <a:pt x="214" y="494"/>
                </a:lnTo>
                <a:lnTo>
                  <a:pt x="215" y="493"/>
                </a:lnTo>
                <a:lnTo>
                  <a:pt x="216" y="492"/>
                </a:lnTo>
                <a:lnTo>
                  <a:pt x="218" y="490"/>
                </a:lnTo>
                <a:lnTo>
                  <a:pt x="219" y="490"/>
                </a:lnTo>
                <a:lnTo>
                  <a:pt x="220" y="489"/>
                </a:lnTo>
                <a:lnTo>
                  <a:pt x="220" y="488"/>
                </a:lnTo>
                <a:lnTo>
                  <a:pt x="222" y="487"/>
                </a:lnTo>
                <a:lnTo>
                  <a:pt x="223" y="486"/>
                </a:lnTo>
                <a:lnTo>
                  <a:pt x="222" y="485"/>
                </a:lnTo>
                <a:lnTo>
                  <a:pt x="222" y="483"/>
                </a:lnTo>
                <a:lnTo>
                  <a:pt x="222" y="481"/>
                </a:lnTo>
                <a:lnTo>
                  <a:pt x="220" y="480"/>
                </a:lnTo>
                <a:lnTo>
                  <a:pt x="219" y="479"/>
                </a:lnTo>
                <a:lnTo>
                  <a:pt x="219" y="478"/>
                </a:lnTo>
                <a:lnTo>
                  <a:pt x="220" y="478"/>
                </a:lnTo>
                <a:lnTo>
                  <a:pt x="222" y="478"/>
                </a:lnTo>
                <a:lnTo>
                  <a:pt x="223" y="477"/>
                </a:lnTo>
                <a:lnTo>
                  <a:pt x="224" y="477"/>
                </a:lnTo>
                <a:lnTo>
                  <a:pt x="226" y="477"/>
                </a:lnTo>
                <a:lnTo>
                  <a:pt x="227" y="478"/>
                </a:lnTo>
                <a:lnTo>
                  <a:pt x="229" y="479"/>
                </a:lnTo>
                <a:lnTo>
                  <a:pt x="231" y="479"/>
                </a:lnTo>
                <a:lnTo>
                  <a:pt x="231" y="480"/>
                </a:lnTo>
                <a:lnTo>
                  <a:pt x="232" y="480"/>
                </a:lnTo>
                <a:lnTo>
                  <a:pt x="233" y="481"/>
                </a:lnTo>
                <a:lnTo>
                  <a:pt x="235" y="483"/>
                </a:lnTo>
                <a:lnTo>
                  <a:pt x="236" y="483"/>
                </a:lnTo>
                <a:lnTo>
                  <a:pt x="235" y="481"/>
                </a:lnTo>
                <a:lnTo>
                  <a:pt x="232" y="478"/>
                </a:lnTo>
                <a:lnTo>
                  <a:pt x="231" y="477"/>
                </a:lnTo>
                <a:lnTo>
                  <a:pt x="229" y="476"/>
                </a:lnTo>
                <a:lnTo>
                  <a:pt x="231" y="476"/>
                </a:lnTo>
                <a:lnTo>
                  <a:pt x="231" y="475"/>
                </a:lnTo>
                <a:lnTo>
                  <a:pt x="231" y="473"/>
                </a:lnTo>
                <a:lnTo>
                  <a:pt x="229" y="473"/>
                </a:lnTo>
                <a:lnTo>
                  <a:pt x="229" y="472"/>
                </a:lnTo>
                <a:lnTo>
                  <a:pt x="231" y="472"/>
                </a:lnTo>
                <a:lnTo>
                  <a:pt x="231" y="471"/>
                </a:lnTo>
                <a:lnTo>
                  <a:pt x="232" y="469"/>
                </a:lnTo>
                <a:lnTo>
                  <a:pt x="232" y="468"/>
                </a:lnTo>
                <a:lnTo>
                  <a:pt x="232" y="467"/>
                </a:lnTo>
                <a:lnTo>
                  <a:pt x="231" y="467"/>
                </a:lnTo>
                <a:lnTo>
                  <a:pt x="231" y="464"/>
                </a:lnTo>
                <a:lnTo>
                  <a:pt x="231" y="463"/>
                </a:lnTo>
                <a:lnTo>
                  <a:pt x="231" y="462"/>
                </a:lnTo>
                <a:lnTo>
                  <a:pt x="229" y="461"/>
                </a:lnTo>
                <a:lnTo>
                  <a:pt x="228" y="460"/>
                </a:lnTo>
                <a:lnTo>
                  <a:pt x="228" y="459"/>
                </a:lnTo>
                <a:lnTo>
                  <a:pt x="229" y="459"/>
                </a:lnTo>
                <a:lnTo>
                  <a:pt x="229" y="458"/>
                </a:lnTo>
                <a:lnTo>
                  <a:pt x="231" y="456"/>
                </a:lnTo>
                <a:lnTo>
                  <a:pt x="235" y="454"/>
                </a:lnTo>
                <a:lnTo>
                  <a:pt x="235" y="453"/>
                </a:lnTo>
                <a:lnTo>
                  <a:pt x="234" y="453"/>
                </a:lnTo>
                <a:lnTo>
                  <a:pt x="232" y="453"/>
                </a:lnTo>
                <a:lnTo>
                  <a:pt x="231" y="454"/>
                </a:lnTo>
                <a:lnTo>
                  <a:pt x="229" y="454"/>
                </a:lnTo>
                <a:lnTo>
                  <a:pt x="229" y="453"/>
                </a:lnTo>
                <a:lnTo>
                  <a:pt x="228" y="453"/>
                </a:lnTo>
                <a:lnTo>
                  <a:pt x="227" y="453"/>
                </a:lnTo>
                <a:lnTo>
                  <a:pt x="227" y="452"/>
                </a:lnTo>
                <a:lnTo>
                  <a:pt x="227" y="451"/>
                </a:lnTo>
                <a:lnTo>
                  <a:pt x="226" y="451"/>
                </a:lnTo>
                <a:lnTo>
                  <a:pt x="226" y="450"/>
                </a:lnTo>
                <a:lnTo>
                  <a:pt x="227" y="450"/>
                </a:lnTo>
                <a:lnTo>
                  <a:pt x="226" y="448"/>
                </a:lnTo>
                <a:lnTo>
                  <a:pt x="226" y="447"/>
                </a:lnTo>
                <a:lnTo>
                  <a:pt x="226" y="446"/>
                </a:lnTo>
                <a:lnTo>
                  <a:pt x="225" y="446"/>
                </a:lnTo>
                <a:lnTo>
                  <a:pt x="224" y="446"/>
                </a:lnTo>
                <a:lnTo>
                  <a:pt x="224" y="445"/>
                </a:lnTo>
                <a:lnTo>
                  <a:pt x="224" y="444"/>
                </a:lnTo>
                <a:lnTo>
                  <a:pt x="224" y="443"/>
                </a:lnTo>
                <a:lnTo>
                  <a:pt x="224" y="442"/>
                </a:lnTo>
                <a:lnTo>
                  <a:pt x="223" y="442"/>
                </a:lnTo>
                <a:lnTo>
                  <a:pt x="224" y="440"/>
                </a:lnTo>
                <a:lnTo>
                  <a:pt x="224" y="439"/>
                </a:lnTo>
                <a:lnTo>
                  <a:pt x="223" y="439"/>
                </a:lnTo>
                <a:lnTo>
                  <a:pt x="223" y="438"/>
                </a:lnTo>
                <a:lnTo>
                  <a:pt x="223" y="437"/>
                </a:lnTo>
                <a:lnTo>
                  <a:pt x="222" y="437"/>
                </a:lnTo>
                <a:lnTo>
                  <a:pt x="222" y="436"/>
                </a:lnTo>
                <a:lnTo>
                  <a:pt x="222" y="435"/>
                </a:lnTo>
                <a:lnTo>
                  <a:pt x="219" y="435"/>
                </a:lnTo>
                <a:lnTo>
                  <a:pt x="218" y="434"/>
                </a:lnTo>
                <a:lnTo>
                  <a:pt x="218" y="433"/>
                </a:lnTo>
                <a:lnTo>
                  <a:pt x="217" y="433"/>
                </a:lnTo>
                <a:lnTo>
                  <a:pt x="216" y="433"/>
                </a:lnTo>
                <a:lnTo>
                  <a:pt x="214" y="434"/>
                </a:lnTo>
                <a:lnTo>
                  <a:pt x="213" y="434"/>
                </a:lnTo>
                <a:lnTo>
                  <a:pt x="211" y="434"/>
                </a:lnTo>
                <a:lnTo>
                  <a:pt x="211" y="435"/>
                </a:lnTo>
                <a:lnTo>
                  <a:pt x="210" y="434"/>
                </a:lnTo>
                <a:lnTo>
                  <a:pt x="209" y="435"/>
                </a:lnTo>
                <a:lnTo>
                  <a:pt x="208" y="435"/>
                </a:lnTo>
                <a:lnTo>
                  <a:pt x="207" y="436"/>
                </a:lnTo>
                <a:lnTo>
                  <a:pt x="206" y="436"/>
                </a:lnTo>
                <a:lnTo>
                  <a:pt x="205" y="436"/>
                </a:lnTo>
                <a:lnTo>
                  <a:pt x="202" y="436"/>
                </a:lnTo>
                <a:lnTo>
                  <a:pt x="200" y="436"/>
                </a:lnTo>
                <a:lnTo>
                  <a:pt x="199" y="436"/>
                </a:lnTo>
                <a:lnTo>
                  <a:pt x="198" y="436"/>
                </a:lnTo>
                <a:lnTo>
                  <a:pt x="196" y="437"/>
                </a:lnTo>
                <a:lnTo>
                  <a:pt x="194" y="437"/>
                </a:lnTo>
                <a:lnTo>
                  <a:pt x="193" y="437"/>
                </a:lnTo>
                <a:lnTo>
                  <a:pt x="191" y="436"/>
                </a:lnTo>
                <a:lnTo>
                  <a:pt x="190" y="436"/>
                </a:lnTo>
                <a:lnTo>
                  <a:pt x="189" y="435"/>
                </a:lnTo>
                <a:lnTo>
                  <a:pt x="188" y="435"/>
                </a:lnTo>
                <a:lnTo>
                  <a:pt x="186" y="434"/>
                </a:lnTo>
                <a:lnTo>
                  <a:pt x="181" y="434"/>
                </a:lnTo>
                <a:lnTo>
                  <a:pt x="180" y="434"/>
                </a:lnTo>
                <a:lnTo>
                  <a:pt x="166" y="434"/>
                </a:lnTo>
                <a:lnTo>
                  <a:pt x="160" y="434"/>
                </a:lnTo>
                <a:lnTo>
                  <a:pt x="155" y="434"/>
                </a:lnTo>
                <a:lnTo>
                  <a:pt x="151" y="434"/>
                </a:lnTo>
                <a:lnTo>
                  <a:pt x="144" y="434"/>
                </a:lnTo>
                <a:lnTo>
                  <a:pt x="139" y="433"/>
                </a:lnTo>
                <a:lnTo>
                  <a:pt x="136" y="431"/>
                </a:lnTo>
                <a:lnTo>
                  <a:pt x="136" y="427"/>
                </a:lnTo>
                <a:lnTo>
                  <a:pt x="136" y="425"/>
                </a:lnTo>
                <a:lnTo>
                  <a:pt x="134" y="422"/>
                </a:lnTo>
                <a:lnTo>
                  <a:pt x="136" y="417"/>
                </a:lnTo>
                <a:lnTo>
                  <a:pt x="137" y="409"/>
                </a:lnTo>
                <a:lnTo>
                  <a:pt x="138" y="404"/>
                </a:lnTo>
                <a:lnTo>
                  <a:pt x="139" y="402"/>
                </a:lnTo>
                <a:lnTo>
                  <a:pt x="139" y="398"/>
                </a:lnTo>
                <a:lnTo>
                  <a:pt x="140" y="398"/>
                </a:lnTo>
                <a:lnTo>
                  <a:pt x="141" y="400"/>
                </a:lnTo>
                <a:lnTo>
                  <a:pt x="144" y="400"/>
                </a:lnTo>
                <a:lnTo>
                  <a:pt x="146" y="400"/>
                </a:lnTo>
                <a:lnTo>
                  <a:pt x="146" y="401"/>
                </a:lnTo>
                <a:lnTo>
                  <a:pt x="146" y="402"/>
                </a:lnTo>
                <a:lnTo>
                  <a:pt x="145" y="404"/>
                </a:lnTo>
                <a:lnTo>
                  <a:pt x="144" y="406"/>
                </a:lnTo>
                <a:lnTo>
                  <a:pt x="142" y="409"/>
                </a:lnTo>
                <a:lnTo>
                  <a:pt x="142" y="411"/>
                </a:lnTo>
                <a:lnTo>
                  <a:pt x="140" y="415"/>
                </a:lnTo>
                <a:lnTo>
                  <a:pt x="140" y="419"/>
                </a:lnTo>
                <a:lnTo>
                  <a:pt x="140" y="420"/>
                </a:lnTo>
                <a:lnTo>
                  <a:pt x="140" y="422"/>
                </a:lnTo>
                <a:lnTo>
                  <a:pt x="140" y="425"/>
                </a:lnTo>
                <a:lnTo>
                  <a:pt x="141" y="425"/>
                </a:lnTo>
                <a:lnTo>
                  <a:pt x="145" y="426"/>
                </a:lnTo>
                <a:lnTo>
                  <a:pt x="146" y="425"/>
                </a:lnTo>
                <a:lnTo>
                  <a:pt x="147" y="425"/>
                </a:lnTo>
                <a:lnTo>
                  <a:pt x="147" y="426"/>
                </a:lnTo>
                <a:lnTo>
                  <a:pt x="146" y="427"/>
                </a:lnTo>
                <a:lnTo>
                  <a:pt x="147" y="429"/>
                </a:lnTo>
                <a:lnTo>
                  <a:pt x="149" y="431"/>
                </a:lnTo>
                <a:lnTo>
                  <a:pt x="151" y="431"/>
                </a:lnTo>
                <a:lnTo>
                  <a:pt x="154" y="431"/>
                </a:lnTo>
                <a:lnTo>
                  <a:pt x="155" y="431"/>
                </a:lnTo>
                <a:lnTo>
                  <a:pt x="156" y="431"/>
                </a:lnTo>
                <a:lnTo>
                  <a:pt x="157" y="431"/>
                </a:lnTo>
                <a:lnTo>
                  <a:pt x="158" y="431"/>
                </a:lnTo>
                <a:lnTo>
                  <a:pt x="159" y="431"/>
                </a:lnTo>
                <a:lnTo>
                  <a:pt x="160" y="430"/>
                </a:lnTo>
                <a:lnTo>
                  <a:pt x="162" y="430"/>
                </a:lnTo>
                <a:lnTo>
                  <a:pt x="163" y="430"/>
                </a:lnTo>
                <a:lnTo>
                  <a:pt x="164" y="430"/>
                </a:lnTo>
                <a:lnTo>
                  <a:pt x="165" y="430"/>
                </a:lnTo>
                <a:lnTo>
                  <a:pt x="166" y="430"/>
                </a:lnTo>
                <a:lnTo>
                  <a:pt x="166" y="431"/>
                </a:lnTo>
                <a:lnTo>
                  <a:pt x="167" y="431"/>
                </a:lnTo>
                <a:lnTo>
                  <a:pt x="168" y="431"/>
                </a:lnTo>
                <a:lnTo>
                  <a:pt x="170" y="431"/>
                </a:lnTo>
                <a:lnTo>
                  <a:pt x="171" y="430"/>
                </a:lnTo>
                <a:lnTo>
                  <a:pt x="171" y="429"/>
                </a:lnTo>
                <a:lnTo>
                  <a:pt x="171" y="427"/>
                </a:lnTo>
                <a:lnTo>
                  <a:pt x="171" y="426"/>
                </a:lnTo>
                <a:lnTo>
                  <a:pt x="171" y="425"/>
                </a:lnTo>
                <a:lnTo>
                  <a:pt x="172" y="425"/>
                </a:lnTo>
                <a:lnTo>
                  <a:pt x="174" y="425"/>
                </a:lnTo>
                <a:lnTo>
                  <a:pt x="175" y="425"/>
                </a:lnTo>
                <a:lnTo>
                  <a:pt x="176" y="426"/>
                </a:lnTo>
                <a:lnTo>
                  <a:pt x="177" y="425"/>
                </a:lnTo>
                <a:lnTo>
                  <a:pt x="177" y="423"/>
                </a:lnTo>
                <a:lnTo>
                  <a:pt x="177" y="422"/>
                </a:lnTo>
                <a:lnTo>
                  <a:pt x="177" y="421"/>
                </a:lnTo>
                <a:lnTo>
                  <a:pt x="177" y="420"/>
                </a:lnTo>
                <a:lnTo>
                  <a:pt x="177" y="419"/>
                </a:lnTo>
                <a:lnTo>
                  <a:pt x="177" y="418"/>
                </a:lnTo>
                <a:lnTo>
                  <a:pt x="176" y="418"/>
                </a:lnTo>
                <a:lnTo>
                  <a:pt x="176" y="417"/>
                </a:lnTo>
                <a:lnTo>
                  <a:pt x="177" y="417"/>
                </a:lnTo>
                <a:lnTo>
                  <a:pt x="179" y="417"/>
                </a:lnTo>
                <a:lnTo>
                  <a:pt x="181" y="417"/>
                </a:lnTo>
                <a:lnTo>
                  <a:pt x="182" y="418"/>
                </a:lnTo>
                <a:lnTo>
                  <a:pt x="183" y="418"/>
                </a:lnTo>
                <a:lnTo>
                  <a:pt x="184" y="418"/>
                </a:lnTo>
                <a:lnTo>
                  <a:pt x="185" y="418"/>
                </a:lnTo>
                <a:lnTo>
                  <a:pt x="186" y="418"/>
                </a:lnTo>
                <a:lnTo>
                  <a:pt x="188" y="418"/>
                </a:lnTo>
                <a:lnTo>
                  <a:pt x="189" y="418"/>
                </a:lnTo>
                <a:lnTo>
                  <a:pt x="191" y="418"/>
                </a:lnTo>
                <a:lnTo>
                  <a:pt x="192" y="418"/>
                </a:lnTo>
                <a:lnTo>
                  <a:pt x="193" y="418"/>
                </a:lnTo>
                <a:lnTo>
                  <a:pt x="194" y="418"/>
                </a:lnTo>
                <a:lnTo>
                  <a:pt x="196" y="418"/>
                </a:lnTo>
                <a:lnTo>
                  <a:pt x="197" y="418"/>
                </a:lnTo>
                <a:lnTo>
                  <a:pt x="199" y="418"/>
                </a:lnTo>
                <a:lnTo>
                  <a:pt x="200" y="418"/>
                </a:lnTo>
                <a:lnTo>
                  <a:pt x="201" y="418"/>
                </a:lnTo>
                <a:lnTo>
                  <a:pt x="202" y="418"/>
                </a:lnTo>
                <a:lnTo>
                  <a:pt x="203" y="418"/>
                </a:lnTo>
                <a:lnTo>
                  <a:pt x="205" y="418"/>
                </a:lnTo>
                <a:lnTo>
                  <a:pt x="208" y="418"/>
                </a:lnTo>
                <a:lnTo>
                  <a:pt x="209" y="417"/>
                </a:lnTo>
                <a:lnTo>
                  <a:pt x="210" y="417"/>
                </a:lnTo>
                <a:lnTo>
                  <a:pt x="211" y="417"/>
                </a:lnTo>
                <a:lnTo>
                  <a:pt x="211" y="415"/>
                </a:lnTo>
                <a:lnTo>
                  <a:pt x="211" y="414"/>
                </a:lnTo>
                <a:lnTo>
                  <a:pt x="213" y="414"/>
                </a:lnTo>
                <a:lnTo>
                  <a:pt x="215" y="413"/>
                </a:lnTo>
                <a:lnTo>
                  <a:pt x="216" y="413"/>
                </a:lnTo>
                <a:lnTo>
                  <a:pt x="220" y="413"/>
                </a:lnTo>
                <a:lnTo>
                  <a:pt x="220" y="412"/>
                </a:lnTo>
                <a:lnTo>
                  <a:pt x="220" y="411"/>
                </a:lnTo>
                <a:lnTo>
                  <a:pt x="220" y="410"/>
                </a:lnTo>
                <a:lnTo>
                  <a:pt x="222" y="409"/>
                </a:lnTo>
                <a:lnTo>
                  <a:pt x="222" y="406"/>
                </a:lnTo>
                <a:lnTo>
                  <a:pt x="222" y="405"/>
                </a:lnTo>
                <a:lnTo>
                  <a:pt x="222" y="404"/>
                </a:lnTo>
                <a:lnTo>
                  <a:pt x="222" y="401"/>
                </a:lnTo>
                <a:lnTo>
                  <a:pt x="222" y="398"/>
                </a:lnTo>
                <a:lnTo>
                  <a:pt x="220" y="396"/>
                </a:lnTo>
                <a:lnTo>
                  <a:pt x="219" y="386"/>
                </a:lnTo>
                <a:lnTo>
                  <a:pt x="217" y="381"/>
                </a:lnTo>
                <a:lnTo>
                  <a:pt x="217" y="379"/>
                </a:lnTo>
                <a:lnTo>
                  <a:pt x="216" y="378"/>
                </a:lnTo>
                <a:lnTo>
                  <a:pt x="215" y="377"/>
                </a:lnTo>
                <a:lnTo>
                  <a:pt x="213" y="376"/>
                </a:lnTo>
                <a:lnTo>
                  <a:pt x="210" y="376"/>
                </a:lnTo>
                <a:lnTo>
                  <a:pt x="210" y="377"/>
                </a:lnTo>
                <a:lnTo>
                  <a:pt x="209" y="377"/>
                </a:lnTo>
                <a:lnTo>
                  <a:pt x="209" y="378"/>
                </a:lnTo>
                <a:lnTo>
                  <a:pt x="208" y="378"/>
                </a:lnTo>
                <a:lnTo>
                  <a:pt x="207" y="378"/>
                </a:lnTo>
                <a:lnTo>
                  <a:pt x="206" y="378"/>
                </a:lnTo>
                <a:lnTo>
                  <a:pt x="206" y="379"/>
                </a:lnTo>
                <a:lnTo>
                  <a:pt x="205" y="379"/>
                </a:lnTo>
                <a:lnTo>
                  <a:pt x="203" y="379"/>
                </a:lnTo>
                <a:lnTo>
                  <a:pt x="202" y="379"/>
                </a:lnTo>
                <a:lnTo>
                  <a:pt x="201" y="379"/>
                </a:lnTo>
                <a:lnTo>
                  <a:pt x="200" y="380"/>
                </a:lnTo>
                <a:lnTo>
                  <a:pt x="199" y="380"/>
                </a:lnTo>
                <a:lnTo>
                  <a:pt x="198" y="380"/>
                </a:lnTo>
                <a:lnTo>
                  <a:pt x="198" y="379"/>
                </a:lnTo>
                <a:lnTo>
                  <a:pt x="200" y="378"/>
                </a:lnTo>
                <a:lnTo>
                  <a:pt x="201" y="377"/>
                </a:lnTo>
                <a:lnTo>
                  <a:pt x="203" y="377"/>
                </a:lnTo>
                <a:lnTo>
                  <a:pt x="205" y="377"/>
                </a:lnTo>
                <a:lnTo>
                  <a:pt x="205" y="376"/>
                </a:lnTo>
                <a:lnTo>
                  <a:pt x="206" y="376"/>
                </a:lnTo>
                <a:lnTo>
                  <a:pt x="207" y="376"/>
                </a:lnTo>
                <a:lnTo>
                  <a:pt x="208" y="375"/>
                </a:lnTo>
                <a:lnTo>
                  <a:pt x="209" y="375"/>
                </a:lnTo>
                <a:lnTo>
                  <a:pt x="209" y="373"/>
                </a:lnTo>
                <a:lnTo>
                  <a:pt x="209" y="372"/>
                </a:lnTo>
                <a:lnTo>
                  <a:pt x="208" y="371"/>
                </a:lnTo>
                <a:lnTo>
                  <a:pt x="207" y="370"/>
                </a:lnTo>
                <a:lnTo>
                  <a:pt x="207" y="369"/>
                </a:lnTo>
                <a:lnTo>
                  <a:pt x="207" y="368"/>
                </a:lnTo>
                <a:lnTo>
                  <a:pt x="206" y="368"/>
                </a:lnTo>
                <a:lnTo>
                  <a:pt x="206" y="367"/>
                </a:lnTo>
                <a:lnTo>
                  <a:pt x="207" y="364"/>
                </a:lnTo>
                <a:lnTo>
                  <a:pt x="207" y="362"/>
                </a:lnTo>
                <a:lnTo>
                  <a:pt x="208" y="358"/>
                </a:lnTo>
                <a:lnTo>
                  <a:pt x="209" y="353"/>
                </a:lnTo>
                <a:lnTo>
                  <a:pt x="209" y="350"/>
                </a:lnTo>
                <a:lnTo>
                  <a:pt x="209" y="348"/>
                </a:lnTo>
                <a:lnTo>
                  <a:pt x="209" y="347"/>
                </a:lnTo>
                <a:lnTo>
                  <a:pt x="209" y="346"/>
                </a:lnTo>
                <a:lnTo>
                  <a:pt x="209" y="345"/>
                </a:lnTo>
                <a:lnTo>
                  <a:pt x="209" y="344"/>
                </a:lnTo>
                <a:lnTo>
                  <a:pt x="209" y="342"/>
                </a:lnTo>
                <a:lnTo>
                  <a:pt x="209" y="341"/>
                </a:lnTo>
                <a:lnTo>
                  <a:pt x="209" y="337"/>
                </a:lnTo>
                <a:lnTo>
                  <a:pt x="209" y="334"/>
                </a:lnTo>
                <a:lnTo>
                  <a:pt x="209" y="333"/>
                </a:lnTo>
                <a:lnTo>
                  <a:pt x="208" y="330"/>
                </a:lnTo>
                <a:lnTo>
                  <a:pt x="208" y="328"/>
                </a:lnTo>
                <a:lnTo>
                  <a:pt x="207" y="326"/>
                </a:lnTo>
                <a:lnTo>
                  <a:pt x="207" y="322"/>
                </a:lnTo>
                <a:lnTo>
                  <a:pt x="206" y="319"/>
                </a:lnTo>
                <a:lnTo>
                  <a:pt x="206" y="317"/>
                </a:lnTo>
                <a:lnTo>
                  <a:pt x="205" y="316"/>
                </a:lnTo>
                <a:lnTo>
                  <a:pt x="205" y="314"/>
                </a:lnTo>
                <a:lnTo>
                  <a:pt x="205" y="311"/>
                </a:lnTo>
                <a:lnTo>
                  <a:pt x="203" y="310"/>
                </a:lnTo>
                <a:lnTo>
                  <a:pt x="203" y="308"/>
                </a:lnTo>
                <a:lnTo>
                  <a:pt x="202" y="302"/>
                </a:lnTo>
                <a:lnTo>
                  <a:pt x="202" y="301"/>
                </a:lnTo>
                <a:lnTo>
                  <a:pt x="201" y="300"/>
                </a:lnTo>
                <a:lnTo>
                  <a:pt x="201" y="297"/>
                </a:lnTo>
                <a:lnTo>
                  <a:pt x="201" y="295"/>
                </a:lnTo>
                <a:lnTo>
                  <a:pt x="201" y="294"/>
                </a:lnTo>
                <a:lnTo>
                  <a:pt x="200" y="293"/>
                </a:lnTo>
                <a:lnTo>
                  <a:pt x="200" y="288"/>
                </a:lnTo>
                <a:lnTo>
                  <a:pt x="199" y="287"/>
                </a:lnTo>
                <a:lnTo>
                  <a:pt x="199" y="286"/>
                </a:lnTo>
                <a:lnTo>
                  <a:pt x="198" y="281"/>
                </a:lnTo>
                <a:lnTo>
                  <a:pt x="198" y="279"/>
                </a:lnTo>
                <a:lnTo>
                  <a:pt x="197" y="278"/>
                </a:lnTo>
                <a:lnTo>
                  <a:pt x="194" y="277"/>
                </a:lnTo>
                <a:lnTo>
                  <a:pt x="193" y="276"/>
                </a:lnTo>
                <a:lnTo>
                  <a:pt x="193" y="274"/>
                </a:lnTo>
                <a:lnTo>
                  <a:pt x="193" y="272"/>
                </a:lnTo>
                <a:lnTo>
                  <a:pt x="192" y="272"/>
                </a:lnTo>
                <a:lnTo>
                  <a:pt x="191" y="271"/>
                </a:lnTo>
                <a:lnTo>
                  <a:pt x="190" y="270"/>
                </a:lnTo>
                <a:lnTo>
                  <a:pt x="189" y="269"/>
                </a:lnTo>
                <a:lnTo>
                  <a:pt x="188" y="269"/>
                </a:lnTo>
                <a:lnTo>
                  <a:pt x="186" y="269"/>
                </a:lnTo>
                <a:lnTo>
                  <a:pt x="185" y="269"/>
                </a:lnTo>
                <a:lnTo>
                  <a:pt x="184" y="270"/>
                </a:lnTo>
                <a:lnTo>
                  <a:pt x="182" y="269"/>
                </a:lnTo>
                <a:lnTo>
                  <a:pt x="181" y="270"/>
                </a:lnTo>
                <a:lnTo>
                  <a:pt x="181" y="271"/>
                </a:lnTo>
                <a:lnTo>
                  <a:pt x="181" y="274"/>
                </a:lnTo>
                <a:lnTo>
                  <a:pt x="181" y="275"/>
                </a:lnTo>
                <a:lnTo>
                  <a:pt x="182" y="276"/>
                </a:lnTo>
                <a:lnTo>
                  <a:pt x="182" y="277"/>
                </a:lnTo>
                <a:lnTo>
                  <a:pt x="183" y="278"/>
                </a:lnTo>
                <a:lnTo>
                  <a:pt x="183" y="279"/>
                </a:lnTo>
                <a:lnTo>
                  <a:pt x="184" y="281"/>
                </a:lnTo>
                <a:lnTo>
                  <a:pt x="185" y="285"/>
                </a:lnTo>
                <a:lnTo>
                  <a:pt x="185" y="287"/>
                </a:lnTo>
                <a:lnTo>
                  <a:pt x="185" y="288"/>
                </a:lnTo>
                <a:lnTo>
                  <a:pt x="184" y="289"/>
                </a:lnTo>
                <a:lnTo>
                  <a:pt x="184" y="291"/>
                </a:lnTo>
                <a:lnTo>
                  <a:pt x="183" y="292"/>
                </a:lnTo>
                <a:lnTo>
                  <a:pt x="182" y="292"/>
                </a:lnTo>
                <a:lnTo>
                  <a:pt x="179" y="277"/>
                </a:lnTo>
                <a:lnTo>
                  <a:pt x="175" y="261"/>
                </a:lnTo>
                <a:lnTo>
                  <a:pt x="175" y="260"/>
                </a:lnTo>
                <a:lnTo>
                  <a:pt x="175" y="259"/>
                </a:lnTo>
                <a:lnTo>
                  <a:pt x="175" y="258"/>
                </a:lnTo>
                <a:lnTo>
                  <a:pt x="176" y="258"/>
                </a:lnTo>
                <a:lnTo>
                  <a:pt x="177" y="258"/>
                </a:lnTo>
                <a:lnTo>
                  <a:pt x="179" y="256"/>
                </a:lnTo>
                <a:lnTo>
                  <a:pt x="180" y="256"/>
                </a:lnTo>
                <a:lnTo>
                  <a:pt x="180" y="255"/>
                </a:lnTo>
                <a:lnTo>
                  <a:pt x="180" y="254"/>
                </a:lnTo>
                <a:lnTo>
                  <a:pt x="180" y="253"/>
                </a:lnTo>
                <a:lnTo>
                  <a:pt x="179" y="253"/>
                </a:lnTo>
                <a:lnTo>
                  <a:pt x="179" y="252"/>
                </a:lnTo>
                <a:lnTo>
                  <a:pt x="177" y="252"/>
                </a:lnTo>
                <a:lnTo>
                  <a:pt x="177" y="253"/>
                </a:lnTo>
                <a:lnTo>
                  <a:pt x="176" y="253"/>
                </a:lnTo>
                <a:lnTo>
                  <a:pt x="165" y="256"/>
                </a:lnTo>
                <a:lnTo>
                  <a:pt x="164" y="256"/>
                </a:lnTo>
                <a:lnTo>
                  <a:pt x="163" y="256"/>
                </a:lnTo>
                <a:lnTo>
                  <a:pt x="163" y="258"/>
                </a:lnTo>
                <a:lnTo>
                  <a:pt x="162" y="258"/>
                </a:lnTo>
                <a:lnTo>
                  <a:pt x="159" y="258"/>
                </a:lnTo>
                <a:lnTo>
                  <a:pt x="157" y="259"/>
                </a:lnTo>
                <a:lnTo>
                  <a:pt x="156" y="259"/>
                </a:lnTo>
                <a:lnTo>
                  <a:pt x="155" y="259"/>
                </a:lnTo>
                <a:lnTo>
                  <a:pt x="155" y="260"/>
                </a:lnTo>
                <a:lnTo>
                  <a:pt x="156" y="264"/>
                </a:lnTo>
                <a:lnTo>
                  <a:pt x="156" y="267"/>
                </a:lnTo>
                <a:lnTo>
                  <a:pt x="155" y="267"/>
                </a:lnTo>
                <a:lnTo>
                  <a:pt x="154" y="268"/>
                </a:lnTo>
                <a:lnTo>
                  <a:pt x="151" y="268"/>
                </a:lnTo>
                <a:lnTo>
                  <a:pt x="149" y="268"/>
                </a:lnTo>
                <a:lnTo>
                  <a:pt x="148" y="268"/>
                </a:lnTo>
                <a:lnTo>
                  <a:pt x="147" y="269"/>
                </a:lnTo>
                <a:lnTo>
                  <a:pt x="146" y="270"/>
                </a:lnTo>
                <a:lnTo>
                  <a:pt x="144" y="270"/>
                </a:lnTo>
                <a:lnTo>
                  <a:pt x="142" y="270"/>
                </a:lnTo>
                <a:lnTo>
                  <a:pt x="141" y="270"/>
                </a:lnTo>
                <a:lnTo>
                  <a:pt x="138" y="271"/>
                </a:lnTo>
                <a:lnTo>
                  <a:pt x="137" y="272"/>
                </a:lnTo>
                <a:lnTo>
                  <a:pt x="136" y="272"/>
                </a:lnTo>
                <a:lnTo>
                  <a:pt x="134" y="275"/>
                </a:lnTo>
                <a:lnTo>
                  <a:pt x="134" y="276"/>
                </a:lnTo>
                <a:lnTo>
                  <a:pt x="133" y="277"/>
                </a:lnTo>
                <a:lnTo>
                  <a:pt x="133" y="279"/>
                </a:lnTo>
                <a:lnTo>
                  <a:pt x="132" y="279"/>
                </a:lnTo>
                <a:lnTo>
                  <a:pt x="132" y="280"/>
                </a:lnTo>
                <a:lnTo>
                  <a:pt x="133" y="280"/>
                </a:lnTo>
                <a:lnTo>
                  <a:pt x="133" y="281"/>
                </a:lnTo>
                <a:lnTo>
                  <a:pt x="134" y="287"/>
                </a:lnTo>
                <a:lnTo>
                  <a:pt x="134" y="288"/>
                </a:lnTo>
                <a:lnTo>
                  <a:pt x="134" y="291"/>
                </a:lnTo>
                <a:lnTo>
                  <a:pt x="134" y="292"/>
                </a:lnTo>
                <a:lnTo>
                  <a:pt x="134" y="293"/>
                </a:lnTo>
                <a:lnTo>
                  <a:pt x="134" y="294"/>
                </a:lnTo>
                <a:lnTo>
                  <a:pt x="133" y="294"/>
                </a:lnTo>
                <a:lnTo>
                  <a:pt x="133" y="295"/>
                </a:lnTo>
                <a:lnTo>
                  <a:pt x="132" y="295"/>
                </a:lnTo>
                <a:lnTo>
                  <a:pt x="132" y="294"/>
                </a:lnTo>
                <a:lnTo>
                  <a:pt x="131" y="294"/>
                </a:lnTo>
                <a:lnTo>
                  <a:pt x="131" y="295"/>
                </a:lnTo>
                <a:lnTo>
                  <a:pt x="130" y="295"/>
                </a:lnTo>
                <a:lnTo>
                  <a:pt x="128" y="281"/>
                </a:lnTo>
                <a:lnTo>
                  <a:pt x="125" y="274"/>
                </a:lnTo>
                <a:lnTo>
                  <a:pt x="125" y="272"/>
                </a:lnTo>
                <a:lnTo>
                  <a:pt x="124" y="270"/>
                </a:lnTo>
                <a:lnTo>
                  <a:pt x="78" y="292"/>
                </a:lnTo>
                <a:lnTo>
                  <a:pt x="77" y="292"/>
                </a:lnTo>
                <a:lnTo>
                  <a:pt x="77" y="291"/>
                </a:lnTo>
                <a:lnTo>
                  <a:pt x="90" y="285"/>
                </a:lnTo>
                <a:lnTo>
                  <a:pt x="123" y="270"/>
                </a:lnTo>
                <a:lnTo>
                  <a:pt x="123" y="269"/>
                </a:lnTo>
                <a:lnTo>
                  <a:pt x="123" y="268"/>
                </a:lnTo>
                <a:lnTo>
                  <a:pt x="123" y="267"/>
                </a:lnTo>
                <a:lnTo>
                  <a:pt x="121" y="267"/>
                </a:lnTo>
                <a:lnTo>
                  <a:pt x="121" y="264"/>
                </a:lnTo>
                <a:lnTo>
                  <a:pt x="123" y="264"/>
                </a:lnTo>
                <a:lnTo>
                  <a:pt x="122" y="251"/>
                </a:lnTo>
                <a:lnTo>
                  <a:pt x="122" y="250"/>
                </a:lnTo>
                <a:lnTo>
                  <a:pt x="123" y="249"/>
                </a:lnTo>
                <a:lnTo>
                  <a:pt x="124" y="249"/>
                </a:lnTo>
                <a:lnTo>
                  <a:pt x="125" y="249"/>
                </a:lnTo>
                <a:lnTo>
                  <a:pt x="127" y="250"/>
                </a:lnTo>
                <a:lnTo>
                  <a:pt x="125" y="250"/>
                </a:lnTo>
                <a:lnTo>
                  <a:pt x="127" y="255"/>
                </a:lnTo>
                <a:lnTo>
                  <a:pt x="129" y="261"/>
                </a:lnTo>
                <a:lnTo>
                  <a:pt x="130" y="262"/>
                </a:lnTo>
                <a:lnTo>
                  <a:pt x="131" y="262"/>
                </a:lnTo>
                <a:lnTo>
                  <a:pt x="132" y="263"/>
                </a:lnTo>
                <a:lnTo>
                  <a:pt x="133" y="262"/>
                </a:lnTo>
                <a:lnTo>
                  <a:pt x="141" y="260"/>
                </a:lnTo>
                <a:lnTo>
                  <a:pt x="144" y="259"/>
                </a:lnTo>
                <a:lnTo>
                  <a:pt x="144" y="260"/>
                </a:lnTo>
                <a:lnTo>
                  <a:pt x="148" y="259"/>
                </a:lnTo>
                <a:lnTo>
                  <a:pt x="150" y="258"/>
                </a:lnTo>
                <a:lnTo>
                  <a:pt x="149" y="256"/>
                </a:lnTo>
                <a:lnTo>
                  <a:pt x="153" y="255"/>
                </a:lnTo>
                <a:lnTo>
                  <a:pt x="153" y="256"/>
                </a:lnTo>
                <a:lnTo>
                  <a:pt x="154" y="256"/>
                </a:lnTo>
                <a:lnTo>
                  <a:pt x="154" y="255"/>
                </a:lnTo>
                <a:lnTo>
                  <a:pt x="154" y="254"/>
                </a:lnTo>
                <a:lnTo>
                  <a:pt x="153" y="254"/>
                </a:lnTo>
                <a:lnTo>
                  <a:pt x="153" y="253"/>
                </a:lnTo>
                <a:lnTo>
                  <a:pt x="149" y="244"/>
                </a:lnTo>
                <a:lnTo>
                  <a:pt x="147" y="241"/>
                </a:lnTo>
                <a:lnTo>
                  <a:pt x="146" y="239"/>
                </a:lnTo>
                <a:lnTo>
                  <a:pt x="145" y="239"/>
                </a:lnTo>
                <a:lnTo>
                  <a:pt x="142" y="238"/>
                </a:lnTo>
                <a:lnTo>
                  <a:pt x="140" y="238"/>
                </a:lnTo>
                <a:lnTo>
                  <a:pt x="139" y="238"/>
                </a:lnTo>
                <a:lnTo>
                  <a:pt x="139" y="237"/>
                </a:lnTo>
                <a:lnTo>
                  <a:pt x="137" y="233"/>
                </a:lnTo>
                <a:lnTo>
                  <a:pt x="137" y="232"/>
                </a:lnTo>
                <a:lnTo>
                  <a:pt x="136" y="232"/>
                </a:lnTo>
                <a:lnTo>
                  <a:pt x="124" y="234"/>
                </a:lnTo>
                <a:lnTo>
                  <a:pt x="123" y="235"/>
                </a:lnTo>
                <a:lnTo>
                  <a:pt x="122" y="235"/>
                </a:lnTo>
                <a:lnTo>
                  <a:pt x="122" y="236"/>
                </a:lnTo>
                <a:lnTo>
                  <a:pt x="121" y="237"/>
                </a:lnTo>
                <a:lnTo>
                  <a:pt x="121" y="238"/>
                </a:lnTo>
                <a:lnTo>
                  <a:pt x="120" y="239"/>
                </a:lnTo>
                <a:lnTo>
                  <a:pt x="120" y="242"/>
                </a:lnTo>
                <a:lnTo>
                  <a:pt x="121" y="242"/>
                </a:lnTo>
                <a:lnTo>
                  <a:pt x="121" y="243"/>
                </a:lnTo>
                <a:lnTo>
                  <a:pt x="121" y="244"/>
                </a:lnTo>
                <a:lnTo>
                  <a:pt x="120" y="244"/>
                </a:lnTo>
                <a:lnTo>
                  <a:pt x="119" y="242"/>
                </a:lnTo>
                <a:lnTo>
                  <a:pt x="119" y="239"/>
                </a:lnTo>
                <a:lnTo>
                  <a:pt x="119" y="237"/>
                </a:lnTo>
                <a:lnTo>
                  <a:pt x="117" y="236"/>
                </a:lnTo>
                <a:lnTo>
                  <a:pt x="116" y="235"/>
                </a:lnTo>
                <a:lnTo>
                  <a:pt x="113" y="230"/>
                </a:lnTo>
                <a:lnTo>
                  <a:pt x="110" y="227"/>
                </a:lnTo>
                <a:lnTo>
                  <a:pt x="107" y="224"/>
                </a:lnTo>
                <a:lnTo>
                  <a:pt x="105" y="221"/>
                </a:lnTo>
                <a:lnTo>
                  <a:pt x="104" y="219"/>
                </a:lnTo>
                <a:lnTo>
                  <a:pt x="101" y="216"/>
                </a:lnTo>
                <a:lnTo>
                  <a:pt x="99" y="212"/>
                </a:lnTo>
                <a:lnTo>
                  <a:pt x="97" y="210"/>
                </a:lnTo>
                <a:lnTo>
                  <a:pt x="96" y="208"/>
                </a:lnTo>
                <a:lnTo>
                  <a:pt x="96" y="207"/>
                </a:lnTo>
                <a:lnTo>
                  <a:pt x="95" y="205"/>
                </a:lnTo>
                <a:lnTo>
                  <a:pt x="93" y="203"/>
                </a:lnTo>
                <a:lnTo>
                  <a:pt x="91" y="201"/>
                </a:lnTo>
                <a:lnTo>
                  <a:pt x="90" y="200"/>
                </a:lnTo>
                <a:lnTo>
                  <a:pt x="89" y="199"/>
                </a:lnTo>
                <a:lnTo>
                  <a:pt x="89" y="197"/>
                </a:lnTo>
                <a:lnTo>
                  <a:pt x="89" y="196"/>
                </a:lnTo>
                <a:lnTo>
                  <a:pt x="91" y="195"/>
                </a:lnTo>
                <a:lnTo>
                  <a:pt x="93" y="195"/>
                </a:lnTo>
                <a:lnTo>
                  <a:pt x="94" y="195"/>
                </a:lnTo>
                <a:lnTo>
                  <a:pt x="95" y="195"/>
                </a:lnTo>
                <a:lnTo>
                  <a:pt x="96" y="194"/>
                </a:lnTo>
                <a:lnTo>
                  <a:pt x="97" y="194"/>
                </a:lnTo>
                <a:lnTo>
                  <a:pt x="98" y="194"/>
                </a:lnTo>
                <a:lnTo>
                  <a:pt x="99" y="194"/>
                </a:lnTo>
                <a:lnTo>
                  <a:pt x="101" y="194"/>
                </a:lnTo>
                <a:lnTo>
                  <a:pt x="101" y="193"/>
                </a:lnTo>
                <a:lnTo>
                  <a:pt x="102" y="193"/>
                </a:lnTo>
                <a:lnTo>
                  <a:pt x="103" y="193"/>
                </a:lnTo>
                <a:lnTo>
                  <a:pt x="103" y="192"/>
                </a:lnTo>
                <a:lnTo>
                  <a:pt x="104" y="192"/>
                </a:lnTo>
                <a:lnTo>
                  <a:pt x="105" y="193"/>
                </a:lnTo>
                <a:lnTo>
                  <a:pt x="107" y="192"/>
                </a:lnTo>
                <a:lnTo>
                  <a:pt x="112" y="191"/>
                </a:lnTo>
                <a:lnTo>
                  <a:pt x="113" y="191"/>
                </a:lnTo>
                <a:lnTo>
                  <a:pt x="113" y="189"/>
                </a:lnTo>
                <a:lnTo>
                  <a:pt x="114" y="189"/>
                </a:lnTo>
                <a:lnTo>
                  <a:pt x="115" y="189"/>
                </a:lnTo>
                <a:lnTo>
                  <a:pt x="117" y="189"/>
                </a:lnTo>
                <a:lnTo>
                  <a:pt x="119" y="188"/>
                </a:lnTo>
                <a:lnTo>
                  <a:pt x="120" y="188"/>
                </a:lnTo>
                <a:lnTo>
                  <a:pt x="120" y="189"/>
                </a:lnTo>
                <a:lnTo>
                  <a:pt x="121" y="191"/>
                </a:lnTo>
                <a:lnTo>
                  <a:pt x="121" y="192"/>
                </a:lnTo>
                <a:lnTo>
                  <a:pt x="122" y="192"/>
                </a:lnTo>
                <a:lnTo>
                  <a:pt x="122" y="193"/>
                </a:lnTo>
                <a:lnTo>
                  <a:pt x="123" y="193"/>
                </a:lnTo>
                <a:lnTo>
                  <a:pt x="124" y="193"/>
                </a:lnTo>
                <a:lnTo>
                  <a:pt x="124" y="194"/>
                </a:lnTo>
                <a:lnTo>
                  <a:pt x="123" y="194"/>
                </a:lnTo>
                <a:lnTo>
                  <a:pt x="123" y="195"/>
                </a:lnTo>
                <a:lnTo>
                  <a:pt x="124" y="196"/>
                </a:lnTo>
                <a:lnTo>
                  <a:pt x="125" y="199"/>
                </a:lnTo>
                <a:lnTo>
                  <a:pt x="127" y="201"/>
                </a:lnTo>
                <a:lnTo>
                  <a:pt x="129" y="203"/>
                </a:lnTo>
                <a:lnTo>
                  <a:pt x="130" y="205"/>
                </a:lnTo>
                <a:lnTo>
                  <a:pt x="132" y="209"/>
                </a:lnTo>
                <a:lnTo>
                  <a:pt x="133" y="211"/>
                </a:lnTo>
                <a:lnTo>
                  <a:pt x="136" y="213"/>
                </a:lnTo>
                <a:lnTo>
                  <a:pt x="138" y="217"/>
                </a:lnTo>
                <a:lnTo>
                  <a:pt x="141" y="221"/>
                </a:lnTo>
                <a:lnTo>
                  <a:pt x="144" y="225"/>
                </a:lnTo>
                <a:lnTo>
                  <a:pt x="145" y="227"/>
                </a:lnTo>
                <a:lnTo>
                  <a:pt x="146" y="228"/>
                </a:lnTo>
                <a:lnTo>
                  <a:pt x="147" y="228"/>
                </a:lnTo>
                <a:lnTo>
                  <a:pt x="148" y="228"/>
                </a:lnTo>
                <a:lnTo>
                  <a:pt x="150" y="228"/>
                </a:lnTo>
                <a:lnTo>
                  <a:pt x="154" y="227"/>
                </a:lnTo>
                <a:lnTo>
                  <a:pt x="159" y="226"/>
                </a:lnTo>
                <a:lnTo>
                  <a:pt x="163" y="225"/>
                </a:lnTo>
                <a:lnTo>
                  <a:pt x="165" y="225"/>
                </a:lnTo>
                <a:lnTo>
                  <a:pt x="166" y="224"/>
                </a:lnTo>
                <a:lnTo>
                  <a:pt x="168" y="224"/>
                </a:lnTo>
                <a:lnTo>
                  <a:pt x="159" y="178"/>
                </a:lnTo>
                <a:lnTo>
                  <a:pt x="160" y="177"/>
                </a:lnTo>
                <a:lnTo>
                  <a:pt x="162" y="177"/>
                </a:lnTo>
                <a:lnTo>
                  <a:pt x="163" y="177"/>
                </a:lnTo>
                <a:lnTo>
                  <a:pt x="162" y="176"/>
                </a:lnTo>
                <a:lnTo>
                  <a:pt x="162" y="175"/>
                </a:lnTo>
                <a:lnTo>
                  <a:pt x="149" y="154"/>
                </a:lnTo>
                <a:lnTo>
                  <a:pt x="149" y="153"/>
                </a:lnTo>
                <a:lnTo>
                  <a:pt x="148" y="150"/>
                </a:lnTo>
                <a:lnTo>
                  <a:pt x="147" y="149"/>
                </a:lnTo>
                <a:lnTo>
                  <a:pt x="146" y="147"/>
                </a:lnTo>
                <a:lnTo>
                  <a:pt x="145" y="147"/>
                </a:lnTo>
                <a:lnTo>
                  <a:pt x="142" y="145"/>
                </a:lnTo>
                <a:lnTo>
                  <a:pt x="141" y="143"/>
                </a:lnTo>
                <a:lnTo>
                  <a:pt x="140" y="141"/>
                </a:lnTo>
                <a:lnTo>
                  <a:pt x="139" y="140"/>
                </a:lnTo>
                <a:lnTo>
                  <a:pt x="137" y="137"/>
                </a:lnTo>
                <a:lnTo>
                  <a:pt x="136" y="137"/>
                </a:lnTo>
                <a:lnTo>
                  <a:pt x="134" y="137"/>
                </a:lnTo>
                <a:lnTo>
                  <a:pt x="134" y="135"/>
                </a:lnTo>
                <a:lnTo>
                  <a:pt x="134" y="134"/>
                </a:lnTo>
                <a:lnTo>
                  <a:pt x="134" y="133"/>
                </a:lnTo>
                <a:lnTo>
                  <a:pt x="134" y="132"/>
                </a:lnTo>
                <a:lnTo>
                  <a:pt x="133" y="129"/>
                </a:lnTo>
                <a:lnTo>
                  <a:pt x="132" y="128"/>
                </a:lnTo>
                <a:lnTo>
                  <a:pt x="127" y="128"/>
                </a:lnTo>
                <a:lnTo>
                  <a:pt x="127" y="126"/>
                </a:lnTo>
                <a:lnTo>
                  <a:pt x="128" y="126"/>
                </a:lnTo>
                <a:lnTo>
                  <a:pt x="128" y="127"/>
                </a:lnTo>
                <a:lnTo>
                  <a:pt x="132" y="127"/>
                </a:lnTo>
                <a:lnTo>
                  <a:pt x="132" y="125"/>
                </a:lnTo>
                <a:lnTo>
                  <a:pt x="130" y="125"/>
                </a:lnTo>
                <a:lnTo>
                  <a:pt x="130" y="124"/>
                </a:lnTo>
                <a:lnTo>
                  <a:pt x="132" y="122"/>
                </a:lnTo>
                <a:lnTo>
                  <a:pt x="132" y="121"/>
                </a:lnTo>
                <a:lnTo>
                  <a:pt x="132" y="119"/>
                </a:lnTo>
                <a:lnTo>
                  <a:pt x="133" y="117"/>
                </a:lnTo>
                <a:lnTo>
                  <a:pt x="133" y="116"/>
                </a:lnTo>
                <a:lnTo>
                  <a:pt x="132" y="112"/>
                </a:lnTo>
                <a:lnTo>
                  <a:pt x="131" y="111"/>
                </a:lnTo>
                <a:lnTo>
                  <a:pt x="130" y="109"/>
                </a:lnTo>
                <a:lnTo>
                  <a:pt x="129" y="108"/>
                </a:lnTo>
                <a:lnTo>
                  <a:pt x="128" y="105"/>
                </a:lnTo>
                <a:lnTo>
                  <a:pt x="127" y="104"/>
                </a:lnTo>
                <a:lnTo>
                  <a:pt x="125" y="104"/>
                </a:lnTo>
                <a:lnTo>
                  <a:pt x="124" y="103"/>
                </a:lnTo>
                <a:lnTo>
                  <a:pt x="123" y="103"/>
                </a:lnTo>
                <a:lnTo>
                  <a:pt x="117" y="103"/>
                </a:lnTo>
                <a:lnTo>
                  <a:pt x="115" y="103"/>
                </a:lnTo>
                <a:lnTo>
                  <a:pt x="114" y="103"/>
                </a:lnTo>
                <a:lnTo>
                  <a:pt x="112" y="103"/>
                </a:lnTo>
                <a:lnTo>
                  <a:pt x="107" y="104"/>
                </a:lnTo>
                <a:lnTo>
                  <a:pt x="106" y="104"/>
                </a:lnTo>
                <a:lnTo>
                  <a:pt x="104" y="103"/>
                </a:lnTo>
                <a:lnTo>
                  <a:pt x="103" y="103"/>
                </a:lnTo>
                <a:lnTo>
                  <a:pt x="102" y="103"/>
                </a:lnTo>
                <a:lnTo>
                  <a:pt x="99" y="103"/>
                </a:lnTo>
                <a:lnTo>
                  <a:pt x="98" y="104"/>
                </a:lnTo>
                <a:lnTo>
                  <a:pt x="98" y="105"/>
                </a:lnTo>
                <a:lnTo>
                  <a:pt x="98" y="107"/>
                </a:lnTo>
                <a:lnTo>
                  <a:pt x="98" y="108"/>
                </a:lnTo>
                <a:lnTo>
                  <a:pt x="98" y="110"/>
                </a:lnTo>
                <a:lnTo>
                  <a:pt x="95" y="111"/>
                </a:lnTo>
                <a:lnTo>
                  <a:pt x="89" y="112"/>
                </a:lnTo>
                <a:lnTo>
                  <a:pt x="88" y="112"/>
                </a:lnTo>
                <a:lnTo>
                  <a:pt x="86" y="111"/>
                </a:lnTo>
                <a:lnTo>
                  <a:pt x="84" y="110"/>
                </a:lnTo>
                <a:lnTo>
                  <a:pt x="79" y="108"/>
                </a:lnTo>
                <a:lnTo>
                  <a:pt x="78" y="108"/>
                </a:lnTo>
                <a:lnTo>
                  <a:pt x="77" y="108"/>
                </a:lnTo>
                <a:lnTo>
                  <a:pt x="76" y="108"/>
                </a:lnTo>
                <a:lnTo>
                  <a:pt x="75" y="108"/>
                </a:lnTo>
                <a:lnTo>
                  <a:pt x="76" y="105"/>
                </a:lnTo>
                <a:lnTo>
                  <a:pt x="76" y="104"/>
                </a:lnTo>
                <a:lnTo>
                  <a:pt x="76" y="103"/>
                </a:lnTo>
                <a:lnTo>
                  <a:pt x="75" y="101"/>
                </a:lnTo>
                <a:lnTo>
                  <a:pt x="75" y="100"/>
                </a:lnTo>
                <a:lnTo>
                  <a:pt x="75" y="97"/>
                </a:lnTo>
                <a:lnTo>
                  <a:pt x="75" y="94"/>
                </a:lnTo>
                <a:lnTo>
                  <a:pt x="75" y="93"/>
                </a:lnTo>
                <a:lnTo>
                  <a:pt x="75" y="90"/>
                </a:lnTo>
                <a:lnTo>
                  <a:pt x="76" y="90"/>
                </a:lnTo>
                <a:lnTo>
                  <a:pt x="76" y="91"/>
                </a:lnTo>
                <a:lnTo>
                  <a:pt x="76" y="94"/>
                </a:lnTo>
                <a:lnTo>
                  <a:pt x="77" y="94"/>
                </a:lnTo>
                <a:lnTo>
                  <a:pt x="78" y="94"/>
                </a:lnTo>
                <a:lnTo>
                  <a:pt x="79" y="94"/>
                </a:lnTo>
                <a:lnTo>
                  <a:pt x="81" y="94"/>
                </a:lnTo>
                <a:lnTo>
                  <a:pt x="84" y="94"/>
                </a:lnTo>
                <a:lnTo>
                  <a:pt x="85" y="94"/>
                </a:lnTo>
                <a:lnTo>
                  <a:pt x="85" y="93"/>
                </a:lnTo>
                <a:lnTo>
                  <a:pt x="85" y="92"/>
                </a:lnTo>
                <a:lnTo>
                  <a:pt x="85" y="90"/>
                </a:lnTo>
                <a:lnTo>
                  <a:pt x="85" y="87"/>
                </a:lnTo>
                <a:lnTo>
                  <a:pt x="85" y="86"/>
                </a:lnTo>
                <a:lnTo>
                  <a:pt x="84" y="85"/>
                </a:lnTo>
                <a:lnTo>
                  <a:pt x="84" y="84"/>
                </a:lnTo>
                <a:lnTo>
                  <a:pt x="84" y="83"/>
                </a:lnTo>
                <a:lnTo>
                  <a:pt x="85" y="83"/>
                </a:lnTo>
                <a:lnTo>
                  <a:pt x="88" y="84"/>
                </a:lnTo>
                <a:lnTo>
                  <a:pt x="89" y="84"/>
                </a:lnTo>
                <a:lnTo>
                  <a:pt x="90" y="84"/>
                </a:lnTo>
                <a:lnTo>
                  <a:pt x="93" y="84"/>
                </a:lnTo>
                <a:lnTo>
                  <a:pt x="94" y="85"/>
                </a:lnTo>
                <a:lnTo>
                  <a:pt x="94" y="87"/>
                </a:lnTo>
                <a:lnTo>
                  <a:pt x="95" y="90"/>
                </a:lnTo>
                <a:lnTo>
                  <a:pt x="97" y="93"/>
                </a:lnTo>
                <a:lnTo>
                  <a:pt x="97" y="95"/>
                </a:lnTo>
                <a:lnTo>
                  <a:pt x="98" y="97"/>
                </a:lnTo>
                <a:lnTo>
                  <a:pt x="98" y="99"/>
                </a:lnTo>
                <a:lnTo>
                  <a:pt x="99" y="100"/>
                </a:lnTo>
                <a:lnTo>
                  <a:pt x="101" y="100"/>
                </a:lnTo>
                <a:lnTo>
                  <a:pt x="104" y="100"/>
                </a:lnTo>
                <a:lnTo>
                  <a:pt x="106" y="100"/>
                </a:lnTo>
                <a:lnTo>
                  <a:pt x="112" y="100"/>
                </a:lnTo>
                <a:lnTo>
                  <a:pt x="113" y="100"/>
                </a:lnTo>
                <a:lnTo>
                  <a:pt x="114" y="99"/>
                </a:lnTo>
                <a:lnTo>
                  <a:pt x="116" y="97"/>
                </a:lnTo>
                <a:lnTo>
                  <a:pt x="117" y="97"/>
                </a:lnTo>
                <a:lnTo>
                  <a:pt x="124" y="93"/>
                </a:lnTo>
                <a:lnTo>
                  <a:pt x="127" y="93"/>
                </a:lnTo>
                <a:lnTo>
                  <a:pt x="128" y="93"/>
                </a:lnTo>
                <a:lnTo>
                  <a:pt x="132" y="92"/>
                </a:lnTo>
                <a:lnTo>
                  <a:pt x="132" y="91"/>
                </a:lnTo>
                <a:lnTo>
                  <a:pt x="132" y="88"/>
                </a:lnTo>
                <a:lnTo>
                  <a:pt x="132" y="87"/>
                </a:lnTo>
                <a:lnTo>
                  <a:pt x="133" y="87"/>
                </a:lnTo>
                <a:lnTo>
                  <a:pt x="136" y="87"/>
                </a:lnTo>
                <a:lnTo>
                  <a:pt x="139" y="87"/>
                </a:lnTo>
                <a:lnTo>
                  <a:pt x="139" y="86"/>
                </a:lnTo>
                <a:lnTo>
                  <a:pt x="138" y="84"/>
                </a:lnTo>
                <a:lnTo>
                  <a:pt x="139" y="84"/>
                </a:lnTo>
                <a:lnTo>
                  <a:pt x="140" y="86"/>
                </a:lnTo>
                <a:lnTo>
                  <a:pt x="141" y="87"/>
                </a:lnTo>
                <a:lnTo>
                  <a:pt x="144" y="87"/>
                </a:lnTo>
                <a:lnTo>
                  <a:pt x="145" y="87"/>
                </a:lnTo>
                <a:lnTo>
                  <a:pt x="148" y="92"/>
                </a:lnTo>
                <a:lnTo>
                  <a:pt x="153" y="96"/>
                </a:lnTo>
                <a:lnTo>
                  <a:pt x="154" y="96"/>
                </a:lnTo>
                <a:lnTo>
                  <a:pt x="154" y="97"/>
                </a:lnTo>
                <a:lnTo>
                  <a:pt x="155" y="100"/>
                </a:lnTo>
                <a:lnTo>
                  <a:pt x="156" y="100"/>
                </a:lnTo>
                <a:lnTo>
                  <a:pt x="156" y="99"/>
                </a:lnTo>
                <a:lnTo>
                  <a:pt x="156" y="97"/>
                </a:lnTo>
                <a:lnTo>
                  <a:pt x="157" y="97"/>
                </a:lnTo>
                <a:lnTo>
                  <a:pt x="157" y="100"/>
                </a:lnTo>
                <a:lnTo>
                  <a:pt x="158" y="101"/>
                </a:lnTo>
                <a:lnTo>
                  <a:pt x="162" y="104"/>
                </a:lnTo>
                <a:lnTo>
                  <a:pt x="162" y="107"/>
                </a:lnTo>
                <a:lnTo>
                  <a:pt x="163" y="107"/>
                </a:lnTo>
                <a:lnTo>
                  <a:pt x="164" y="107"/>
                </a:lnTo>
                <a:lnTo>
                  <a:pt x="165" y="104"/>
                </a:lnTo>
                <a:lnTo>
                  <a:pt x="166" y="101"/>
                </a:lnTo>
                <a:lnTo>
                  <a:pt x="166" y="92"/>
                </a:lnTo>
                <a:lnTo>
                  <a:pt x="166" y="91"/>
                </a:lnTo>
                <a:lnTo>
                  <a:pt x="166" y="87"/>
                </a:lnTo>
                <a:lnTo>
                  <a:pt x="166" y="85"/>
                </a:lnTo>
                <a:lnTo>
                  <a:pt x="166" y="82"/>
                </a:lnTo>
                <a:lnTo>
                  <a:pt x="165" y="77"/>
                </a:lnTo>
                <a:lnTo>
                  <a:pt x="164" y="74"/>
                </a:lnTo>
                <a:lnTo>
                  <a:pt x="162" y="69"/>
                </a:lnTo>
                <a:lnTo>
                  <a:pt x="160" y="69"/>
                </a:lnTo>
                <a:lnTo>
                  <a:pt x="159" y="68"/>
                </a:lnTo>
                <a:lnTo>
                  <a:pt x="159" y="67"/>
                </a:lnTo>
                <a:lnTo>
                  <a:pt x="158" y="66"/>
                </a:lnTo>
                <a:lnTo>
                  <a:pt x="158" y="65"/>
                </a:lnTo>
                <a:lnTo>
                  <a:pt x="157" y="65"/>
                </a:lnTo>
                <a:lnTo>
                  <a:pt x="156" y="65"/>
                </a:lnTo>
                <a:lnTo>
                  <a:pt x="156" y="63"/>
                </a:lnTo>
                <a:lnTo>
                  <a:pt x="156" y="62"/>
                </a:lnTo>
                <a:lnTo>
                  <a:pt x="156" y="61"/>
                </a:lnTo>
                <a:lnTo>
                  <a:pt x="155" y="60"/>
                </a:lnTo>
                <a:lnTo>
                  <a:pt x="154" y="60"/>
                </a:lnTo>
                <a:lnTo>
                  <a:pt x="154" y="59"/>
                </a:lnTo>
                <a:lnTo>
                  <a:pt x="155" y="57"/>
                </a:lnTo>
                <a:lnTo>
                  <a:pt x="154" y="55"/>
                </a:lnTo>
                <a:lnTo>
                  <a:pt x="153" y="57"/>
                </a:lnTo>
                <a:lnTo>
                  <a:pt x="151" y="57"/>
                </a:lnTo>
                <a:lnTo>
                  <a:pt x="150" y="57"/>
                </a:lnTo>
                <a:lnTo>
                  <a:pt x="151" y="55"/>
                </a:lnTo>
                <a:lnTo>
                  <a:pt x="153" y="55"/>
                </a:lnTo>
                <a:lnTo>
                  <a:pt x="153" y="54"/>
                </a:lnTo>
                <a:lnTo>
                  <a:pt x="151" y="54"/>
                </a:lnTo>
                <a:lnTo>
                  <a:pt x="150" y="55"/>
                </a:lnTo>
                <a:lnTo>
                  <a:pt x="149" y="55"/>
                </a:lnTo>
                <a:lnTo>
                  <a:pt x="148" y="55"/>
                </a:lnTo>
                <a:lnTo>
                  <a:pt x="148" y="54"/>
                </a:lnTo>
                <a:lnTo>
                  <a:pt x="148" y="53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C48968D-92A3-D16A-D32B-ACC391C92271}"/>
              </a:ext>
            </a:extLst>
          </p:cNvPr>
          <p:cNvGrpSpPr/>
          <p:nvPr/>
        </p:nvGrpSpPr>
        <p:grpSpPr>
          <a:xfrm>
            <a:off x="1075673" y="1177373"/>
            <a:ext cx="2859383" cy="3311121"/>
            <a:chOff x="1075673" y="1177373"/>
            <a:chExt cx="2859383" cy="3311121"/>
          </a:xfrm>
        </p:grpSpPr>
        <p:sp>
          <p:nvSpPr>
            <p:cNvPr id="198" name="Freeform 96">
              <a:extLst>
                <a:ext uri="{FF2B5EF4-FFF2-40B4-BE49-F238E27FC236}">
                  <a16:creationId xmlns:a16="http://schemas.microsoft.com/office/drawing/2014/main" id="{3946CF40-130A-5C25-0867-74E7B6E41F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718" y="2680319"/>
              <a:ext cx="1456552" cy="995046"/>
            </a:xfrm>
            <a:custGeom>
              <a:avLst/>
              <a:gdLst>
                <a:gd name="T0" fmla="*/ 507 w 1193"/>
                <a:gd name="T1" fmla="*/ 31 h 815"/>
                <a:gd name="T2" fmla="*/ 478 w 1193"/>
                <a:gd name="T3" fmla="*/ 84 h 815"/>
                <a:gd name="T4" fmla="*/ 465 w 1193"/>
                <a:gd name="T5" fmla="*/ 114 h 815"/>
                <a:gd name="T6" fmla="*/ 500 w 1193"/>
                <a:gd name="T7" fmla="*/ 147 h 815"/>
                <a:gd name="T8" fmla="*/ 557 w 1193"/>
                <a:gd name="T9" fmla="*/ 152 h 815"/>
                <a:gd name="T10" fmla="*/ 650 w 1193"/>
                <a:gd name="T11" fmla="*/ 146 h 815"/>
                <a:gd name="T12" fmla="*/ 643 w 1193"/>
                <a:gd name="T13" fmla="*/ 180 h 815"/>
                <a:gd name="T14" fmla="*/ 674 w 1193"/>
                <a:gd name="T15" fmla="*/ 191 h 815"/>
                <a:gd name="T16" fmla="*/ 776 w 1193"/>
                <a:gd name="T17" fmla="*/ 90 h 815"/>
                <a:gd name="T18" fmla="*/ 1170 w 1193"/>
                <a:gd name="T19" fmla="*/ 159 h 815"/>
                <a:gd name="T20" fmla="*/ 953 w 1193"/>
                <a:gd name="T21" fmla="*/ 152 h 815"/>
                <a:gd name="T22" fmla="*/ 816 w 1193"/>
                <a:gd name="T23" fmla="*/ 147 h 815"/>
                <a:gd name="T24" fmla="*/ 816 w 1193"/>
                <a:gd name="T25" fmla="*/ 428 h 815"/>
                <a:gd name="T26" fmla="*/ 682 w 1193"/>
                <a:gd name="T27" fmla="*/ 330 h 815"/>
                <a:gd name="T28" fmla="*/ 556 w 1193"/>
                <a:gd name="T29" fmla="*/ 273 h 815"/>
                <a:gd name="T30" fmla="*/ 568 w 1193"/>
                <a:gd name="T31" fmla="*/ 284 h 815"/>
                <a:gd name="T32" fmla="*/ 620 w 1193"/>
                <a:gd name="T33" fmla="*/ 356 h 815"/>
                <a:gd name="T34" fmla="*/ 661 w 1193"/>
                <a:gd name="T35" fmla="*/ 444 h 815"/>
                <a:gd name="T36" fmla="*/ 644 w 1193"/>
                <a:gd name="T37" fmla="*/ 509 h 815"/>
                <a:gd name="T38" fmla="*/ 605 w 1193"/>
                <a:gd name="T39" fmla="*/ 507 h 815"/>
                <a:gd name="T40" fmla="*/ 505 w 1193"/>
                <a:gd name="T41" fmla="*/ 534 h 815"/>
                <a:gd name="T42" fmla="*/ 465 w 1193"/>
                <a:gd name="T43" fmla="*/ 497 h 815"/>
                <a:gd name="T44" fmla="*/ 404 w 1193"/>
                <a:gd name="T45" fmla="*/ 488 h 815"/>
                <a:gd name="T46" fmla="*/ 346 w 1193"/>
                <a:gd name="T47" fmla="*/ 561 h 815"/>
                <a:gd name="T48" fmla="*/ 344 w 1193"/>
                <a:gd name="T49" fmla="*/ 628 h 815"/>
                <a:gd name="T50" fmla="*/ 344 w 1193"/>
                <a:gd name="T51" fmla="*/ 693 h 815"/>
                <a:gd name="T52" fmla="*/ 383 w 1193"/>
                <a:gd name="T53" fmla="*/ 757 h 815"/>
                <a:gd name="T54" fmla="*/ 313 w 1193"/>
                <a:gd name="T55" fmla="*/ 788 h 815"/>
                <a:gd name="T56" fmla="*/ 222 w 1193"/>
                <a:gd name="T57" fmla="*/ 770 h 815"/>
                <a:gd name="T58" fmla="*/ 127 w 1193"/>
                <a:gd name="T59" fmla="*/ 784 h 815"/>
                <a:gd name="T60" fmla="*/ 106 w 1193"/>
                <a:gd name="T61" fmla="*/ 754 h 815"/>
                <a:gd name="T62" fmla="*/ 91 w 1193"/>
                <a:gd name="T63" fmla="*/ 689 h 815"/>
                <a:gd name="T64" fmla="*/ 66 w 1193"/>
                <a:gd name="T65" fmla="*/ 626 h 815"/>
                <a:gd name="T66" fmla="*/ 68 w 1193"/>
                <a:gd name="T67" fmla="*/ 514 h 815"/>
                <a:gd name="T68" fmla="*/ 58 w 1193"/>
                <a:gd name="T69" fmla="*/ 468 h 815"/>
                <a:gd name="T70" fmla="*/ 49 w 1193"/>
                <a:gd name="T71" fmla="*/ 415 h 815"/>
                <a:gd name="T72" fmla="*/ 39 w 1193"/>
                <a:gd name="T73" fmla="*/ 382 h 815"/>
                <a:gd name="T74" fmla="*/ 40 w 1193"/>
                <a:gd name="T75" fmla="*/ 350 h 815"/>
                <a:gd name="T76" fmla="*/ 35 w 1193"/>
                <a:gd name="T77" fmla="*/ 315 h 815"/>
                <a:gd name="T78" fmla="*/ 33 w 1193"/>
                <a:gd name="T79" fmla="*/ 296 h 815"/>
                <a:gd name="T80" fmla="*/ 21 w 1193"/>
                <a:gd name="T81" fmla="*/ 277 h 815"/>
                <a:gd name="T82" fmla="*/ 29 w 1193"/>
                <a:gd name="T83" fmla="*/ 268 h 815"/>
                <a:gd name="T84" fmla="*/ 24 w 1193"/>
                <a:gd name="T85" fmla="*/ 249 h 815"/>
                <a:gd name="T86" fmla="*/ 17 w 1193"/>
                <a:gd name="T87" fmla="*/ 229 h 815"/>
                <a:gd name="T88" fmla="*/ 14 w 1193"/>
                <a:gd name="T89" fmla="*/ 207 h 815"/>
                <a:gd name="T90" fmla="*/ 5 w 1193"/>
                <a:gd name="T91" fmla="*/ 183 h 815"/>
                <a:gd name="T92" fmla="*/ 33 w 1193"/>
                <a:gd name="T93" fmla="*/ 165 h 815"/>
                <a:gd name="T94" fmla="*/ 164 w 1193"/>
                <a:gd name="T95" fmla="*/ 151 h 815"/>
                <a:gd name="T96" fmla="*/ 208 w 1193"/>
                <a:gd name="T97" fmla="*/ 147 h 815"/>
                <a:gd name="T98" fmla="*/ 254 w 1193"/>
                <a:gd name="T99" fmla="*/ 143 h 815"/>
                <a:gd name="T100" fmla="*/ 282 w 1193"/>
                <a:gd name="T101" fmla="*/ 147 h 815"/>
                <a:gd name="T102" fmla="*/ 283 w 1193"/>
                <a:gd name="T103" fmla="*/ 127 h 815"/>
                <a:gd name="T104" fmla="*/ 316 w 1193"/>
                <a:gd name="T105" fmla="*/ 138 h 815"/>
                <a:gd name="T106" fmla="*/ 320 w 1193"/>
                <a:gd name="T107" fmla="*/ 96 h 815"/>
                <a:gd name="T108" fmla="*/ 335 w 1193"/>
                <a:gd name="T109" fmla="*/ 88 h 815"/>
                <a:gd name="T110" fmla="*/ 348 w 1193"/>
                <a:gd name="T111" fmla="*/ 42 h 815"/>
                <a:gd name="T112" fmla="*/ 342 w 1193"/>
                <a:gd name="T113" fmla="*/ 0 h 815"/>
                <a:gd name="T114" fmla="*/ 360 w 1193"/>
                <a:gd name="T115" fmla="*/ 20 h 815"/>
                <a:gd name="T116" fmla="*/ 383 w 1193"/>
                <a:gd name="T117" fmla="*/ 54 h 815"/>
                <a:gd name="T118" fmla="*/ 417 w 1193"/>
                <a:gd name="T119" fmla="*/ 70 h 815"/>
                <a:gd name="T120" fmla="*/ 441 w 1193"/>
                <a:gd name="T121" fmla="*/ 57 h 815"/>
                <a:gd name="T122" fmla="*/ 457 w 1193"/>
                <a:gd name="T123" fmla="*/ 39 h 8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93" h="815">
                  <a:moveTo>
                    <a:pt x="475" y="28"/>
                  </a:moveTo>
                  <a:lnTo>
                    <a:pt x="478" y="29"/>
                  </a:lnTo>
                  <a:lnTo>
                    <a:pt x="479" y="29"/>
                  </a:lnTo>
                  <a:lnTo>
                    <a:pt x="478" y="31"/>
                  </a:lnTo>
                  <a:lnTo>
                    <a:pt x="479" y="32"/>
                  </a:lnTo>
                  <a:lnTo>
                    <a:pt x="479" y="33"/>
                  </a:lnTo>
                  <a:lnTo>
                    <a:pt x="477" y="32"/>
                  </a:lnTo>
                  <a:lnTo>
                    <a:pt x="475" y="33"/>
                  </a:lnTo>
                  <a:lnTo>
                    <a:pt x="479" y="37"/>
                  </a:lnTo>
                  <a:lnTo>
                    <a:pt x="481" y="38"/>
                  </a:lnTo>
                  <a:lnTo>
                    <a:pt x="482" y="38"/>
                  </a:lnTo>
                  <a:lnTo>
                    <a:pt x="481" y="38"/>
                  </a:lnTo>
                  <a:lnTo>
                    <a:pt x="481" y="39"/>
                  </a:lnTo>
                  <a:lnTo>
                    <a:pt x="482" y="39"/>
                  </a:lnTo>
                  <a:lnTo>
                    <a:pt x="483" y="39"/>
                  </a:lnTo>
                  <a:lnTo>
                    <a:pt x="487" y="39"/>
                  </a:lnTo>
                  <a:lnTo>
                    <a:pt x="488" y="39"/>
                  </a:lnTo>
                  <a:lnTo>
                    <a:pt x="488" y="38"/>
                  </a:lnTo>
                  <a:lnTo>
                    <a:pt x="489" y="30"/>
                  </a:lnTo>
                  <a:lnTo>
                    <a:pt x="490" y="25"/>
                  </a:lnTo>
                  <a:lnTo>
                    <a:pt x="492" y="25"/>
                  </a:lnTo>
                  <a:lnTo>
                    <a:pt x="494" y="25"/>
                  </a:lnTo>
                  <a:lnTo>
                    <a:pt x="503" y="24"/>
                  </a:lnTo>
                  <a:lnTo>
                    <a:pt x="503" y="23"/>
                  </a:lnTo>
                  <a:lnTo>
                    <a:pt x="503" y="21"/>
                  </a:lnTo>
                  <a:lnTo>
                    <a:pt x="513" y="20"/>
                  </a:lnTo>
                  <a:lnTo>
                    <a:pt x="516" y="20"/>
                  </a:lnTo>
                  <a:lnTo>
                    <a:pt x="516" y="28"/>
                  </a:lnTo>
                  <a:lnTo>
                    <a:pt x="516" y="30"/>
                  </a:lnTo>
                  <a:lnTo>
                    <a:pt x="515" y="30"/>
                  </a:lnTo>
                  <a:lnTo>
                    <a:pt x="512" y="30"/>
                  </a:lnTo>
                  <a:lnTo>
                    <a:pt x="507" y="30"/>
                  </a:lnTo>
                  <a:lnTo>
                    <a:pt x="507" y="31"/>
                  </a:lnTo>
                  <a:lnTo>
                    <a:pt x="508" y="37"/>
                  </a:lnTo>
                  <a:lnTo>
                    <a:pt x="509" y="37"/>
                  </a:lnTo>
                  <a:lnTo>
                    <a:pt x="510" y="39"/>
                  </a:lnTo>
                  <a:lnTo>
                    <a:pt x="510" y="40"/>
                  </a:lnTo>
                  <a:lnTo>
                    <a:pt x="510" y="41"/>
                  </a:lnTo>
                  <a:lnTo>
                    <a:pt x="510" y="42"/>
                  </a:lnTo>
                  <a:lnTo>
                    <a:pt x="505" y="51"/>
                  </a:lnTo>
                  <a:lnTo>
                    <a:pt x="504" y="53"/>
                  </a:lnTo>
                  <a:lnTo>
                    <a:pt x="494" y="51"/>
                  </a:lnTo>
                  <a:lnTo>
                    <a:pt x="490" y="51"/>
                  </a:lnTo>
                  <a:lnTo>
                    <a:pt x="489" y="51"/>
                  </a:lnTo>
                  <a:lnTo>
                    <a:pt x="483" y="56"/>
                  </a:lnTo>
                  <a:lnTo>
                    <a:pt x="481" y="57"/>
                  </a:lnTo>
                  <a:lnTo>
                    <a:pt x="478" y="59"/>
                  </a:lnTo>
                  <a:lnTo>
                    <a:pt x="478" y="60"/>
                  </a:lnTo>
                  <a:lnTo>
                    <a:pt x="475" y="62"/>
                  </a:lnTo>
                  <a:lnTo>
                    <a:pt x="479" y="67"/>
                  </a:lnTo>
                  <a:lnTo>
                    <a:pt x="478" y="67"/>
                  </a:lnTo>
                  <a:lnTo>
                    <a:pt x="475" y="68"/>
                  </a:lnTo>
                  <a:lnTo>
                    <a:pt x="474" y="70"/>
                  </a:lnTo>
                  <a:lnTo>
                    <a:pt x="475" y="71"/>
                  </a:lnTo>
                  <a:lnTo>
                    <a:pt x="477" y="72"/>
                  </a:lnTo>
                  <a:lnTo>
                    <a:pt x="479" y="75"/>
                  </a:lnTo>
                  <a:lnTo>
                    <a:pt x="475" y="76"/>
                  </a:lnTo>
                  <a:lnTo>
                    <a:pt x="475" y="78"/>
                  </a:lnTo>
                  <a:lnTo>
                    <a:pt x="477" y="79"/>
                  </a:lnTo>
                  <a:lnTo>
                    <a:pt x="473" y="80"/>
                  </a:lnTo>
                  <a:lnTo>
                    <a:pt x="473" y="82"/>
                  </a:lnTo>
                  <a:lnTo>
                    <a:pt x="474" y="82"/>
                  </a:lnTo>
                  <a:lnTo>
                    <a:pt x="475" y="82"/>
                  </a:lnTo>
                  <a:lnTo>
                    <a:pt x="475" y="83"/>
                  </a:lnTo>
                  <a:lnTo>
                    <a:pt x="477" y="83"/>
                  </a:lnTo>
                  <a:lnTo>
                    <a:pt x="478" y="84"/>
                  </a:lnTo>
                  <a:lnTo>
                    <a:pt x="478" y="85"/>
                  </a:lnTo>
                  <a:lnTo>
                    <a:pt x="478" y="88"/>
                  </a:lnTo>
                  <a:lnTo>
                    <a:pt x="478" y="89"/>
                  </a:lnTo>
                  <a:lnTo>
                    <a:pt x="478" y="90"/>
                  </a:lnTo>
                  <a:lnTo>
                    <a:pt x="475" y="89"/>
                  </a:lnTo>
                  <a:lnTo>
                    <a:pt x="467" y="88"/>
                  </a:lnTo>
                  <a:lnTo>
                    <a:pt x="466" y="88"/>
                  </a:lnTo>
                  <a:lnTo>
                    <a:pt x="467" y="91"/>
                  </a:lnTo>
                  <a:lnTo>
                    <a:pt x="469" y="96"/>
                  </a:lnTo>
                  <a:lnTo>
                    <a:pt x="469" y="95"/>
                  </a:lnTo>
                  <a:lnTo>
                    <a:pt x="463" y="97"/>
                  </a:lnTo>
                  <a:lnTo>
                    <a:pt x="460" y="98"/>
                  </a:lnTo>
                  <a:lnTo>
                    <a:pt x="458" y="98"/>
                  </a:lnTo>
                  <a:lnTo>
                    <a:pt x="456" y="98"/>
                  </a:lnTo>
                  <a:lnTo>
                    <a:pt x="455" y="99"/>
                  </a:lnTo>
                  <a:lnTo>
                    <a:pt x="454" y="99"/>
                  </a:lnTo>
                  <a:lnTo>
                    <a:pt x="448" y="101"/>
                  </a:lnTo>
                  <a:lnTo>
                    <a:pt x="445" y="103"/>
                  </a:lnTo>
                  <a:lnTo>
                    <a:pt x="443" y="104"/>
                  </a:lnTo>
                  <a:lnTo>
                    <a:pt x="439" y="105"/>
                  </a:lnTo>
                  <a:lnTo>
                    <a:pt x="438" y="106"/>
                  </a:lnTo>
                  <a:lnTo>
                    <a:pt x="436" y="107"/>
                  </a:lnTo>
                  <a:lnTo>
                    <a:pt x="437" y="107"/>
                  </a:lnTo>
                  <a:lnTo>
                    <a:pt x="439" y="107"/>
                  </a:lnTo>
                  <a:lnTo>
                    <a:pt x="441" y="107"/>
                  </a:lnTo>
                  <a:lnTo>
                    <a:pt x="452" y="109"/>
                  </a:lnTo>
                  <a:lnTo>
                    <a:pt x="457" y="109"/>
                  </a:lnTo>
                  <a:lnTo>
                    <a:pt x="458" y="109"/>
                  </a:lnTo>
                  <a:lnTo>
                    <a:pt x="461" y="110"/>
                  </a:lnTo>
                  <a:lnTo>
                    <a:pt x="464" y="110"/>
                  </a:lnTo>
                  <a:lnTo>
                    <a:pt x="465" y="110"/>
                  </a:lnTo>
                  <a:lnTo>
                    <a:pt x="465" y="112"/>
                  </a:lnTo>
                  <a:lnTo>
                    <a:pt x="465" y="114"/>
                  </a:lnTo>
                  <a:lnTo>
                    <a:pt x="466" y="114"/>
                  </a:lnTo>
                  <a:lnTo>
                    <a:pt x="470" y="115"/>
                  </a:lnTo>
                  <a:lnTo>
                    <a:pt x="477" y="115"/>
                  </a:lnTo>
                  <a:lnTo>
                    <a:pt x="475" y="116"/>
                  </a:lnTo>
                  <a:lnTo>
                    <a:pt x="474" y="121"/>
                  </a:lnTo>
                  <a:lnTo>
                    <a:pt x="474" y="122"/>
                  </a:lnTo>
                  <a:lnTo>
                    <a:pt x="474" y="123"/>
                  </a:lnTo>
                  <a:lnTo>
                    <a:pt x="473" y="131"/>
                  </a:lnTo>
                  <a:lnTo>
                    <a:pt x="471" y="131"/>
                  </a:lnTo>
                  <a:lnTo>
                    <a:pt x="471" y="133"/>
                  </a:lnTo>
                  <a:lnTo>
                    <a:pt x="471" y="134"/>
                  </a:lnTo>
                  <a:lnTo>
                    <a:pt x="473" y="133"/>
                  </a:lnTo>
                  <a:lnTo>
                    <a:pt x="474" y="133"/>
                  </a:lnTo>
                  <a:lnTo>
                    <a:pt x="477" y="133"/>
                  </a:lnTo>
                  <a:lnTo>
                    <a:pt x="478" y="133"/>
                  </a:lnTo>
                  <a:lnTo>
                    <a:pt x="479" y="133"/>
                  </a:lnTo>
                  <a:lnTo>
                    <a:pt x="480" y="134"/>
                  </a:lnTo>
                  <a:lnTo>
                    <a:pt x="481" y="134"/>
                  </a:lnTo>
                  <a:lnTo>
                    <a:pt x="482" y="135"/>
                  </a:lnTo>
                  <a:lnTo>
                    <a:pt x="483" y="135"/>
                  </a:lnTo>
                  <a:lnTo>
                    <a:pt x="486" y="137"/>
                  </a:lnTo>
                  <a:lnTo>
                    <a:pt x="488" y="138"/>
                  </a:lnTo>
                  <a:lnTo>
                    <a:pt x="489" y="139"/>
                  </a:lnTo>
                  <a:lnTo>
                    <a:pt x="490" y="139"/>
                  </a:lnTo>
                  <a:lnTo>
                    <a:pt x="492" y="140"/>
                  </a:lnTo>
                  <a:lnTo>
                    <a:pt x="494" y="140"/>
                  </a:lnTo>
                  <a:lnTo>
                    <a:pt x="495" y="140"/>
                  </a:lnTo>
                  <a:lnTo>
                    <a:pt x="497" y="141"/>
                  </a:lnTo>
                  <a:lnTo>
                    <a:pt x="499" y="141"/>
                  </a:lnTo>
                  <a:lnTo>
                    <a:pt x="499" y="143"/>
                  </a:lnTo>
                  <a:lnTo>
                    <a:pt x="499" y="146"/>
                  </a:lnTo>
                  <a:lnTo>
                    <a:pt x="499" y="147"/>
                  </a:lnTo>
                  <a:lnTo>
                    <a:pt x="500" y="147"/>
                  </a:lnTo>
                  <a:lnTo>
                    <a:pt x="500" y="148"/>
                  </a:lnTo>
                  <a:lnTo>
                    <a:pt x="503" y="148"/>
                  </a:lnTo>
                  <a:lnTo>
                    <a:pt x="503" y="149"/>
                  </a:lnTo>
                  <a:lnTo>
                    <a:pt x="504" y="149"/>
                  </a:lnTo>
                  <a:lnTo>
                    <a:pt x="507" y="147"/>
                  </a:lnTo>
                  <a:lnTo>
                    <a:pt x="509" y="145"/>
                  </a:lnTo>
                  <a:lnTo>
                    <a:pt x="509" y="143"/>
                  </a:lnTo>
                  <a:lnTo>
                    <a:pt x="510" y="143"/>
                  </a:lnTo>
                  <a:lnTo>
                    <a:pt x="514" y="142"/>
                  </a:lnTo>
                  <a:lnTo>
                    <a:pt x="515" y="142"/>
                  </a:lnTo>
                  <a:lnTo>
                    <a:pt x="516" y="142"/>
                  </a:lnTo>
                  <a:lnTo>
                    <a:pt x="517" y="141"/>
                  </a:lnTo>
                  <a:lnTo>
                    <a:pt x="518" y="141"/>
                  </a:lnTo>
                  <a:lnTo>
                    <a:pt x="522" y="140"/>
                  </a:lnTo>
                  <a:lnTo>
                    <a:pt x="523" y="140"/>
                  </a:lnTo>
                  <a:lnTo>
                    <a:pt x="525" y="142"/>
                  </a:lnTo>
                  <a:lnTo>
                    <a:pt x="526" y="145"/>
                  </a:lnTo>
                  <a:lnTo>
                    <a:pt x="529" y="148"/>
                  </a:lnTo>
                  <a:lnTo>
                    <a:pt x="530" y="147"/>
                  </a:lnTo>
                  <a:lnTo>
                    <a:pt x="531" y="147"/>
                  </a:lnTo>
                  <a:lnTo>
                    <a:pt x="532" y="147"/>
                  </a:lnTo>
                  <a:lnTo>
                    <a:pt x="533" y="146"/>
                  </a:lnTo>
                  <a:lnTo>
                    <a:pt x="535" y="145"/>
                  </a:lnTo>
                  <a:lnTo>
                    <a:pt x="538" y="147"/>
                  </a:lnTo>
                  <a:lnTo>
                    <a:pt x="539" y="147"/>
                  </a:lnTo>
                  <a:lnTo>
                    <a:pt x="539" y="148"/>
                  </a:lnTo>
                  <a:lnTo>
                    <a:pt x="542" y="150"/>
                  </a:lnTo>
                  <a:lnTo>
                    <a:pt x="546" y="151"/>
                  </a:lnTo>
                  <a:lnTo>
                    <a:pt x="547" y="154"/>
                  </a:lnTo>
                  <a:lnTo>
                    <a:pt x="548" y="154"/>
                  </a:lnTo>
                  <a:lnTo>
                    <a:pt x="553" y="156"/>
                  </a:lnTo>
                  <a:lnTo>
                    <a:pt x="555" y="156"/>
                  </a:lnTo>
                  <a:lnTo>
                    <a:pt x="557" y="152"/>
                  </a:lnTo>
                  <a:lnTo>
                    <a:pt x="563" y="152"/>
                  </a:lnTo>
                  <a:lnTo>
                    <a:pt x="564" y="154"/>
                  </a:lnTo>
                  <a:lnTo>
                    <a:pt x="565" y="154"/>
                  </a:lnTo>
                  <a:lnTo>
                    <a:pt x="565" y="155"/>
                  </a:lnTo>
                  <a:lnTo>
                    <a:pt x="566" y="155"/>
                  </a:lnTo>
                  <a:lnTo>
                    <a:pt x="567" y="155"/>
                  </a:lnTo>
                  <a:lnTo>
                    <a:pt x="569" y="156"/>
                  </a:lnTo>
                  <a:lnTo>
                    <a:pt x="568" y="159"/>
                  </a:lnTo>
                  <a:lnTo>
                    <a:pt x="573" y="158"/>
                  </a:lnTo>
                  <a:lnTo>
                    <a:pt x="582" y="157"/>
                  </a:lnTo>
                  <a:lnTo>
                    <a:pt x="585" y="157"/>
                  </a:lnTo>
                  <a:lnTo>
                    <a:pt x="586" y="157"/>
                  </a:lnTo>
                  <a:lnTo>
                    <a:pt x="590" y="156"/>
                  </a:lnTo>
                  <a:lnTo>
                    <a:pt x="593" y="156"/>
                  </a:lnTo>
                  <a:lnTo>
                    <a:pt x="594" y="155"/>
                  </a:lnTo>
                  <a:lnTo>
                    <a:pt x="595" y="155"/>
                  </a:lnTo>
                  <a:lnTo>
                    <a:pt x="595" y="156"/>
                  </a:lnTo>
                  <a:lnTo>
                    <a:pt x="595" y="158"/>
                  </a:lnTo>
                  <a:lnTo>
                    <a:pt x="594" y="160"/>
                  </a:lnTo>
                  <a:lnTo>
                    <a:pt x="596" y="160"/>
                  </a:lnTo>
                  <a:lnTo>
                    <a:pt x="598" y="159"/>
                  </a:lnTo>
                  <a:lnTo>
                    <a:pt x="600" y="159"/>
                  </a:lnTo>
                  <a:lnTo>
                    <a:pt x="601" y="158"/>
                  </a:lnTo>
                  <a:lnTo>
                    <a:pt x="610" y="155"/>
                  </a:lnTo>
                  <a:lnTo>
                    <a:pt x="611" y="155"/>
                  </a:lnTo>
                  <a:lnTo>
                    <a:pt x="618" y="157"/>
                  </a:lnTo>
                  <a:lnTo>
                    <a:pt x="619" y="156"/>
                  </a:lnTo>
                  <a:lnTo>
                    <a:pt x="625" y="154"/>
                  </a:lnTo>
                  <a:lnTo>
                    <a:pt x="636" y="147"/>
                  </a:lnTo>
                  <a:lnTo>
                    <a:pt x="638" y="147"/>
                  </a:lnTo>
                  <a:lnTo>
                    <a:pt x="639" y="149"/>
                  </a:lnTo>
                  <a:lnTo>
                    <a:pt x="642" y="148"/>
                  </a:lnTo>
                  <a:lnTo>
                    <a:pt x="650" y="146"/>
                  </a:lnTo>
                  <a:lnTo>
                    <a:pt x="659" y="141"/>
                  </a:lnTo>
                  <a:lnTo>
                    <a:pt x="659" y="142"/>
                  </a:lnTo>
                  <a:lnTo>
                    <a:pt x="660" y="145"/>
                  </a:lnTo>
                  <a:lnTo>
                    <a:pt x="660" y="146"/>
                  </a:lnTo>
                  <a:lnTo>
                    <a:pt x="661" y="148"/>
                  </a:lnTo>
                  <a:lnTo>
                    <a:pt x="661" y="150"/>
                  </a:lnTo>
                  <a:lnTo>
                    <a:pt x="661" y="151"/>
                  </a:lnTo>
                  <a:lnTo>
                    <a:pt x="661" y="152"/>
                  </a:lnTo>
                  <a:lnTo>
                    <a:pt x="661" y="154"/>
                  </a:lnTo>
                  <a:lnTo>
                    <a:pt x="660" y="156"/>
                  </a:lnTo>
                  <a:lnTo>
                    <a:pt x="660" y="157"/>
                  </a:lnTo>
                  <a:lnTo>
                    <a:pt x="660" y="158"/>
                  </a:lnTo>
                  <a:lnTo>
                    <a:pt x="660" y="159"/>
                  </a:lnTo>
                  <a:lnTo>
                    <a:pt x="660" y="160"/>
                  </a:lnTo>
                  <a:lnTo>
                    <a:pt x="660" y="162"/>
                  </a:lnTo>
                  <a:lnTo>
                    <a:pt x="661" y="164"/>
                  </a:lnTo>
                  <a:lnTo>
                    <a:pt x="662" y="166"/>
                  </a:lnTo>
                  <a:lnTo>
                    <a:pt x="663" y="167"/>
                  </a:lnTo>
                  <a:lnTo>
                    <a:pt x="662" y="168"/>
                  </a:lnTo>
                  <a:lnTo>
                    <a:pt x="660" y="173"/>
                  </a:lnTo>
                  <a:lnTo>
                    <a:pt x="660" y="174"/>
                  </a:lnTo>
                  <a:lnTo>
                    <a:pt x="659" y="174"/>
                  </a:lnTo>
                  <a:lnTo>
                    <a:pt x="658" y="174"/>
                  </a:lnTo>
                  <a:lnTo>
                    <a:pt x="656" y="174"/>
                  </a:lnTo>
                  <a:lnTo>
                    <a:pt x="655" y="174"/>
                  </a:lnTo>
                  <a:lnTo>
                    <a:pt x="654" y="174"/>
                  </a:lnTo>
                  <a:lnTo>
                    <a:pt x="652" y="175"/>
                  </a:lnTo>
                  <a:lnTo>
                    <a:pt x="651" y="175"/>
                  </a:lnTo>
                  <a:lnTo>
                    <a:pt x="652" y="176"/>
                  </a:lnTo>
                  <a:lnTo>
                    <a:pt x="652" y="179"/>
                  </a:lnTo>
                  <a:lnTo>
                    <a:pt x="650" y="179"/>
                  </a:lnTo>
                  <a:lnTo>
                    <a:pt x="645" y="180"/>
                  </a:lnTo>
                  <a:lnTo>
                    <a:pt x="643" y="180"/>
                  </a:lnTo>
                  <a:lnTo>
                    <a:pt x="644" y="181"/>
                  </a:lnTo>
                  <a:lnTo>
                    <a:pt x="645" y="184"/>
                  </a:lnTo>
                  <a:lnTo>
                    <a:pt x="643" y="185"/>
                  </a:lnTo>
                  <a:lnTo>
                    <a:pt x="641" y="185"/>
                  </a:lnTo>
                  <a:lnTo>
                    <a:pt x="637" y="184"/>
                  </a:lnTo>
                  <a:lnTo>
                    <a:pt x="635" y="187"/>
                  </a:lnTo>
                  <a:lnTo>
                    <a:pt x="635" y="188"/>
                  </a:lnTo>
                  <a:lnTo>
                    <a:pt x="636" y="191"/>
                  </a:lnTo>
                  <a:lnTo>
                    <a:pt x="636" y="192"/>
                  </a:lnTo>
                  <a:lnTo>
                    <a:pt x="635" y="192"/>
                  </a:lnTo>
                  <a:lnTo>
                    <a:pt x="627" y="195"/>
                  </a:lnTo>
                  <a:lnTo>
                    <a:pt x="622" y="196"/>
                  </a:lnTo>
                  <a:lnTo>
                    <a:pt x="621" y="196"/>
                  </a:lnTo>
                  <a:lnTo>
                    <a:pt x="617" y="197"/>
                  </a:lnTo>
                  <a:lnTo>
                    <a:pt x="616" y="197"/>
                  </a:lnTo>
                  <a:lnTo>
                    <a:pt x="617" y="197"/>
                  </a:lnTo>
                  <a:lnTo>
                    <a:pt x="618" y="198"/>
                  </a:lnTo>
                  <a:lnTo>
                    <a:pt x="625" y="202"/>
                  </a:lnTo>
                  <a:lnTo>
                    <a:pt x="629" y="205"/>
                  </a:lnTo>
                  <a:lnTo>
                    <a:pt x="638" y="208"/>
                  </a:lnTo>
                  <a:lnTo>
                    <a:pt x="643" y="210"/>
                  </a:lnTo>
                  <a:lnTo>
                    <a:pt x="648" y="212"/>
                  </a:lnTo>
                  <a:lnTo>
                    <a:pt x="651" y="212"/>
                  </a:lnTo>
                  <a:lnTo>
                    <a:pt x="654" y="210"/>
                  </a:lnTo>
                  <a:lnTo>
                    <a:pt x="655" y="212"/>
                  </a:lnTo>
                  <a:lnTo>
                    <a:pt x="656" y="213"/>
                  </a:lnTo>
                  <a:lnTo>
                    <a:pt x="660" y="215"/>
                  </a:lnTo>
                  <a:lnTo>
                    <a:pt x="661" y="215"/>
                  </a:lnTo>
                  <a:lnTo>
                    <a:pt x="665" y="209"/>
                  </a:lnTo>
                  <a:lnTo>
                    <a:pt x="667" y="208"/>
                  </a:lnTo>
                  <a:lnTo>
                    <a:pt x="671" y="199"/>
                  </a:lnTo>
                  <a:lnTo>
                    <a:pt x="672" y="197"/>
                  </a:lnTo>
                  <a:lnTo>
                    <a:pt x="674" y="191"/>
                  </a:lnTo>
                  <a:lnTo>
                    <a:pt x="676" y="185"/>
                  </a:lnTo>
                  <a:lnTo>
                    <a:pt x="678" y="181"/>
                  </a:lnTo>
                  <a:lnTo>
                    <a:pt x="678" y="180"/>
                  </a:lnTo>
                  <a:lnTo>
                    <a:pt x="679" y="175"/>
                  </a:lnTo>
                  <a:lnTo>
                    <a:pt x="680" y="176"/>
                  </a:lnTo>
                  <a:lnTo>
                    <a:pt x="699" y="179"/>
                  </a:lnTo>
                  <a:lnTo>
                    <a:pt x="710" y="180"/>
                  </a:lnTo>
                  <a:lnTo>
                    <a:pt x="739" y="156"/>
                  </a:lnTo>
                  <a:lnTo>
                    <a:pt x="748" y="149"/>
                  </a:lnTo>
                  <a:lnTo>
                    <a:pt x="757" y="132"/>
                  </a:lnTo>
                  <a:lnTo>
                    <a:pt x="757" y="131"/>
                  </a:lnTo>
                  <a:lnTo>
                    <a:pt x="769" y="107"/>
                  </a:lnTo>
                  <a:lnTo>
                    <a:pt x="771" y="103"/>
                  </a:lnTo>
                  <a:lnTo>
                    <a:pt x="766" y="99"/>
                  </a:lnTo>
                  <a:lnTo>
                    <a:pt x="765" y="97"/>
                  </a:lnTo>
                  <a:lnTo>
                    <a:pt x="764" y="97"/>
                  </a:lnTo>
                  <a:lnTo>
                    <a:pt x="763" y="97"/>
                  </a:lnTo>
                  <a:lnTo>
                    <a:pt x="763" y="98"/>
                  </a:lnTo>
                  <a:lnTo>
                    <a:pt x="762" y="98"/>
                  </a:lnTo>
                  <a:lnTo>
                    <a:pt x="760" y="99"/>
                  </a:lnTo>
                  <a:lnTo>
                    <a:pt x="759" y="99"/>
                  </a:lnTo>
                  <a:lnTo>
                    <a:pt x="757" y="99"/>
                  </a:lnTo>
                  <a:lnTo>
                    <a:pt x="756" y="98"/>
                  </a:lnTo>
                  <a:lnTo>
                    <a:pt x="754" y="98"/>
                  </a:lnTo>
                  <a:lnTo>
                    <a:pt x="751" y="97"/>
                  </a:lnTo>
                  <a:lnTo>
                    <a:pt x="750" y="97"/>
                  </a:lnTo>
                  <a:lnTo>
                    <a:pt x="749" y="97"/>
                  </a:lnTo>
                  <a:lnTo>
                    <a:pt x="748" y="97"/>
                  </a:lnTo>
                  <a:lnTo>
                    <a:pt x="747" y="97"/>
                  </a:lnTo>
                  <a:lnTo>
                    <a:pt x="747" y="96"/>
                  </a:lnTo>
                  <a:lnTo>
                    <a:pt x="746" y="96"/>
                  </a:lnTo>
                  <a:lnTo>
                    <a:pt x="747" y="95"/>
                  </a:lnTo>
                  <a:lnTo>
                    <a:pt x="776" y="90"/>
                  </a:lnTo>
                  <a:lnTo>
                    <a:pt x="782" y="90"/>
                  </a:lnTo>
                  <a:lnTo>
                    <a:pt x="782" y="80"/>
                  </a:lnTo>
                  <a:lnTo>
                    <a:pt x="782" y="73"/>
                  </a:lnTo>
                  <a:lnTo>
                    <a:pt x="782" y="68"/>
                  </a:lnTo>
                  <a:lnTo>
                    <a:pt x="796" y="68"/>
                  </a:lnTo>
                  <a:lnTo>
                    <a:pt x="815" y="67"/>
                  </a:lnTo>
                  <a:lnTo>
                    <a:pt x="815" y="63"/>
                  </a:lnTo>
                  <a:lnTo>
                    <a:pt x="816" y="63"/>
                  </a:lnTo>
                  <a:lnTo>
                    <a:pt x="850" y="62"/>
                  </a:lnTo>
                  <a:lnTo>
                    <a:pt x="892" y="62"/>
                  </a:lnTo>
                  <a:lnTo>
                    <a:pt x="894" y="62"/>
                  </a:lnTo>
                  <a:lnTo>
                    <a:pt x="897" y="62"/>
                  </a:lnTo>
                  <a:lnTo>
                    <a:pt x="901" y="62"/>
                  </a:lnTo>
                  <a:lnTo>
                    <a:pt x="903" y="62"/>
                  </a:lnTo>
                  <a:lnTo>
                    <a:pt x="937" y="60"/>
                  </a:lnTo>
                  <a:lnTo>
                    <a:pt x="937" y="87"/>
                  </a:lnTo>
                  <a:lnTo>
                    <a:pt x="957" y="87"/>
                  </a:lnTo>
                  <a:lnTo>
                    <a:pt x="1008" y="85"/>
                  </a:lnTo>
                  <a:lnTo>
                    <a:pt x="1042" y="85"/>
                  </a:lnTo>
                  <a:lnTo>
                    <a:pt x="1044" y="100"/>
                  </a:lnTo>
                  <a:lnTo>
                    <a:pt x="1045" y="107"/>
                  </a:lnTo>
                  <a:lnTo>
                    <a:pt x="1047" y="132"/>
                  </a:lnTo>
                  <a:lnTo>
                    <a:pt x="1092" y="132"/>
                  </a:lnTo>
                  <a:lnTo>
                    <a:pt x="1092" y="149"/>
                  </a:lnTo>
                  <a:lnTo>
                    <a:pt x="1092" y="154"/>
                  </a:lnTo>
                  <a:lnTo>
                    <a:pt x="1113" y="152"/>
                  </a:lnTo>
                  <a:lnTo>
                    <a:pt x="1136" y="152"/>
                  </a:lnTo>
                  <a:lnTo>
                    <a:pt x="1136" y="159"/>
                  </a:lnTo>
                  <a:lnTo>
                    <a:pt x="1137" y="159"/>
                  </a:lnTo>
                  <a:lnTo>
                    <a:pt x="1139" y="159"/>
                  </a:lnTo>
                  <a:lnTo>
                    <a:pt x="1168" y="159"/>
                  </a:lnTo>
                  <a:lnTo>
                    <a:pt x="1169" y="159"/>
                  </a:lnTo>
                  <a:lnTo>
                    <a:pt x="1170" y="159"/>
                  </a:lnTo>
                  <a:lnTo>
                    <a:pt x="1172" y="159"/>
                  </a:lnTo>
                  <a:lnTo>
                    <a:pt x="1180" y="159"/>
                  </a:lnTo>
                  <a:lnTo>
                    <a:pt x="1180" y="174"/>
                  </a:lnTo>
                  <a:lnTo>
                    <a:pt x="1180" y="179"/>
                  </a:lnTo>
                  <a:lnTo>
                    <a:pt x="1180" y="205"/>
                  </a:lnTo>
                  <a:lnTo>
                    <a:pt x="1176" y="205"/>
                  </a:lnTo>
                  <a:lnTo>
                    <a:pt x="1182" y="216"/>
                  </a:lnTo>
                  <a:lnTo>
                    <a:pt x="1182" y="224"/>
                  </a:lnTo>
                  <a:lnTo>
                    <a:pt x="1187" y="234"/>
                  </a:lnTo>
                  <a:lnTo>
                    <a:pt x="1191" y="234"/>
                  </a:lnTo>
                  <a:lnTo>
                    <a:pt x="1191" y="239"/>
                  </a:lnTo>
                  <a:lnTo>
                    <a:pt x="1193" y="250"/>
                  </a:lnTo>
                  <a:lnTo>
                    <a:pt x="1156" y="250"/>
                  </a:lnTo>
                  <a:lnTo>
                    <a:pt x="1139" y="250"/>
                  </a:lnTo>
                  <a:lnTo>
                    <a:pt x="1137" y="246"/>
                  </a:lnTo>
                  <a:lnTo>
                    <a:pt x="1125" y="240"/>
                  </a:lnTo>
                  <a:lnTo>
                    <a:pt x="1118" y="243"/>
                  </a:lnTo>
                  <a:lnTo>
                    <a:pt x="1118" y="246"/>
                  </a:lnTo>
                  <a:lnTo>
                    <a:pt x="1116" y="246"/>
                  </a:lnTo>
                  <a:lnTo>
                    <a:pt x="1078" y="246"/>
                  </a:lnTo>
                  <a:lnTo>
                    <a:pt x="1064" y="246"/>
                  </a:lnTo>
                  <a:lnTo>
                    <a:pt x="1053" y="246"/>
                  </a:lnTo>
                  <a:lnTo>
                    <a:pt x="1047" y="247"/>
                  </a:lnTo>
                  <a:lnTo>
                    <a:pt x="1047" y="233"/>
                  </a:lnTo>
                  <a:lnTo>
                    <a:pt x="1047" y="205"/>
                  </a:lnTo>
                  <a:lnTo>
                    <a:pt x="1047" y="182"/>
                  </a:lnTo>
                  <a:lnTo>
                    <a:pt x="1047" y="172"/>
                  </a:lnTo>
                  <a:lnTo>
                    <a:pt x="1047" y="154"/>
                  </a:lnTo>
                  <a:lnTo>
                    <a:pt x="1030" y="154"/>
                  </a:lnTo>
                  <a:lnTo>
                    <a:pt x="1007" y="154"/>
                  </a:lnTo>
                  <a:lnTo>
                    <a:pt x="981" y="152"/>
                  </a:lnTo>
                  <a:lnTo>
                    <a:pt x="961" y="152"/>
                  </a:lnTo>
                  <a:lnTo>
                    <a:pt x="953" y="152"/>
                  </a:lnTo>
                  <a:lnTo>
                    <a:pt x="953" y="126"/>
                  </a:lnTo>
                  <a:lnTo>
                    <a:pt x="914" y="122"/>
                  </a:lnTo>
                  <a:lnTo>
                    <a:pt x="894" y="131"/>
                  </a:lnTo>
                  <a:lnTo>
                    <a:pt x="886" y="134"/>
                  </a:lnTo>
                  <a:lnTo>
                    <a:pt x="881" y="139"/>
                  </a:lnTo>
                  <a:lnTo>
                    <a:pt x="868" y="154"/>
                  </a:lnTo>
                  <a:lnTo>
                    <a:pt x="862" y="154"/>
                  </a:lnTo>
                  <a:lnTo>
                    <a:pt x="859" y="154"/>
                  </a:lnTo>
                  <a:lnTo>
                    <a:pt x="857" y="155"/>
                  </a:lnTo>
                  <a:lnTo>
                    <a:pt x="857" y="154"/>
                  </a:lnTo>
                  <a:lnTo>
                    <a:pt x="858" y="154"/>
                  </a:lnTo>
                  <a:lnTo>
                    <a:pt x="859" y="152"/>
                  </a:lnTo>
                  <a:lnTo>
                    <a:pt x="859" y="138"/>
                  </a:lnTo>
                  <a:lnTo>
                    <a:pt x="859" y="129"/>
                  </a:lnTo>
                  <a:lnTo>
                    <a:pt x="829" y="130"/>
                  </a:lnTo>
                  <a:lnTo>
                    <a:pt x="803" y="130"/>
                  </a:lnTo>
                  <a:lnTo>
                    <a:pt x="803" y="139"/>
                  </a:lnTo>
                  <a:lnTo>
                    <a:pt x="805" y="139"/>
                  </a:lnTo>
                  <a:lnTo>
                    <a:pt x="805" y="140"/>
                  </a:lnTo>
                  <a:lnTo>
                    <a:pt x="806" y="140"/>
                  </a:lnTo>
                  <a:lnTo>
                    <a:pt x="807" y="141"/>
                  </a:lnTo>
                  <a:lnTo>
                    <a:pt x="808" y="141"/>
                  </a:lnTo>
                  <a:lnTo>
                    <a:pt x="809" y="141"/>
                  </a:lnTo>
                  <a:lnTo>
                    <a:pt x="809" y="142"/>
                  </a:lnTo>
                  <a:lnTo>
                    <a:pt x="810" y="142"/>
                  </a:lnTo>
                  <a:lnTo>
                    <a:pt x="811" y="142"/>
                  </a:lnTo>
                  <a:lnTo>
                    <a:pt x="812" y="143"/>
                  </a:lnTo>
                  <a:lnTo>
                    <a:pt x="814" y="143"/>
                  </a:lnTo>
                  <a:lnTo>
                    <a:pt x="814" y="145"/>
                  </a:lnTo>
                  <a:lnTo>
                    <a:pt x="815" y="145"/>
                  </a:lnTo>
                  <a:lnTo>
                    <a:pt x="815" y="146"/>
                  </a:lnTo>
                  <a:lnTo>
                    <a:pt x="816" y="146"/>
                  </a:lnTo>
                  <a:lnTo>
                    <a:pt x="816" y="147"/>
                  </a:lnTo>
                  <a:lnTo>
                    <a:pt x="816" y="148"/>
                  </a:lnTo>
                  <a:lnTo>
                    <a:pt x="816" y="149"/>
                  </a:lnTo>
                  <a:lnTo>
                    <a:pt x="816" y="150"/>
                  </a:lnTo>
                  <a:lnTo>
                    <a:pt x="817" y="151"/>
                  </a:lnTo>
                  <a:lnTo>
                    <a:pt x="818" y="154"/>
                  </a:lnTo>
                  <a:lnTo>
                    <a:pt x="818" y="155"/>
                  </a:lnTo>
                  <a:lnTo>
                    <a:pt x="819" y="155"/>
                  </a:lnTo>
                  <a:lnTo>
                    <a:pt x="817" y="155"/>
                  </a:lnTo>
                  <a:lnTo>
                    <a:pt x="816" y="155"/>
                  </a:lnTo>
                  <a:lnTo>
                    <a:pt x="816" y="159"/>
                  </a:lnTo>
                  <a:lnTo>
                    <a:pt x="816" y="165"/>
                  </a:lnTo>
                  <a:lnTo>
                    <a:pt x="816" y="179"/>
                  </a:lnTo>
                  <a:lnTo>
                    <a:pt x="814" y="179"/>
                  </a:lnTo>
                  <a:lnTo>
                    <a:pt x="814" y="196"/>
                  </a:lnTo>
                  <a:lnTo>
                    <a:pt x="814" y="198"/>
                  </a:lnTo>
                  <a:lnTo>
                    <a:pt x="815" y="206"/>
                  </a:lnTo>
                  <a:lnTo>
                    <a:pt x="815" y="216"/>
                  </a:lnTo>
                  <a:lnTo>
                    <a:pt x="816" y="232"/>
                  </a:lnTo>
                  <a:lnTo>
                    <a:pt x="817" y="249"/>
                  </a:lnTo>
                  <a:lnTo>
                    <a:pt x="835" y="248"/>
                  </a:lnTo>
                  <a:lnTo>
                    <a:pt x="863" y="247"/>
                  </a:lnTo>
                  <a:lnTo>
                    <a:pt x="865" y="247"/>
                  </a:lnTo>
                  <a:lnTo>
                    <a:pt x="865" y="264"/>
                  </a:lnTo>
                  <a:lnTo>
                    <a:pt x="865" y="273"/>
                  </a:lnTo>
                  <a:lnTo>
                    <a:pt x="865" y="285"/>
                  </a:lnTo>
                  <a:lnTo>
                    <a:pt x="865" y="299"/>
                  </a:lnTo>
                  <a:lnTo>
                    <a:pt x="865" y="326"/>
                  </a:lnTo>
                  <a:lnTo>
                    <a:pt x="865" y="335"/>
                  </a:lnTo>
                  <a:lnTo>
                    <a:pt x="865" y="340"/>
                  </a:lnTo>
                  <a:lnTo>
                    <a:pt x="865" y="351"/>
                  </a:lnTo>
                  <a:lnTo>
                    <a:pt x="862" y="407"/>
                  </a:lnTo>
                  <a:lnTo>
                    <a:pt x="862" y="427"/>
                  </a:lnTo>
                  <a:lnTo>
                    <a:pt x="816" y="428"/>
                  </a:lnTo>
                  <a:lnTo>
                    <a:pt x="805" y="421"/>
                  </a:lnTo>
                  <a:lnTo>
                    <a:pt x="794" y="413"/>
                  </a:lnTo>
                  <a:lnTo>
                    <a:pt x="792" y="410"/>
                  </a:lnTo>
                  <a:lnTo>
                    <a:pt x="773" y="397"/>
                  </a:lnTo>
                  <a:lnTo>
                    <a:pt x="773" y="393"/>
                  </a:lnTo>
                  <a:lnTo>
                    <a:pt x="773" y="388"/>
                  </a:lnTo>
                  <a:lnTo>
                    <a:pt x="792" y="386"/>
                  </a:lnTo>
                  <a:lnTo>
                    <a:pt x="791" y="363"/>
                  </a:lnTo>
                  <a:lnTo>
                    <a:pt x="811" y="361"/>
                  </a:lnTo>
                  <a:lnTo>
                    <a:pt x="810" y="341"/>
                  </a:lnTo>
                  <a:lnTo>
                    <a:pt x="773" y="341"/>
                  </a:lnTo>
                  <a:lnTo>
                    <a:pt x="758" y="341"/>
                  </a:lnTo>
                  <a:lnTo>
                    <a:pt x="730" y="341"/>
                  </a:lnTo>
                  <a:lnTo>
                    <a:pt x="730" y="338"/>
                  </a:lnTo>
                  <a:lnTo>
                    <a:pt x="730" y="318"/>
                  </a:lnTo>
                  <a:lnTo>
                    <a:pt x="742" y="311"/>
                  </a:lnTo>
                  <a:lnTo>
                    <a:pt x="745" y="310"/>
                  </a:lnTo>
                  <a:lnTo>
                    <a:pt x="746" y="310"/>
                  </a:lnTo>
                  <a:lnTo>
                    <a:pt x="753" y="308"/>
                  </a:lnTo>
                  <a:lnTo>
                    <a:pt x="753" y="297"/>
                  </a:lnTo>
                  <a:lnTo>
                    <a:pt x="745" y="297"/>
                  </a:lnTo>
                  <a:lnTo>
                    <a:pt x="741" y="298"/>
                  </a:lnTo>
                  <a:lnTo>
                    <a:pt x="730" y="298"/>
                  </a:lnTo>
                  <a:lnTo>
                    <a:pt x="717" y="298"/>
                  </a:lnTo>
                  <a:lnTo>
                    <a:pt x="713" y="298"/>
                  </a:lnTo>
                  <a:lnTo>
                    <a:pt x="706" y="298"/>
                  </a:lnTo>
                  <a:lnTo>
                    <a:pt x="706" y="313"/>
                  </a:lnTo>
                  <a:lnTo>
                    <a:pt x="706" y="323"/>
                  </a:lnTo>
                  <a:lnTo>
                    <a:pt x="707" y="341"/>
                  </a:lnTo>
                  <a:lnTo>
                    <a:pt x="707" y="342"/>
                  </a:lnTo>
                  <a:lnTo>
                    <a:pt x="699" y="342"/>
                  </a:lnTo>
                  <a:lnTo>
                    <a:pt x="689" y="334"/>
                  </a:lnTo>
                  <a:lnTo>
                    <a:pt x="682" y="330"/>
                  </a:lnTo>
                  <a:lnTo>
                    <a:pt x="645" y="301"/>
                  </a:lnTo>
                  <a:lnTo>
                    <a:pt x="613" y="279"/>
                  </a:lnTo>
                  <a:lnTo>
                    <a:pt x="609" y="275"/>
                  </a:lnTo>
                  <a:lnTo>
                    <a:pt x="586" y="258"/>
                  </a:lnTo>
                  <a:lnTo>
                    <a:pt x="585" y="259"/>
                  </a:lnTo>
                  <a:lnTo>
                    <a:pt x="584" y="262"/>
                  </a:lnTo>
                  <a:lnTo>
                    <a:pt x="583" y="265"/>
                  </a:lnTo>
                  <a:lnTo>
                    <a:pt x="583" y="267"/>
                  </a:lnTo>
                  <a:lnTo>
                    <a:pt x="583" y="268"/>
                  </a:lnTo>
                  <a:lnTo>
                    <a:pt x="583" y="269"/>
                  </a:lnTo>
                  <a:lnTo>
                    <a:pt x="581" y="268"/>
                  </a:lnTo>
                  <a:lnTo>
                    <a:pt x="581" y="269"/>
                  </a:lnTo>
                  <a:lnTo>
                    <a:pt x="579" y="268"/>
                  </a:lnTo>
                  <a:lnTo>
                    <a:pt x="578" y="268"/>
                  </a:lnTo>
                  <a:lnTo>
                    <a:pt x="577" y="268"/>
                  </a:lnTo>
                  <a:lnTo>
                    <a:pt x="576" y="268"/>
                  </a:lnTo>
                  <a:lnTo>
                    <a:pt x="575" y="268"/>
                  </a:lnTo>
                  <a:lnTo>
                    <a:pt x="574" y="268"/>
                  </a:lnTo>
                  <a:lnTo>
                    <a:pt x="573" y="268"/>
                  </a:lnTo>
                  <a:lnTo>
                    <a:pt x="572" y="268"/>
                  </a:lnTo>
                  <a:lnTo>
                    <a:pt x="569" y="269"/>
                  </a:lnTo>
                  <a:lnTo>
                    <a:pt x="569" y="271"/>
                  </a:lnTo>
                  <a:lnTo>
                    <a:pt x="568" y="271"/>
                  </a:lnTo>
                  <a:lnTo>
                    <a:pt x="567" y="271"/>
                  </a:lnTo>
                  <a:lnTo>
                    <a:pt x="565" y="272"/>
                  </a:lnTo>
                  <a:lnTo>
                    <a:pt x="564" y="273"/>
                  </a:lnTo>
                  <a:lnTo>
                    <a:pt x="563" y="273"/>
                  </a:lnTo>
                  <a:lnTo>
                    <a:pt x="561" y="273"/>
                  </a:lnTo>
                  <a:lnTo>
                    <a:pt x="560" y="272"/>
                  </a:lnTo>
                  <a:lnTo>
                    <a:pt x="558" y="273"/>
                  </a:lnTo>
                  <a:lnTo>
                    <a:pt x="557" y="273"/>
                  </a:lnTo>
                  <a:lnTo>
                    <a:pt x="557" y="274"/>
                  </a:lnTo>
                  <a:lnTo>
                    <a:pt x="556" y="273"/>
                  </a:lnTo>
                  <a:lnTo>
                    <a:pt x="556" y="272"/>
                  </a:lnTo>
                  <a:lnTo>
                    <a:pt x="555" y="273"/>
                  </a:lnTo>
                  <a:lnTo>
                    <a:pt x="553" y="273"/>
                  </a:lnTo>
                  <a:lnTo>
                    <a:pt x="552" y="273"/>
                  </a:lnTo>
                  <a:lnTo>
                    <a:pt x="552" y="271"/>
                  </a:lnTo>
                  <a:lnTo>
                    <a:pt x="551" y="269"/>
                  </a:lnTo>
                  <a:lnTo>
                    <a:pt x="549" y="269"/>
                  </a:lnTo>
                  <a:lnTo>
                    <a:pt x="549" y="268"/>
                  </a:lnTo>
                  <a:lnTo>
                    <a:pt x="548" y="268"/>
                  </a:lnTo>
                  <a:lnTo>
                    <a:pt x="547" y="267"/>
                  </a:lnTo>
                  <a:lnTo>
                    <a:pt x="546" y="267"/>
                  </a:lnTo>
                  <a:lnTo>
                    <a:pt x="544" y="268"/>
                  </a:lnTo>
                  <a:lnTo>
                    <a:pt x="543" y="269"/>
                  </a:lnTo>
                  <a:lnTo>
                    <a:pt x="543" y="271"/>
                  </a:lnTo>
                  <a:lnTo>
                    <a:pt x="542" y="273"/>
                  </a:lnTo>
                  <a:lnTo>
                    <a:pt x="542" y="274"/>
                  </a:lnTo>
                  <a:lnTo>
                    <a:pt x="542" y="275"/>
                  </a:lnTo>
                  <a:lnTo>
                    <a:pt x="541" y="276"/>
                  </a:lnTo>
                  <a:lnTo>
                    <a:pt x="541" y="277"/>
                  </a:lnTo>
                  <a:lnTo>
                    <a:pt x="543" y="279"/>
                  </a:lnTo>
                  <a:lnTo>
                    <a:pt x="544" y="280"/>
                  </a:lnTo>
                  <a:lnTo>
                    <a:pt x="546" y="280"/>
                  </a:lnTo>
                  <a:lnTo>
                    <a:pt x="552" y="284"/>
                  </a:lnTo>
                  <a:lnTo>
                    <a:pt x="551" y="285"/>
                  </a:lnTo>
                  <a:lnTo>
                    <a:pt x="556" y="286"/>
                  </a:lnTo>
                  <a:lnTo>
                    <a:pt x="557" y="286"/>
                  </a:lnTo>
                  <a:lnTo>
                    <a:pt x="558" y="286"/>
                  </a:lnTo>
                  <a:lnTo>
                    <a:pt x="560" y="285"/>
                  </a:lnTo>
                  <a:lnTo>
                    <a:pt x="561" y="285"/>
                  </a:lnTo>
                  <a:lnTo>
                    <a:pt x="564" y="285"/>
                  </a:lnTo>
                  <a:lnTo>
                    <a:pt x="565" y="285"/>
                  </a:lnTo>
                  <a:lnTo>
                    <a:pt x="566" y="285"/>
                  </a:lnTo>
                  <a:lnTo>
                    <a:pt x="568" y="284"/>
                  </a:lnTo>
                  <a:lnTo>
                    <a:pt x="569" y="284"/>
                  </a:lnTo>
                  <a:lnTo>
                    <a:pt x="570" y="284"/>
                  </a:lnTo>
                  <a:lnTo>
                    <a:pt x="572" y="284"/>
                  </a:lnTo>
                  <a:lnTo>
                    <a:pt x="572" y="283"/>
                  </a:lnTo>
                  <a:lnTo>
                    <a:pt x="573" y="283"/>
                  </a:lnTo>
                  <a:lnTo>
                    <a:pt x="574" y="283"/>
                  </a:lnTo>
                  <a:lnTo>
                    <a:pt x="575" y="283"/>
                  </a:lnTo>
                  <a:lnTo>
                    <a:pt x="575" y="284"/>
                  </a:lnTo>
                  <a:lnTo>
                    <a:pt x="576" y="284"/>
                  </a:lnTo>
                  <a:lnTo>
                    <a:pt x="577" y="284"/>
                  </a:lnTo>
                  <a:lnTo>
                    <a:pt x="578" y="285"/>
                  </a:lnTo>
                  <a:lnTo>
                    <a:pt x="579" y="285"/>
                  </a:lnTo>
                  <a:lnTo>
                    <a:pt x="579" y="286"/>
                  </a:lnTo>
                  <a:lnTo>
                    <a:pt x="581" y="286"/>
                  </a:lnTo>
                  <a:lnTo>
                    <a:pt x="578" y="293"/>
                  </a:lnTo>
                  <a:lnTo>
                    <a:pt x="577" y="296"/>
                  </a:lnTo>
                  <a:lnTo>
                    <a:pt x="577" y="297"/>
                  </a:lnTo>
                  <a:lnTo>
                    <a:pt x="578" y="297"/>
                  </a:lnTo>
                  <a:lnTo>
                    <a:pt x="579" y="297"/>
                  </a:lnTo>
                  <a:lnTo>
                    <a:pt x="582" y="296"/>
                  </a:lnTo>
                  <a:lnTo>
                    <a:pt x="583" y="297"/>
                  </a:lnTo>
                  <a:lnTo>
                    <a:pt x="585" y="300"/>
                  </a:lnTo>
                  <a:lnTo>
                    <a:pt x="592" y="309"/>
                  </a:lnTo>
                  <a:lnTo>
                    <a:pt x="595" y="316"/>
                  </a:lnTo>
                  <a:lnTo>
                    <a:pt x="594" y="319"/>
                  </a:lnTo>
                  <a:lnTo>
                    <a:pt x="592" y="326"/>
                  </a:lnTo>
                  <a:lnTo>
                    <a:pt x="608" y="334"/>
                  </a:lnTo>
                  <a:lnTo>
                    <a:pt x="611" y="343"/>
                  </a:lnTo>
                  <a:lnTo>
                    <a:pt x="613" y="348"/>
                  </a:lnTo>
                  <a:lnTo>
                    <a:pt x="617" y="352"/>
                  </a:lnTo>
                  <a:lnTo>
                    <a:pt x="617" y="356"/>
                  </a:lnTo>
                  <a:lnTo>
                    <a:pt x="618" y="357"/>
                  </a:lnTo>
                  <a:lnTo>
                    <a:pt x="620" y="356"/>
                  </a:lnTo>
                  <a:lnTo>
                    <a:pt x="621" y="356"/>
                  </a:lnTo>
                  <a:lnTo>
                    <a:pt x="622" y="356"/>
                  </a:lnTo>
                  <a:lnTo>
                    <a:pt x="624" y="357"/>
                  </a:lnTo>
                  <a:lnTo>
                    <a:pt x="634" y="358"/>
                  </a:lnTo>
                  <a:lnTo>
                    <a:pt x="636" y="358"/>
                  </a:lnTo>
                  <a:lnTo>
                    <a:pt x="639" y="372"/>
                  </a:lnTo>
                  <a:lnTo>
                    <a:pt x="642" y="386"/>
                  </a:lnTo>
                  <a:lnTo>
                    <a:pt x="638" y="386"/>
                  </a:lnTo>
                  <a:lnTo>
                    <a:pt x="637" y="388"/>
                  </a:lnTo>
                  <a:lnTo>
                    <a:pt x="637" y="389"/>
                  </a:lnTo>
                  <a:lnTo>
                    <a:pt x="637" y="390"/>
                  </a:lnTo>
                  <a:lnTo>
                    <a:pt x="637" y="391"/>
                  </a:lnTo>
                  <a:lnTo>
                    <a:pt x="636" y="392"/>
                  </a:lnTo>
                  <a:lnTo>
                    <a:pt x="636" y="393"/>
                  </a:lnTo>
                  <a:lnTo>
                    <a:pt x="637" y="394"/>
                  </a:lnTo>
                  <a:lnTo>
                    <a:pt x="643" y="398"/>
                  </a:lnTo>
                  <a:lnTo>
                    <a:pt x="645" y="399"/>
                  </a:lnTo>
                  <a:lnTo>
                    <a:pt x="642" y="409"/>
                  </a:lnTo>
                  <a:lnTo>
                    <a:pt x="641" y="410"/>
                  </a:lnTo>
                  <a:lnTo>
                    <a:pt x="635" y="413"/>
                  </a:lnTo>
                  <a:lnTo>
                    <a:pt x="632" y="414"/>
                  </a:lnTo>
                  <a:lnTo>
                    <a:pt x="633" y="415"/>
                  </a:lnTo>
                  <a:lnTo>
                    <a:pt x="634" y="417"/>
                  </a:lnTo>
                  <a:lnTo>
                    <a:pt x="639" y="423"/>
                  </a:lnTo>
                  <a:lnTo>
                    <a:pt x="644" y="427"/>
                  </a:lnTo>
                  <a:lnTo>
                    <a:pt x="646" y="431"/>
                  </a:lnTo>
                  <a:lnTo>
                    <a:pt x="647" y="432"/>
                  </a:lnTo>
                  <a:lnTo>
                    <a:pt x="648" y="433"/>
                  </a:lnTo>
                  <a:lnTo>
                    <a:pt x="651" y="436"/>
                  </a:lnTo>
                  <a:lnTo>
                    <a:pt x="659" y="445"/>
                  </a:lnTo>
                  <a:lnTo>
                    <a:pt x="660" y="447"/>
                  </a:lnTo>
                  <a:lnTo>
                    <a:pt x="661" y="445"/>
                  </a:lnTo>
                  <a:lnTo>
                    <a:pt x="661" y="444"/>
                  </a:lnTo>
                  <a:lnTo>
                    <a:pt x="664" y="449"/>
                  </a:lnTo>
                  <a:lnTo>
                    <a:pt x="663" y="450"/>
                  </a:lnTo>
                  <a:lnTo>
                    <a:pt x="663" y="451"/>
                  </a:lnTo>
                  <a:lnTo>
                    <a:pt x="673" y="463"/>
                  </a:lnTo>
                  <a:lnTo>
                    <a:pt x="678" y="467"/>
                  </a:lnTo>
                  <a:lnTo>
                    <a:pt x="680" y="468"/>
                  </a:lnTo>
                  <a:lnTo>
                    <a:pt x="667" y="476"/>
                  </a:lnTo>
                  <a:lnTo>
                    <a:pt x="661" y="480"/>
                  </a:lnTo>
                  <a:lnTo>
                    <a:pt x="658" y="482"/>
                  </a:lnTo>
                  <a:lnTo>
                    <a:pt x="659" y="482"/>
                  </a:lnTo>
                  <a:lnTo>
                    <a:pt x="660" y="483"/>
                  </a:lnTo>
                  <a:lnTo>
                    <a:pt x="662" y="485"/>
                  </a:lnTo>
                  <a:lnTo>
                    <a:pt x="662" y="486"/>
                  </a:lnTo>
                  <a:lnTo>
                    <a:pt x="663" y="488"/>
                  </a:lnTo>
                  <a:lnTo>
                    <a:pt x="667" y="491"/>
                  </a:lnTo>
                  <a:lnTo>
                    <a:pt x="668" y="492"/>
                  </a:lnTo>
                  <a:lnTo>
                    <a:pt x="668" y="493"/>
                  </a:lnTo>
                  <a:lnTo>
                    <a:pt x="670" y="494"/>
                  </a:lnTo>
                  <a:lnTo>
                    <a:pt x="670" y="495"/>
                  </a:lnTo>
                  <a:lnTo>
                    <a:pt x="673" y="499"/>
                  </a:lnTo>
                  <a:lnTo>
                    <a:pt x="674" y="500"/>
                  </a:lnTo>
                  <a:lnTo>
                    <a:pt x="677" y="502"/>
                  </a:lnTo>
                  <a:lnTo>
                    <a:pt x="681" y="507"/>
                  </a:lnTo>
                  <a:lnTo>
                    <a:pt x="681" y="508"/>
                  </a:lnTo>
                  <a:lnTo>
                    <a:pt x="682" y="508"/>
                  </a:lnTo>
                  <a:lnTo>
                    <a:pt x="682" y="509"/>
                  </a:lnTo>
                  <a:lnTo>
                    <a:pt x="681" y="509"/>
                  </a:lnTo>
                  <a:lnTo>
                    <a:pt x="680" y="509"/>
                  </a:lnTo>
                  <a:lnTo>
                    <a:pt x="676" y="509"/>
                  </a:lnTo>
                  <a:lnTo>
                    <a:pt x="674" y="509"/>
                  </a:lnTo>
                  <a:lnTo>
                    <a:pt x="669" y="509"/>
                  </a:lnTo>
                  <a:lnTo>
                    <a:pt x="665" y="509"/>
                  </a:lnTo>
                  <a:lnTo>
                    <a:pt x="644" y="509"/>
                  </a:lnTo>
                  <a:lnTo>
                    <a:pt x="639" y="509"/>
                  </a:lnTo>
                  <a:lnTo>
                    <a:pt x="636" y="509"/>
                  </a:lnTo>
                  <a:lnTo>
                    <a:pt x="627" y="509"/>
                  </a:lnTo>
                  <a:lnTo>
                    <a:pt x="628" y="510"/>
                  </a:lnTo>
                  <a:lnTo>
                    <a:pt x="629" y="513"/>
                  </a:lnTo>
                  <a:lnTo>
                    <a:pt x="630" y="513"/>
                  </a:lnTo>
                  <a:lnTo>
                    <a:pt x="630" y="514"/>
                  </a:lnTo>
                  <a:lnTo>
                    <a:pt x="633" y="516"/>
                  </a:lnTo>
                  <a:lnTo>
                    <a:pt x="634" y="517"/>
                  </a:lnTo>
                  <a:lnTo>
                    <a:pt x="636" y="519"/>
                  </a:lnTo>
                  <a:lnTo>
                    <a:pt x="637" y="520"/>
                  </a:lnTo>
                  <a:lnTo>
                    <a:pt x="638" y="522"/>
                  </a:lnTo>
                  <a:lnTo>
                    <a:pt x="638" y="523"/>
                  </a:lnTo>
                  <a:lnTo>
                    <a:pt x="639" y="523"/>
                  </a:lnTo>
                  <a:lnTo>
                    <a:pt x="642" y="526"/>
                  </a:lnTo>
                  <a:lnTo>
                    <a:pt x="643" y="527"/>
                  </a:lnTo>
                  <a:lnTo>
                    <a:pt x="644" y="528"/>
                  </a:lnTo>
                  <a:lnTo>
                    <a:pt x="643" y="528"/>
                  </a:lnTo>
                  <a:lnTo>
                    <a:pt x="642" y="528"/>
                  </a:lnTo>
                  <a:lnTo>
                    <a:pt x="637" y="528"/>
                  </a:lnTo>
                  <a:lnTo>
                    <a:pt x="636" y="528"/>
                  </a:lnTo>
                  <a:lnTo>
                    <a:pt x="635" y="528"/>
                  </a:lnTo>
                  <a:lnTo>
                    <a:pt x="630" y="528"/>
                  </a:lnTo>
                  <a:lnTo>
                    <a:pt x="625" y="528"/>
                  </a:lnTo>
                  <a:lnTo>
                    <a:pt x="622" y="526"/>
                  </a:lnTo>
                  <a:lnTo>
                    <a:pt x="620" y="524"/>
                  </a:lnTo>
                  <a:lnTo>
                    <a:pt x="618" y="520"/>
                  </a:lnTo>
                  <a:lnTo>
                    <a:pt x="616" y="518"/>
                  </a:lnTo>
                  <a:lnTo>
                    <a:pt x="613" y="516"/>
                  </a:lnTo>
                  <a:lnTo>
                    <a:pt x="611" y="513"/>
                  </a:lnTo>
                  <a:lnTo>
                    <a:pt x="609" y="511"/>
                  </a:lnTo>
                  <a:lnTo>
                    <a:pt x="608" y="509"/>
                  </a:lnTo>
                  <a:lnTo>
                    <a:pt x="605" y="507"/>
                  </a:lnTo>
                  <a:lnTo>
                    <a:pt x="605" y="506"/>
                  </a:lnTo>
                  <a:lnTo>
                    <a:pt x="603" y="505"/>
                  </a:lnTo>
                  <a:lnTo>
                    <a:pt x="601" y="502"/>
                  </a:lnTo>
                  <a:lnTo>
                    <a:pt x="600" y="501"/>
                  </a:lnTo>
                  <a:lnTo>
                    <a:pt x="599" y="499"/>
                  </a:lnTo>
                  <a:lnTo>
                    <a:pt x="595" y="495"/>
                  </a:lnTo>
                  <a:lnTo>
                    <a:pt x="592" y="493"/>
                  </a:lnTo>
                  <a:lnTo>
                    <a:pt x="591" y="492"/>
                  </a:lnTo>
                  <a:lnTo>
                    <a:pt x="583" y="489"/>
                  </a:lnTo>
                  <a:lnTo>
                    <a:pt x="583" y="502"/>
                  </a:lnTo>
                  <a:lnTo>
                    <a:pt x="581" y="518"/>
                  </a:lnTo>
                  <a:lnTo>
                    <a:pt x="581" y="528"/>
                  </a:lnTo>
                  <a:lnTo>
                    <a:pt x="575" y="528"/>
                  </a:lnTo>
                  <a:lnTo>
                    <a:pt x="573" y="528"/>
                  </a:lnTo>
                  <a:lnTo>
                    <a:pt x="570" y="528"/>
                  </a:lnTo>
                  <a:lnTo>
                    <a:pt x="565" y="528"/>
                  </a:lnTo>
                  <a:lnTo>
                    <a:pt x="564" y="528"/>
                  </a:lnTo>
                  <a:lnTo>
                    <a:pt x="560" y="528"/>
                  </a:lnTo>
                  <a:lnTo>
                    <a:pt x="551" y="528"/>
                  </a:lnTo>
                  <a:lnTo>
                    <a:pt x="549" y="528"/>
                  </a:lnTo>
                  <a:lnTo>
                    <a:pt x="548" y="528"/>
                  </a:lnTo>
                  <a:lnTo>
                    <a:pt x="547" y="528"/>
                  </a:lnTo>
                  <a:lnTo>
                    <a:pt x="542" y="528"/>
                  </a:lnTo>
                  <a:lnTo>
                    <a:pt x="541" y="528"/>
                  </a:lnTo>
                  <a:lnTo>
                    <a:pt x="539" y="528"/>
                  </a:lnTo>
                  <a:lnTo>
                    <a:pt x="529" y="528"/>
                  </a:lnTo>
                  <a:lnTo>
                    <a:pt x="526" y="528"/>
                  </a:lnTo>
                  <a:lnTo>
                    <a:pt x="522" y="528"/>
                  </a:lnTo>
                  <a:lnTo>
                    <a:pt x="510" y="528"/>
                  </a:lnTo>
                  <a:lnTo>
                    <a:pt x="507" y="528"/>
                  </a:lnTo>
                  <a:lnTo>
                    <a:pt x="506" y="530"/>
                  </a:lnTo>
                  <a:lnTo>
                    <a:pt x="506" y="533"/>
                  </a:lnTo>
                  <a:lnTo>
                    <a:pt x="505" y="534"/>
                  </a:lnTo>
                  <a:lnTo>
                    <a:pt x="505" y="535"/>
                  </a:lnTo>
                  <a:lnTo>
                    <a:pt x="505" y="537"/>
                  </a:lnTo>
                  <a:lnTo>
                    <a:pt x="504" y="539"/>
                  </a:lnTo>
                  <a:lnTo>
                    <a:pt x="504" y="540"/>
                  </a:lnTo>
                  <a:lnTo>
                    <a:pt x="504" y="541"/>
                  </a:lnTo>
                  <a:lnTo>
                    <a:pt x="499" y="540"/>
                  </a:lnTo>
                  <a:lnTo>
                    <a:pt x="492" y="539"/>
                  </a:lnTo>
                  <a:lnTo>
                    <a:pt x="489" y="537"/>
                  </a:lnTo>
                  <a:lnTo>
                    <a:pt x="488" y="537"/>
                  </a:lnTo>
                  <a:lnTo>
                    <a:pt x="484" y="536"/>
                  </a:lnTo>
                  <a:lnTo>
                    <a:pt x="483" y="536"/>
                  </a:lnTo>
                  <a:lnTo>
                    <a:pt x="475" y="534"/>
                  </a:lnTo>
                  <a:lnTo>
                    <a:pt x="474" y="534"/>
                  </a:lnTo>
                  <a:lnTo>
                    <a:pt x="472" y="533"/>
                  </a:lnTo>
                  <a:lnTo>
                    <a:pt x="469" y="533"/>
                  </a:lnTo>
                  <a:lnTo>
                    <a:pt x="467" y="532"/>
                  </a:lnTo>
                  <a:lnTo>
                    <a:pt x="464" y="532"/>
                  </a:lnTo>
                  <a:lnTo>
                    <a:pt x="462" y="531"/>
                  </a:lnTo>
                  <a:lnTo>
                    <a:pt x="461" y="531"/>
                  </a:lnTo>
                  <a:lnTo>
                    <a:pt x="460" y="531"/>
                  </a:lnTo>
                  <a:lnTo>
                    <a:pt x="458" y="530"/>
                  </a:lnTo>
                  <a:lnTo>
                    <a:pt x="457" y="530"/>
                  </a:lnTo>
                  <a:lnTo>
                    <a:pt x="456" y="530"/>
                  </a:lnTo>
                  <a:lnTo>
                    <a:pt x="457" y="530"/>
                  </a:lnTo>
                  <a:lnTo>
                    <a:pt x="457" y="528"/>
                  </a:lnTo>
                  <a:lnTo>
                    <a:pt x="461" y="515"/>
                  </a:lnTo>
                  <a:lnTo>
                    <a:pt x="461" y="514"/>
                  </a:lnTo>
                  <a:lnTo>
                    <a:pt x="462" y="511"/>
                  </a:lnTo>
                  <a:lnTo>
                    <a:pt x="462" y="510"/>
                  </a:lnTo>
                  <a:lnTo>
                    <a:pt x="464" y="503"/>
                  </a:lnTo>
                  <a:lnTo>
                    <a:pt x="465" y="500"/>
                  </a:lnTo>
                  <a:lnTo>
                    <a:pt x="465" y="498"/>
                  </a:lnTo>
                  <a:lnTo>
                    <a:pt x="465" y="497"/>
                  </a:lnTo>
                  <a:lnTo>
                    <a:pt x="465" y="495"/>
                  </a:lnTo>
                  <a:lnTo>
                    <a:pt x="465" y="494"/>
                  </a:lnTo>
                  <a:lnTo>
                    <a:pt x="466" y="494"/>
                  </a:lnTo>
                  <a:lnTo>
                    <a:pt x="466" y="493"/>
                  </a:lnTo>
                  <a:lnTo>
                    <a:pt x="466" y="492"/>
                  </a:lnTo>
                  <a:lnTo>
                    <a:pt x="467" y="488"/>
                  </a:lnTo>
                  <a:lnTo>
                    <a:pt x="467" y="485"/>
                  </a:lnTo>
                  <a:lnTo>
                    <a:pt x="469" y="484"/>
                  </a:lnTo>
                  <a:lnTo>
                    <a:pt x="469" y="483"/>
                  </a:lnTo>
                  <a:lnTo>
                    <a:pt x="467" y="483"/>
                  </a:lnTo>
                  <a:lnTo>
                    <a:pt x="465" y="483"/>
                  </a:lnTo>
                  <a:lnTo>
                    <a:pt x="463" y="483"/>
                  </a:lnTo>
                  <a:lnTo>
                    <a:pt x="460" y="483"/>
                  </a:lnTo>
                  <a:lnTo>
                    <a:pt x="458" y="483"/>
                  </a:lnTo>
                  <a:lnTo>
                    <a:pt x="456" y="483"/>
                  </a:lnTo>
                  <a:lnTo>
                    <a:pt x="455" y="483"/>
                  </a:lnTo>
                  <a:lnTo>
                    <a:pt x="449" y="483"/>
                  </a:lnTo>
                  <a:lnTo>
                    <a:pt x="447" y="483"/>
                  </a:lnTo>
                  <a:lnTo>
                    <a:pt x="446" y="483"/>
                  </a:lnTo>
                  <a:lnTo>
                    <a:pt x="445" y="482"/>
                  </a:lnTo>
                  <a:lnTo>
                    <a:pt x="444" y="482"/>
                  </a:lnTo>
                  <a:lnTo>
                    <a:pt x="443" y="482"/>
                  </a:lnTo>
                  <a:lnTo>
                    <a:pt x="440" y="482"/>
                  </a:lnTo>
                  <a:lnTo>
                    <a:pt x="439" y="482"/>
                  </a:lnTo>
                  <a:lnTo>
                    <a:pt x="438" y="482"/>
                  </a:lnTo>
                  <a:lnTo>
                    <a:pt x="431" y="482"/>
                  </a:lnTo>
                  <a:lnTo>
                    <a:pt x="427" y="482"/>
                  </a:lnTo>
                  <a:lnTo>
                    <a:pt x="415" y="481"/>
                  </a:lnTo>
                  <a:lnTo>
                    <a:pt x="411" y="481"/>
                  </a:lnTo>
                  <a:lnTo>
                    <a:pt x="410" y="482"/>
                  </a:lnTo>
                  <a:lnTo>
                    <a:pt x="409" y="482"/>
                  </a:lnTo>
                  <a:lnTo>
                    <a:pt x="406" y="485"/>
                  </a:lnTo>
                  <a:lnTo>
                    <a:pt x="404" y="488"/>
                  </a:lnTo>
                  <a:lnTo>
                    <a:pt x="402" y="491"/>
                  </a:lnTo>
                  <a:lnTo>
                    <a:pt x="400" y="493"/>
                  </a:lnTo>
                  <a:lnTo>
                    <a:pt x="395" y="497"/>
                  </a:lnTo>
                  <a:lnTo>
                    <a:pt x="391" y="499"/>
                  </a:lnTo>
                  <a:lnTo>
                    <a:pt x="387" y="501"/>
                  </a:lnTo>
                  <a:lnTo>
                    <a:pt x="384" y="502"/>
                  </a:lnTo>
                  <a:lnTo>
                    <a:pt x="384" y="503"/>
                  </a:lnTo>
                  <a:lnTo>
                    <a:pt x="383" y="503"/>
                  </a:lnTo>
                  <a:lnTo>
                    <a:pt x="382" y="503"/>
                  </a:lnTo>
                  <a:lnTo>
                    <a:pt x="379" y="505"/>
                  </a:lnTo>
                  <a:lnTo>
                    <a:pt x="377" y="506"/>
                  </a:lnTo>
                  <a:lnTo>
                    <a:pt x="374" y="507"/>
                  </a:lnTo>
                  <a:lnTo>
                    <a:pt x="370" y="507"/>
                  </a:lnTo>
                  <a:lnTo>
                    <a:pt x="369" y="507"/>
                  </a:lnTo>
                  <a:lnTo>
                    <a:pt x="361" y="507"/>
                  </a:lnTo>
                  <a:lnTo>
                    <a:pt x="359" y="507"/>
                  </a:lnTo>
                  <a:lnTo>
                    <a:pt x="361" y="509"/>
                  </a:lnTo>
                  <a:lnTo>
                    <a:pt x="363" y="513"/>
                  </a:lnTo>
                  <a:lnTo>
                    <a:pt x="363" y="514"/>
                  </a:lnTo>
                  <a:lnTo>
                    <a:pt x="365" y="515"/>
                  </a:lnTo>
                  <a:lnTo>
                    <a:pt x="363" y="515"/>
                  </a:lnTo>
                  <a:lnTo>
                    <a:pt x="366" y="517"/>
                  </a:lnTo>
                  <a:lnTo>
                    <a:pt x="363" y="518"/>
                  </a:lnTo>
                  <a:lnTo>
                    <a:pt x="363" y="519"/>
                  </a:lnTo>
                  <a:lnTo>
                    <a:pt x="362" y="520"/>
                  </a:lnTo>
                  <a:lnTo>
                    <a:pt x="361" y="523"/>
                  </a:lnTo>
                  <a:lnTo>
                    <a:pt x="360" y="525"/>
                  </a:lnTo>
                  <a:lnTo>
                    <a:pt x="356" y="539"/>
                  </a:lnTo>
                  <a:lnTo>
                    <a:pt x="353" y="544"/>
                  </a:lnTo>
                  <a:lnTo>
                    <a:pt x="349" y="556"/>
                  </a:lnTo>
                  <a:lnTo>
                    <a:pt x="348" y="557"/>
                  </a:lnTo>
                  <a:lnTo>
                    <a:pt x="348" y="559"/>
                  </a:lnTo>
                  <a:lnTo>
                    <a:pt x="346" y="561"/>
                  </a:lnTo>
                  <a:lnTo>
                    <a:pt x="346" y="564"/>
                  </a:lnTo>
                  <a:lnTo>
                    <a:pt x="346" y="566"/>
                  </a:lnTo>
                  <a:lnTo>
                    <a:pt x="345" y="566"/>
                  </a:lnTo>
                  <a:lnTo>
                    <a:pt x="345" y="575"/>
                  </a:lnTo>
                  <a:lnTo>
                    <a:pt x="345" y="581"/>
                  </a:lnTo>
                  <a:lnTo>
                    <a:pt x="345" y="591"/>
                  </a:lnTo>
                  <a:lnTo>
                    <a:pt x="348" y="591"/>
                  </a:lnTo>
                  <a:lnTo>
                    <a:pt x="348" y="592"/>
                  </a:lnTo>
                  <a:lnTo>
                    <a:pt x="348" y="594"/>
                  </a:lnTo>
                  <a:lnTo>
                    <a:pt x="348" y="595"/>
                  </a:lnTo>
                  <a:lnTo>
                    <a:pt x="348" y="597"/>
                  </a:lnTo>
                  <a:lnTo>
                    <a:pt x="346" y="598"/>
                  </a:lnTo>
                  <a:lnTo>
                    <a:pt x="346" y="599"/>
                  </a:lnTo>
                  <a:lnTo>
                    <a:pt x="346" y="602"/>
                  </a:lnTo>
                  <a:lnTo>
                    <a:pt x="345" y="601"/>
                  </a:lnTo>
                  <a:lnTo>
                    <a:pt x="345" y="603"/>
                  </a:lnTo>
                  <a:lnTo>
                    <a:pt x="344" y="605"/>
                  </a:lnTo>
                  <a:lnTo>
                    <a:pt x="343" y="606"/>
                  </a:lnTo>
                  <a:lnTo>
                    <a:pt x="342" y="607"/>
                  </a:lnTo>
                  <a:lnTo>
                    <a:pt x="342" y="608"/>
                  </a:lnTo>
                  <a:lnTo>
                    <a:pt x="344" y="608"/>
                  </a:lnTo>
                  <a:lnTo>
                    <a:pt x="344" y="611"/>
                  </a:lnTo>
                  <a:lnTo>
                    <a:pt x="343" y="612"/>
                  </a:lnTo>
                  <a:lnTo>
                    <a:pt x="342" y="612"/>
                  </a:lnTo>
                  <a:lnTo>
                    <a:pt x="342" y="614"/>
                  </a:lnTo>
                  <a:lnTo>
                    <a:pt x="342" y="615"/>
                  </a:lnTo>
                  <a:lnTo>
                    <a:pt x="342" y="618"/>
                  </a:lnTo>
                  <a:lnTo>
                    <a:pt x="343" y="618"/>
                  </a:lnTo>
                  <a:lnTo>
                    <a:pt x="344" y="618"/>
                  </a:lnTo>
                  <a:lnTo>
                    <a:pt x="344" y="622"/>
                  </a:lnTo>
                  <a:lnTo>
                    <a:pt x="344" y="623"/>
                  </a:lnTo>
                  <a:lnTo>
                    <a:pt x="344" y="626"/>
                  </a:lnTo>
                  <a:lnTo>
                    <a:pt x="344" y="628"/>
                  </a:lnTo>
                  <a:lnTo>
                    <a:pt x="344" y="629"/>
                  </a:lnTo>
                  <a:lnTo>
                    <a:pt x="344" y="633"/>
                  </a:lnTo>
                  <a:lnTo>
                    <a:pt x="344" y="634"/>
                  </a:lnTo>
                  <a:lnTo>
                    <a:pt x="344" y="641"/>
                  </a:lnTo>
                  <a:lnTo>
                    <a:pt x="344" y="652"/>
                  </a:lnTo>
                  <a:lnTo>
                    <a:pt x="343" y="656"/>
                  </a:lnTo>
                  <a:lnTo>
                    <a:pt x="343" y="658"/>
                  </a:lnTo>
                  <a:lnTo>
                    <a:pt x="343" y="659"/>
                  </a:lnTo>
                  <a:lnTo>
                    <a:pt x="343" y="660"/>
                  </a:lnTo>
                  <a:lnTo>
                    <a:pt x="342" y="660"/>
                  </a:lnTo>
                  <a:lnTo>
                    <a:pt x="342" y="661"/>
                  </a:lnTo>
                  <a:lnTo>
                    <a:pt x="339" y="662"/>
                  </a:lnTo>
                  <a:lnTo>
                    <a:pt x="330" y="667"/>
                  </a:lnTo>
                  <a:lnTo>
                    <a:pt x="326" y="669"/>
                  </a:lnTo>
                  <a:lnTo>
                    <a:pt x="323" y="670"/>
                  </a:lnTo>
                  <a:lnTo>
                    <a:pt x="320" y="672"/>
                  </a:lnTo>
                  <a:lnTo>
                    <a:pt x="318" y="673"/>
                  </a:lnTo>
                  <a:lnTo>
                    <a:pt x="319" y="675"/>
                  </a:lnTo>
                  <a:lnTo>
                    <a:pt x="320" y="677"/>
                  </a:lnTo>
                  <a:lnTo>
                    <a:pt x="322" y="681"/>
                  </a:lnTo>
                  <a:lnTo>
                    <a:pt x="325" y="686"/>
                  </a:lnTo>
                  <a:lnTo>
                    <a:pt x="325" y="689"/>
                  </a:lnTo>
                  <a:lnTo>
                    <a:pt x="328" y="693"/>
                  </a:lnTo>
                  <a:lnTo>
                    <a:pt x="328" y="695"/>
                  </a:lnTo>
                  <a:lnTo>
                    <a:pt x="330" y="695"/>
                  </a:lnTo>
                  <a:lnTo>
                    <a:pt x="333" y="694"/>
                  </a:lnTo>
                  <a:lnTo>
                    <a:pt x="336" y="694"/>
                  </a:lnTo>
                  <a:lnTo>
                    <a:pt x="339" y="693"/>
                  </a:lnTo>
                  <a:lnTo>
                    <a:pt x="340" y="693"/>
                  </a:lnTo>
                  <a:lnTo>
                    <a:pt x="341" y="693"/>
                  </a:lnTo>
                  <a:lnTo>
                    <a:pt x="342" y="693"/>
                  </a:lnTo>
                  <a:lnTo>
                    <a:pt x="343" y="693"/>
                  </a:lnTo>
                  <a:lnTo>
                    <a:pt x="344" y="693"/>
                  </a:lnTo>
                  <a:lnTo>
                    <a:pt x="344" y="694"/>
                  </a:lnTo>
                  <a:lnTo>
                    <a:pt x="344" y="696"/>
                  </a:lnTo>
                  <a:lnTo>
                    <a:pt x="346" y="698"/>
                  </a:lnTo>
                  <a:lnTo>
                    <a:pt x="352" y="701"/>
                  </a:lnTo>
                  <a:lnTo>
                    <a:pt x="356" y="701"/>
                  </a:lnTo>
                  <a:lnTo>
                    <a:pt x="358" y="701"/>
                  </a:lnTo>
                  <a:lnTo>
                    <a:pt x="360" y="701"/>
                  </a:lnTo>
                  <a:lnTo>
                    <a:pt x="365" y="701"/>
                  </a:lnTo>
                  <a:lnTo>
                    <a:pt x="368" y="701"/>
                  </a:lnTo>
                  <a:lnTo>
                    <a:pt x="369" y="706"/>
                  </a:lnTo>
                  <a:lnTo>
                    <a:pt x="369" y="717"/>
                  </a:lnTo>
                  <a:lnTo>
                    <a:pt x="369" y="723"/>
                  </a:lnTo>
                  <a:lnTo>
                    <a:pt x="370" y="723"/>
                  </a:lnTo>
                  <a:lnTo>
                    <a:pt x="371" y="723"/>
                  </a:lnTo>
                  <a:lnTo>
                    <a:pt x="371" y="727"/>
                  </a:lnTo>
                  <a:lnTo>
                    <a:pt x="371" y="728"/>
                  </a:lnTo>
                  <a:lnTo>
                    <a:pt x="375" y="726"/>
                  </a:lnTo>
                  <a:lnTo>
                    <a:pt x="376" y="726"/>
                  </a:lnTo>
                  <a:lnTo>
                    <a:pt x="377" y="725"/>
                  </a:lnTo>
                  <a:lnTo>
                    <a:pt x="379" y="724"/>
                  </a:lnTo>
                  <a:lnTo>
                    <a:pt x="385" y="721"/>
                  </a:lnTo>
                  <a:lnTo>
                    <a:pt x="386" y="721"/>
                  </a:lnTo>
                  <a:lnTo>
                    <a:pt x="386" y="723"/>
                  </a:lnTo>
                  <a:lnTo>
                    <a:pt x="387" y="724"/>
                  </a:lnTo>
                  <a:lnTo>
                    <a:pt x="387" y="725"/>
                  </a:lnTo>
                  <a:lnTo>
                    <a:pt x="387" y="726"/>
                  </a:lnTo>
                  <a:lnTo>
                    <a:pt x="385" y="727"/>
                  </a:lnTo>
                  <a:lnTo>
                    <a:pt x="379" y="731"/>
                  </a:lnTo>
                  <a:lnTo>
                    <a:pt x="378" y="731"/>
                  </a:lnTo>
                  <a:lnTo>
                    <a:pt x="377" y="732"/>
                  </a:lnTo>
                  <a:lnTo>
                    <a:pt x="374" y="733"/>
                  </a:lnTo>
                  <a:lnTo>
                    <a:pt x="378" y="745"/>
                  </a:lnTo>
                  <a:lnTo>
                    <a:pt x="383" y="757"/>
                  </a:lnTo>
                  <a:lnTo>
                    <a:pt x="383" y="759"/>
                  </a:lnTo>
                  <a:lnTo>
                    <a:pt x="380" y="764"/>
                  </a:lnTo>
                  <a:lnTo>
                    <a:pt x="380" y="765"/>
                  </a:lnTo>
                  <a:lnTo>
                    <a:pt x="380" y="766"/>
                  </a:lnTo>
                  <a:lnTo>
                    <a:pt x="379" y="767"/>
                  </a:lnTo>
                  <a:lnTo>
                    <a:pt x="379" y="768"/>
                  </a:lnTo>
                  <a:lnTo>
                    <a:pt x="371" y="774"/>
                  </a:lnTo>
                  <a:lnTo>
                    <a:pt x="369" y="775"/>
                  </a:lnTo>
                  <a:lnTo>
                    <a:pt x="365" y="779"/>
                  </a:lnTo>
                  <a:lnTo>
                    <a:pt x="354" y="788"/>
                  </a:lnTo>
                  <a:lnTo>
                    <a:pt x="351" y="790"/>
                  </a:lnTo>
                  <a:lnTo>
                    <a:pt x="348" y="787"/>
                  </a:lnTo>
                  <a:lnTo>
                    <a:pt x="349" y="781"/>
                  </a:lnTo>
                  <a:lnTo>
                    <a:pt x="349" y="777"/>
                  </a:lnTo>
                  <a:lnTo>
                    <a:pt x="345" y="774"/>
                  </a:lnTo>
                  <a:lnTo>
                    <a:pt x="345" y="773"/>
                  </a:lnTo>
                  <a:lnTo>
                    <a:pt x="343" y="770"/>
                  </a:lnTo>
                  <a:lnTo>
                    <a:pt x="334" y="771"/>
                  </a:lnTo>
                  <a:lnTo>
                    <a:pt x="326" y="775"/>
                  </a:lnTo>
                  <a:lnTo>
                    <a:pt x="324" y="779"/>
                  </a:lnTo>
                  <a:lnTo>
                    <a:pt x="325" y="784"/>
                  </a:lnTo>
                  <a:lnTo>
                    <a:pt x="324" y="785"/>
                  </a:lnTo>
                  <a:lnTo>
                    <a:pt x="334" y="793"/>
                  </a:lnTo>
                  <a:lnTo>
                    <a:pt x="339" y="798"/>
                  </a:lnTo>
                  <a:lnTo>
                    <a:pt x="337" y="800"/>
                  </a:lnTo>
                  <a:lnTo>
                    <a:pt x="336" y="801"/>
                  </a:lnTo>
                  <a:lnTo>
                    <a:pt x="334" y="802"/>
                  </a:lnTo>
                  <a:lnTo>
                    <a:pt x="333" y="803"/>
                  </a:lnTo>
                  <a:lnTo>
                    <a:pt x="330" y="804"/>
                  </a:lnTo>
                  <a:lnTo>
                    <a:pt x="327" y="804"/>
                  </a:lnTo>
                  <a:lnTo>
                    <a:pt x="320" y="798"/>
                  </a:lnTo>
                  <a:lnTo>
                    <a:pt x="317" y="791"/>
                  </a:lnTo>
                  <a:lnTo>
                    <a:pt x="313" y="788"/>
                  </a:lnTo>
                  <a:lnTo>
                    <a:pt x="307" y="787"/>
                  </a:lnTo>
                  <a:lnTo>
                    <a:pt x="303" y="786"/>
                  </a:lnTo>
                  <a:lnTo>
                    <a:pt x="301" y="787"/>
                  </a:lnTo>
                  <a:lnTo>
                    <a:pt x="299" y="787"/>
                  </a:lnTo>
                  <a:lnTo>
                    <a:pt x="297" y="799"/>
                  </a:lnTo>
                  <a:lnTo>
                    <a:pt x="297" y="800"/>
                  </a:lnTo>
                  <a:lnTo>
                    <a:pt x="296" y="801"/>
                  </a:lnTo>
                  <a:lnTo>
                    <a:pt x="294" y="802"/>
                  </a:lnTo>
                  <a:lnTo>
                    <a:pt x="293" y="802"/>
                  </a:lnTo>
                  <a:lnTo>
                    <a:pt x="292" y="803"/>
                  </a:lnTo>
                  <a:lnTo>
                    <a:pt x="291" y="803"/>
                  </a:lnTo>
                  <a:lnTo>
                    <a:pt x="289" y="801"/>
                  </a:lnTo>
                  <a:lnTo>
                    <a:pt x="289" y="799"/>
                  </a:lnTo>
                  <a:lnTo>
                    <a:pt x="288" y="796"/>
                  </a:lnTo>
                  <a:lnTo>
                    <a:pt x="287" y="796"/>
                  </a:lnTo>
                  <a:lnTo>
                    <a:pt x="284" y="794"/>
                  </a:lnTo>
                  <a:lnTo>
                    <a:pt x="281" y="792"/>
                  </a:lnTo>
                  <a:lnTo>
                    <a:pt x="277" y="793"/>
                  </a:lnTo>
                  <a:lnTo>
                    <a:pt x="276" y="796"/>
                  </a:lnTo>
                  <a:lnTo>
                    <a:pt x="275" y="799"/>
                  </a:lnTo>
                  <a:lnTo>
                    <a:pt x="266" y="809"/>
                  </a:lnTo>
                  <a:lnTo>
                    <a:pt x="263" y="810"/>
                  </a:lnTo>
                  <a:lnTo>
                    <a:pt x="254" y="815"/>
                  </a:lnTo>
                  <a:lnTo>
                    <a:pt x="253" y="815"/>
                  </a:lnTo>
                  <a:lnTo>
                    <a:pt x="251" y="813"/>
                  </a:lnTo>
                  <a:lnTo>
                    <a:pt x="247" y="810"/>
                  </a:lnTo>
                  <a:lnTo>
                    <a:pt x="247" y="809"/>
                  </a:lnTo>
                  <a:lnTo>
                    <a:pt x="249" y="799"/>
                  </a:lnTo>
                  <a:lnTo>
                    <a:pt x="251" y="785"/>
                  </a:lnTo>
                  <a:lnTo>
                    <a:pt x="251" y="782"/>
                  </a:lnTo>
                  <a:lnTo>
                    <a:pt x="241" y="778"/>
                  </a:lnTo>
                  <a:lnTo>
                    <a:pt x="227" y="773"/>
                  </a:lnTo>
                  <a:lnTo>
                    <a:pt x="222" y="770"/>
                  </a:lnTo>
                  <a:lnTo>
                    <a:pt x="207" y="765"/>
                  </a:lnTo>
                  <a:lnTo>
                    <a:pt x="198" y="760"/>
                  </a:lnTo>
                  <a:lnTo>
                    <a:pt x="193" y="759"/>
                  </a:lnTo>
                  <a:lnTo>
                    <a:pt x="181" y="759"/>
                  </a:lnTo>
                  <a:lnTo>
                    <a:pt x="171" y="764"/>
                  </a:lnTo>
                  <a:lnTo>
                    <a:pt x="170" y="764"/>
                  </a:lnTo>
                  <a:lnTo>
                    <a:pt x="167" y="767"/>
                  </a:lnTo>
                  <a:lnTo>
                    <a:pt x="164" y="769"/>
                  </a:lnTo>
                  <a:lnTo>
                    <a:pt x="162" y="771"/>
                  </a:lnTo>
                  <a:lnTo>
                    <a:pt x="161" y="774"/>
                  </a:lnTo>
                  <a:lnTo>
                    <a:pt x="160" y="775"/>
                  </a:lnTo>
                  <a:lnTo>
                    <a:pt x="159" y="774"/>
                  </a:lnTo>
                  <a:lnTo>
                    <a:pt x="144" y="799"/>
                  </a:lnTo>
                  <a:lnTo>
                    <a:pt x="143" y="800"/>
                  </a:lnTo>
                  <a:lnTo>
                    <a:pt x="141" y="801"/>
                  </a:lnTo>
                  <a:lnTo>
                    <a:pt x="138" y="802"/>
                  </a:lnTo>
                  <a:lnTo>
                    <a:pt x="138" y="801"/>
                  </a:lnTo>
                  <a:lnTo>
                    <a:pt x="137" y="800"/>
                  </a:lnTo>
                  <a:lnTo>
                    <a:pt x="138" y="799"/>
                  </a:lnTo>
                  <a:lnTo>
                    <a:pt x="138" y="798"/>
                  </a:lnTo>
                  <a:lnTo>
                    <a:pt x="137" y="798"/>
                  </a:lnTo>
                  <a:lnTo>
                    <a:pt x="135" y="798"/>
                  </a:lnTo>
                  <a:lnTo>
                    <a:pt x="133" y="795"/>
                  </a:lnTo>
                  <a:lnTo>
                    <a:pt x="133" y="794"/>
                  </a:lnTo>
                  <a:lnTo>
                    <a:pt x="133" y="793"/>
                  </a:lnTo>
                  <a:lnTo>
                    <a:pt x="133" y="792"/>
                  </a:lnTo>
                  <a:lnTo>
                    <a:pt x="132" y="792"/>
                  </a:lnTo>
                  <a:lnTo>
                    <a:pt x="130" y="791"/>
                  </a:lnTo>
                  <a:lnTo>
                    <a:pt x="130" y="790"/>
                  </a:lnTo>
                  <a:lnTo>
                    <a:pt x="129" y="787"/>
                  </a:lnTo>
                  <a:lnTo>
                    <a:pt x="128" y="785"/>
                  </a:lnTo>
                  <a:lnTo>
                    <a:pt x="128" y="784"/>
                  </a:lnTo>
                  <a:lnTo>
                    <a:pt x="127" y="784"/>
                  </a:lnTo>
                  <a:lnTo>
                    <a:pt x="127" y="781"/>
                  </a:lnTo>
                  <a:lnTo>
                    <a:pt x="126" y="779"/>
                  </a:lnTo>
                  <a:lnTo>
                    <a:pt x="126" y="778"/>
                  </a:lnTo>
                  <a:lnTo>
                    <a:pt x="125" y="777"/>
                  </a:lnTo>
                  <a:lnTo>
                    <a:pt x="125" y="778"/>
                  </a:lnTo>
                  <a:lnTo>
                    <a:pt x="124" y="778"/>
                  </a:lnTo>
                  <a:lnTo>
                    <a:pt x="123" y="776"/>
                  </a:lnTo>
                  <a:lnTo>
                    <a:pt x="121" y="775"/>
                  </a:lnTo>
                  <a:lnTo>
                    <a:pt x="121" y="774"/>
                  </a:lnTo>
                  <a:lnTo>
                    <a:pt x="121" y="775"/>
                  </a:lnTo>
                  <a:lnTo>
                    <a:pt x="120" y="775"/>
                  </a:lnTo>
                  <a:lnTo>
                    <a:pt x="120" y="774"/>
                  </a:lnTo>
                  <a:lnTo>
                    <a:pt x="119" y="774"/>
                  </a:lnTo>
                  <a:lnTo>
                    <a:pt x="119" y="773"/>
                  </a:lnTo>
                  <a:lnTo>
                    <a:pt x="120" y="771"/>
                  </a:lnTo>
                  <a:lnTo>
                    <a:pt x="119" y="771"/>
                  </a:lnTo>
                  <a:lnTo>
                    <a:pt x="119" y="770"/>
                  </a:lnTo>
                  <a:lnTo>
                    <a:pt x="118" y="770"/>
                  </a:lnTo>
                  <a:lnTo>
                    <a:pt x="117" y="769"/>
                  </a:lnTo>
                  <a:lnTo>
                    <a:pt x="116" y="769"/>
                  </a:lnTo>
                  <a:lnTo>
                    <a:pt x="115" y="768"/>
                  </a:lnTo>
                  <a:lnTo>
                    <a:pt x="112" y="766"/>
                  </a:lnTo>
                  <a:lnTo>
                    <a:pt x="111" y="766"/>
                  </a:lnTo>
                  <a:lnTo>
                    <a:pt x="110" y="766"/>
                  </a:lnTo>
                  <a:lnTo>
                    <a:pt x="110" y="765"/>
                  </a:lnTo>
                  <a:lnTo>
                    <a:pt x="111" y="765"/>
                  </a:lnTo>
                  <a:lnTo>
                    <a:pt x="110" y="764"/>
                  </a:lnTo>
                  <a:lnTo>
                    <a:pt x="109" y="762"/>
                  </a:lnTo>
                  <a:lnTo>
                    <a:pt x="110" y="760"/>
                  </a:lnTo>
                  <a:lnTo>
                    <a:pt x="109" y="760"/>
                  </a:lnTo>
                  <a:lnTo>
                    <a:pt x="107" y="757"/>
                  </a:lnTo>
                  <a:lnTo>
                    <a:pt x="106" y="756"/>
                  </a:lnTo>
                  <a:lnTo>
                    <a:pt x="106" y="754"/>
                  </a:lnTo>
                  <a:lnTo>
                    <a:pt x="104" y="754"/>
                  </a:lnTo>
                  <a:lnTo>
                    <a:pt x="104" y="753"/>
                  </a:lnTo>
                  <a:lnTo>
                    <a:pt x="103" y="752"/>
                  </a:lnTo>
                  <a:lnTo>
                    <a:pt x="103" y="751"/>
                  </a:lnTo>
                  <a:lnTo>
                    <a:pt x="102" y="750"/>
                  </a:lnTo>
                  <a:lnTo>
                    <a:pt x="101" y="749"/>
                  </a:lnTo>
                  <a:lnTo>
                    <a:pt x="100" y="749"/>
                  </a:lnTo>
                  <a:lnTo>
                    <a:pt x="99" y="748"/>
                  </a:lnTo>
                  <a:lnTo>
                    <a:pt x="99" y="745"/>
                  </a:lnTo>
                  <a:lnTo>
                    <a:pt x="95" y="742"/>
                  </a:lnTo>
                  <a:lnTo>
                    <a:pt x="95" y="741"/>
                  </a:lnTo>
                  <a:lnTo>
                    <a:pt x="94" y="740"/>
                  </a:lnTo>
                  <a:lnTo>
                    <a:pt x="93" y="739"/>
                  </a:lnTo>
                  <a:lnTo>
                    <a:pt x="93" y="737"/>
                  </a:lnTo>
                  <a:lnTo>
                    <a:pt x="91" y="734"/>
                  </a:lnTo>
                  <a:lnTo>
                    <a:pt x="90" y="734"/>
                  </a:lnTo>
                  <a:lnTo>
                    <a:pt x="89" y="733"/>
                  </a:lnTo>
                  <a:lnTo>
                    <a:pt x="87" y="731"/>
                  </a:lnTo>
                  <a:lnTo>
                    <a:pt x="86" y="729"/>
                  </a:lnTo>
                  <a:lnTo>
                    <a:pt x="84" y="728"/>
                  </a:lnTo>
                  <a:lnTo>
                    <a:pt x="84" y="727"/>
                  </a:lnTo>
                  <a:lnTo>
                    <a:pt x="84" y="726"/>
                  </a:lnTo>
                  <a:lnTo>
                    <a:pt x="87" y="723"/>
                  </a:lnTo>
                  <a:lnTo>
                    <a:pt x="89" y="721"/>
                  </a:lnTo>
                  <a:lnTo>
                    <a:pt x="89" y="719"/>
                  </a:lnTo>
                  <a:lnTo>
                    <a:pt x="90" y="712"/>
                  </a:lnTo>
                  <a:lnTo>
                    <a:pt x="89" y="711"/>
                  </a:lnTo>
                  <a:lnTo>
                    <a:pt x="87" y="700"/>
                  </a:lnTo>
                  <a:lnTo>
                    <a:pt x="87" y="698"/>
                  </a:lnTo>
                  <a:lnTo>
                    <a:pt x="87" y="696"/>
                  </a:lnTo>
                  <a:lnTo>
                    <a:pt x="87" y="695"/>
                  </a:lnTo>
                  <a:lnTo>
                    <a:pt x="90" y="692"/>
                  </a:lnTo>
                  <a:lnTo>
                    <a:pt x="91" y="689"/>
                  </a:lnTo>
                  <a:lnTo>
                    <a:pt x="91" y="686"/>
                  </a:lnTo>
                  <a:lnTo>
                    <a:pt x="90" y="683"/>
                  </a:lnTo>
                  <a:lnTo>
                    <a:pt x="90" y="682"/>
                  </a:lnTo>
                  <a:lnTo>
                    <a:pt x="87" y="681"/>
                  </a:lnTo>
                  <a:lnTo>
                    <a:pt x="84" y="678"/>
                  </a:lnTo>
                  <a:lnTo>
                    <a:pt x="84" y="679"/>
                  </a:lnTo>
                  <a:lnTo>
                    <a:pt x="83" y="679"/>
                  </a:lnTo>
                  <a:lnTo>
                    <a:pt x="82" y="679"/>
                  </a:lnTo>
                  <a:lnTo>
                    <a:pt x="80" y="679"/>
                  </a:lnTo>
                  <a:lnTo>
                    <a:pt x="77" y="678"/>
                  </a:lnTo>
                  <a:lnTo>
                    <a:pt x="75" y="676"/>
                  </a:lnTo>
                  <a:lnTo>
                    <a:pt x="75" y="675"/>
                  </a:lnTo>
                  <a:lnTo>
                    <a:pt x="74" y="673"/>
                  </a:lnTo>
                  <a:lnTo>
                    <a:pt x="74" y="670"/>
                  </a:lnTo>
                  <a:lnTo>
                    <a:pt x="74" y="669"/>
                  </a:lnTo>
                  <a:lnTo>
                    <a:pt x="73" y="666"/>
                  </a:lnTo>
                  <a:lnTo>
                    <a:pt x="73" y="665"/>
                  </a:lnTo>
                  <a:lnTo>
                    <a:pt x="73" y="661"/>
                  </a:lnTo>
                  <a:lnTo>
                    <a:pt x="73" y="659"/>
                  </a:lnTo>
                  <a:lnTo>
                    <a:pt x="72" y="656"/>
                  </a:lnTo>
                  <a:lnTo>
                    <a:pt x="72" y="652"/>
                  </a:lnTo>
                  <a:lnTo>
                    <a:pt x="70" y="651"/>
                  </a:lnTo>
                  <a:lnTo>
                    <a:pt x="70" y="649"/>
                  </a:lnTo>
                  <a:lnTo>
                    <a:pt x="72" y="645"/>
                  </a:lnTo>
                  <a:lnTo>
                    <a:pt x="72" y="643"/>
                  </a:lnTo>
                  <a:lnTo>
                    <a:pt x="70" y="642"/>
                  </a:lnTo>
                  <a:lnTo>
                    <a:pt x="69" y="640"/>
                  </a:lnTo>
                  <a:lnTo>
                    <a:pt x="69" y="637"/>
                  </a:lnTo>
                  <a:lnTo>
                    <a:pt x="68" y="635"/>
                  </a:lnTo>
                  <a:lnTo>
                    <a:pt x="68" y="633"/>
                  </a:lnTo>
                  <a:lnTo>
                    <a:pt x="67" y="633"/>
                  </a:lnTo>
                  <a:lnTo>
                    <a:pt x="66" y="628"/>
                  </a:lnTo>
                  <a:lnTo>
                    <a:pt x="66" y="626"/>
                  </a:lnTo>
                  <a:lnTo>
                    <a:pt x="65" y="623"/>
                  </a:lnTo>
                  <a:lnTo>
                    <a:pt x="66" y="619"/>
                  </a:lnTo>
                  <a:lnTo>
                    <a:pt x="69" y="612"/>
                  </a:lnTo>
                  <a:lnTo>
                    <a:pt x="78" y="553"/>
                  </a:lnTo>
                  <a:lnTo>
                    <a:pt x="78" y="552"/>
                  </a:lnTo>
                  <a:lnTo>
                    <a:pt x="76" y="549"/>
                  </a:lnTo>
                  <a:lnTo>
                    <a:pt x="76" y="548"/>
                  </a:lnTo>
                  <a:lnTo>
                    <a:pt x="75" y="548"/>
                  </a:lnTo>
                  <a:lnTo>
                    <a:pt x="75" y="549"/>
                  </a:lnTo>
                  <a:lnTo>
                    <a:pt x="74" y="549"/>
                  </a:lnTo>
                  <a:lnTo>
                    <a:pt x="73" y="548"/>
                  </a:lnTo>
                  <a:lnTo>
                    <a:pt x="73" y="541"/>
                  </a:lnTo>
                  <a:lnTo>
                    <a:pt x="74" y="541"/>
                  </a:lnTo>
                  <a:lnTo>
                    <a:pt x="73" y="539"/>
                  </a:lnTo>
                  <a:lnTo>
                    <a:pt x="72" y="537"/>
                  </a:lnTo>
                  <a:lnTo>
                    <a:pt x="67" y="533"/>
                  </a:lnTo>
                  <a:lnTo>
                    <a:pt x="67" y="532"/>
                  </a:lnTo>
                  <a:lnTo>
                    <a:pt x="67" y="531"/>
                  </a:lnTo>
                  <a:lnTo>
                    <a:pt x="68" y="530"/>
                  </a:lnTo>
                  <a:lnTo>
                    <a:pt x="68" y="527"/>
                  </a:lnTo>
                  <a:lnTo>
                    <a:pt x="66" y="527"/>
                  </a:lnTo>
                  <a:lnTo>
                    <a:pt x="66" y="525"/>
                  </a:lnTo>
                  <a:lnTo>
                    <a:pt x="70" y="524"/>
                  </a:lnTo>
                  <a:lnTo>
                    <a:pt x="70" y="523"/>
                  </a:lnTo>
                  <a:lnTo>
                    <a:pt x="69" y="523"/>
                  </a:lnTo>
                  <a:lnTo>
                    <a:pt x="68" y="523"/>
                  </a:lnTo>
                  <a:lnTo>
                    <a:pt x="68" y="520"/>
                  </a:lnTo>
                  <a:lnTo>
                    <a:pt x="67" y="522"/>
                  </a:lnTo>
                  <a:lnTo>
                    <a:pt x="66" y="520"/>
                  </a:lnTo>
                  <a:lnTo>
                    <a:pt x="65" y="518"/>
                  </a:lnTo>
                  <a:lnTo>
                    <a:pt x="66" y="516"/>
                  </a:lnTo>
                  <a:lnTo>
                    <a:pt x="67" y="516"/>
                  </a:lnTo>
                  <a:lnTo>
                    <a:pt x="68" y="514"/>
                  </a:lnTo>
                  <a:lnTo>
                    <a:pt x="67" y="511"/>
                  </a:lnTo>
                  <a:lnTo>
                    <a:pt x="66" y="510"/>
                  </a:lnTo>
                  <a:lnTo>
                    <a:pt x="66" y="509"/>
                  </a:lnTo>
                  <a:lnTo>
                    <a:pt x="66" y="508"/>
                  </a:lnTo>
                  <a:lnTo>
                    <a:pt x="65" y="507"/>
                  </a:lnTo>
                  <a:lnTo>
                    <a:pt x="65" y="506"/>
                  </a:lnTo>
                  <a:lnTo>
                    <a:pt x="64" y="505"/>
                  </a:lnTo>
                  <a:lnTo>
                    <a:pt x="64" y="503"/>
                  </a:lnTo>
                  <a:lnTo>
                    <a:pt x="63" y="501"/>
                  </a:lnTo>
                  <a:lnTo>
                    <a:pt x="63" y="500"/>
                  </a:lnTo>
                  <a:lnTo>
                    <a:pt x="61" y="497"/>
                  </a:lnTo>
                  <a:lnTo>
                    <a:pt x="63" y="497"/>
                  </a:lnTo>
                  <a:lnTo>
                    <a:pt x="63" y="495"/>
                  </a:lnTo>
                  <a:lnTo>
                    <a:pt x="61" y="494"/>
                  </a:lnTo>
                  <a:lnTo>
                    <a:pt x="61" y="493"/>
                  </a:lnTo>
                  <a:lnTo>
                    <a:pt x="63" y="492"/>
                  </a:lnTo>
                  <a:lnTo>
                    <a:pt x="63" y="491"/>
                  </a:lnTo>
                  <a:lnTo>
                    <a:pt x="61" y="491"/>
                  </a:lnTo>
                  <a:lnTo>
                    <a:pt x="61" y="490"/>
                  </a:lnTo>
                  <a:lnTo>
                    <a:pt x="63" y="490"/>
                  </a:lnTo>
                  <a:lnTo>
                    <a:pt x="63" y="489"/>
                  </a:lnTo>
                  <a:lnTo>
                    <a:pt x="63" y="486"/>
                  </a:lnTo>
                  <a:lnTo>
                    <a:pt x="63" y="485"/>
                  </a:lnTo>
                  <a:lnTo>
                    <a:pt x="61" y="484"/>
                  </a:lnTo>
                  <a:lnTo>
                    <a:pt x="61" y="482"/>
                  </a:lnTo>
                  <a:lnTo>
                    <a:pt x="61" y="481"/>
                  </a:lnTo>
                  <a:lnTo>
                    <a:pt x="61" y="480"/>
                  </a:lnTo>
                  <a:lnTo>
                    <a:pt x="60" y="478"/>
                  </a:lnTo>
                  <a:lnTo>
                    <a:pt x="58" y="474"/>
                  </a:lnTo>
                  <a:lnTo>
                    <a:pt x="59" y="473"/>
                  </a:lnTo>
                  <a:lnTo>
                    <a:pt x="58" y="472"/>
                  </a:lnTo>
                  <a:lnTo>
                    <a:pt x="57" y="470"/>
                  </a:lnTo>
                  <a:lnTo>
                    <a:pt x="58" y="468"/>
                  </a:lnTo>
                  <a:lnTo>
                    <a:pt x="57" y="467"/>
                  </a:lnTo>
                  <a:lnTo>
                    <a:pt x="56" y="467"/>
                  </a:lnTo>
                  <a:lnTo>
                    <a:pt x="54" y="463"/>
                  </a:lnTo>
                  <a:lnTo>
                    <a:pt x="55" y="461"/>
                  </a:lnTo>
                  <a:lnTo>
                    <a:pt x="54" y="460"/>
                  </a:lnTo>
                  <a:lnTo>
                    <a:pt x="52" y="461"/>
                  </a:lnTo>
                  <a:lnTo>
                    <a:pt x="49" y="460"/>
                  </a:lnTo>
                  <a:lnTo>
                    <a:pt x="48" y="459"/>
                  </a:lnTo>
                  <a:lnTo>
                    <a:pt x="48" y="458"/>
                  </a:lnTo>
                  <a:lnTo>
                    <a:pt x="49" y="458"/>
                  </a:lnTo>
                  <a:lnTo>
                    <a:pt x="49" y="457"/>
                  </a:lnTo>
                  <a:lnTo>
                    <a:pt x="48" y="457"/>
                  </a:lnTo>
                  <a:lnTo>
                    <a:pt x="38" y="460"/>
                  </a:lnTo>
                  <a:lnTo>
                    <a:pt x="30" y="463"/>
                  </a:lnTo>
                  <a:lnTo>
                    <a:pt x="26" y="463"/>
                  </a:lnTo>
                  <a:lnTo>
                    <a:pt x="25" y="463"/>
                  </a:lnTo>
                  <a:lnTo>
                    <a:pt x="24" y="461"/>
                  </a:lnTo>
                  <a:lnTo>
                    <a:pt x="24" y="460"/>
                  </a:lnTo>
                  <a:lnTo>
                    <a:pt x="26" y="458"/>
                  </a:lnTo>
                  <a:lnTo>
                    <a:pt x="30" y="456"/>
                  </a:lnTo>
                  <a:lnTo>
                    <a:pt x="31" y="455"/>
                  </a:lnTo>
                  <a:lnTo>
                    <a:pt x="33" y="453"/>
                  </a:lnTo>
                  <a:lnTo>
                    <a:pt x="41" y="449"/>
                  </a:lnTo>
                  <a:lnTo>
                    <a:pt x="46" y="448"/>
                  </a:lnTo>
                  <a:lnTo>
                    <a:pt x="49" y="447"/>
                  </a:lnTo>
                  <a:lnTo>
                    <a:pt x="50" y="445"/>
                  </a:lnTo>
                  <a:lnTo>
                    <a:pt x="50" y="441"/>
                  </a:lnTo>
                  <a:lnTo>
                    <a:pt x="51" y="440"/>
                  </a:lnTo>
                  <a:lnTo>
                    <a:pt x="51" y="438"/>
                  </a:lnTo>
                  <a:lnTo>
                    <a:pt x="51" y="436"/>
                  </a:lnTo>
                  <a:lnTo>
                    <a:pt x="50" y="433"/>
                  </a:lnTo>
                  <a:lnTo>
                    <a:pt x="50" y="430"/>
                  </a:lnTo>
                  <a:lnTo>
                    <a:pt x="49" y="415"/>
                  </a:lnTo>
                  <a:lnTo>
                    <a:pt x="47" y="409"/>
                  </a:lnTo>
                  <a:lnTo>
                    <a:pt x="47" y="406"/>
                  </a:lnTo>
                  <a:lnTo>
                    <a:pt x="47" y="403"/>
                  </a:lnTo>
                  <a:lnTo>
                    <a:pt x="47" y="402"/>
                  </a:lnTo>
                  <a:lnTo>
                    <a:pt x="48" y="401"/>
                  </a:lnTo>
                  <a:lnTo>
                    <a:pt x="49" y="400"/>
                  </a:lnTo>
                  <a:lnTo>
                    <a:pt x="50" y="400"/>
                  </a:lnTo>
                  <a:lnTo>
                    <a:pt x="51" y="400"/>
                  </a:lnTo>
                  <a:lnTo>
                    <a:pt x="51" y="399"/>
                  </a:lnTo>
                  <a:lnTo>
                    <a:pt x="51" y="398"/>
                  </a:lnTo>
                  <a:lnTo>
                    <a:pt x="51" y="397"/>
                  </a:lnTo>
                  <a:lnTo>
                    <a:pt x="50" y="396"/>
                  </a:lnTo>
                  <a:lnTo>
                    <a:pt x="50" y="394"/>
                  </a:lnTo>
                  <a:lnTo>
                    <a:pt x="48" y="393"/>
                  </a:lnTo>
                  <a:lnTo>
                    <a:pt x="48" y="392"/>
                  </a:lnTo>
                  <a:lnTo>
                    <a:pt x="47" y="391"/>
                  </a:lnTo>
                  <a:lnTo>
                    <a:pt x="48" y="390"/>
                  </a:lnTo>
                  <a:lnTo>
                    <a:pt x="48" y="389"/>
                  </a:lnTo>
                  <a:lnTo>
                    <a:pt x="49" y="388"/>
                  </a:lnTo>
                  <a:lnTo>
                    <a:pt x="48" y="386"/>
                  </a:lnTo>
                  <a:lnTo>
                    <a:pt x="47" y="385"/>
                  </a:lnTo>
                  <a:lnTo>
                    <a:pt x="47" y="384"/>
                  </a:lnTo>
                  <a:lnTo>
                    <a:pt x="47" y="383"/>
                  </a:lnTo>
                  <a:lnTo>
                    <a:pt x="47" y="382"/>
                  </a:lnTo>
                  <a:lnTo>
                    <a:pt x="47" y="381"/>
                  </a:lnTo>
                  <a:lnTo>
                    <a:pt x="47" y="380"/>
                  </a:lnTo>
                  <a:lnTo>
                    <a:pt x="46" y="380"/>
                  </a:lnTo>
                  <a:lnTo>
                    <a:pt x="43" y="381"/>
                  </a:lnTo>
                  <a:lnTo>
                    <a:pt x="42" y="381"/>
                  </a:lnTo>
                  <a:lnTo>
                    <a:pt x="42" y="382"/>
                  </a:lnTo>
                  <a:lnTo>
                    <a:pt x="41" y="382"/>
                  </a:lnTo>
                  <a:lnTo>
                    <a:pt x="40" y="382"/>
                  </a:lnTo>
                  <a:lnTo>
                    <a:pt x="39" y="382"/>
                  </a:lnTo>
                  <a:lnTo>
                    <a:pt x="38" y="383"/>
                  </a:lnTo>
                  <a:lnTo>
                    <a:pt x="37" y="383"/>
                  </a:lnTo>
                  <a:lnTo>
                    <a:pt x="35" y="383"/>
                  </a:lnTo>
                  <a:lnTo>
                    <a:pt x="35" y="382"/>
                  </a:lnTo>
                  <a:lnTo>
                    <a:pt x="37" y="381"/>
                  </a:lnTo>
                  <a:lnTo>
                    <a:pt x="38" y="381"/>
                  </a:lnTo>
                  <a:lnTo>
                    <a:pt x="38" y="380"/>
                  </a:lnTo>
                  <a:lnTo>
                    <a:pt x="38" y="378"/>
                  </a:lnTo>
                  <a:lnTo>
                    <a:pt x="39" y="377"/>
                  </a:lnTo>
                  <a:lnTo>
                    <a:pt x="39" y="376"/>
                  </a:lnTo>
                  <a:lnTo>
                    <a:pt x="40" y="376"/>
                  </a:lnTo>
                  <a:lnTo>
                    <a:pt x="39" y="376"/>
                  </a:lnTo>
                  <a:lnTo>
                    <a:pt x="39" y="375"/>
                  </a:lnTo>
                  <a:lnTo>
                    <a:pt x="39" y="374"/>
                  </a:lnTo>
                  <a:lnTo>
                    <a:pt x="39" y="372"/>
                  </a:lnTo>
                  <a:lnTo>
                    <a:pt x="39" y="369"/>
                  </a:lnTo>
                  <a:lnTo>
                    <a:pt x="39" y="368"/>
                  </a:lnTo>
                  <a:lnTo>
                    <a:pt x="39" y="367"/>
                  </a:lnTo>
                  <a:lnTo>
                    <a:pt x="39" y="366"/>
                  </a:lnTo>
                  <a:lnTo>
                    <a:pt x="40" y="366"/>
                  </a:lnTo>
                  <a:lnTo>
                    <a:pt x="40" y="365"/>
                  </a:lnTo>
                  <a:lnTo>
                    <a:pt x="40" y="364"/>
                  </a:lnTo>
                  <a:lnTo>
                    <a:pt x="40" y="363"/>
                  </a:lnTo>
                  <a:lnTo>
                    <a:pt x="40" y="361"/>
                  </a:lnTo>
                  <a:lnTo>
                    <a:pt x="40" y="360"/>
                  </a:lnTo>
                  <a:lnTo>
                    <a:pt x="40" y="359"/>
                  </a:lnTo>
                  <a:lnTo>
                    <a:pt x="39" y="358"/>
                  </a:lnTo>
                  <a:lnTo>
                    <a:pt x="39" y="357"/>
                  </a:lnTo>
                  <a:lnTo>
                    <a:pt x="40" y="356"/>
                  </a:lnTo>
                  <a:lnTo>
                    <a:pt x="40" y="355"/>
                  </a:lnTo>
                  <a:lnTo>
                    <a:pt x="40" y="354"/>
                  </a:lnTo>
                  <a:lnTo>
                    <a:pt x="40" y="351"/>
                  </a:lnTo>
                  <a:lnTo>
                    <a:pt x="40" y="350"/>
                  </a:lnTo>
                  <a:lnTo>
                    <a:pt x="40" y="349"/>
                  </a:lnTo>
                  <a:lnTo>
                    <a:pt x="40" y="348"/>
                  </a:lnTo>
                  <a:lnTo>
                    <a:pt x="39" y="348"/>
                  </a:lnTo>
                  <a:lnTo>
                    <a:pt x="39" y="347"/>
                  </a:lnTo>
                  <a:lnTo>
                    <a:pt x="39" y="346"/>
                  </a:lnTo>
                  <a:lnTo>
                    <a:pt x="39" y="344"/>
                  </a:lnTo>
                  <a:lnTo>
                    <a:pt x="39" y="343"/>
                  </a:lnTo>
                  <a:lnTo>
                    <a:pt x="39" y="342"/>
                  </a:lnTo>
                  <a:lnTo>
                    <a:pt x="38" y="341"/>
                  </a:lnTo>
                  <a:lnTo>
                    <a:pt x="38" y="340"/>
                  </a:lnTo>
                  <a:lnTo>
                    <a:pt x="38" y="339"/>
                  </a:lnTo>
                  <a:lnTo>
                    <a:pt x="38" y="336"/>
                  </a:lnTo>
                  <a:lnTo>
                    <a:pt x="38" y="335"/>
                  </a:lnTo>
                  <a:lnTo>
                    <a:pt x="38" y="334"/>
                  </a:lnTo>
                  <a:lnTo>
                    <a:pt x="38" y="333"/>
                  </a:lnTo>
                  <a:lnTo>
                    <a:pt x="38" y="332"/>
                  </a:lnTo>
                  <a:lnTo>
                    <a:pt x="38" y="331"/>
                  </a:lnTo>
                  <a:lnTo>
                    <a:pt x="37" y="331"/>
                  </a:lnTo>
                  <a:lnTo>
                    <a:pt x="38" y="330"/>
                  </a:lnTo>
                  <a:lnTo>
                    <a:pt x="38" y="329"/>
                  </a:lnTo>
                  <a:lnTo>
                    <a:pt x="38" y="327"/>
                  </a:lnTo>
                  <a:lnTo>
                    <a:pt x="37" y="327"/>
                  </a:lnTo>
                  <a:lnTo>
                    <a:pt x="38" y="326"/>
                  </a:lnTo>
                  <a:lnTo>
                    <a:pt x="37" y="325"/>
                  </a:lnTo>
                  <a:lnTo>
                    <a:pt x="37" y="324"/>
                  </a:lnTo>
                  <a:lnTo>
                    <a:pt x="37" y="323"/>
                  </a:lnTo>
                  <a:lnTo>
                    <a:pt x="37" y="322"/>
                  </a:lnTo>
                  <a:lnTo>
                    <a:pt x="37" y="321"/>
                  </a:lnTo>
                  <a:lnTo>
                    <a:pt x="37" y="319"/>
                  </a:lnTo>
                  <a:lnTo>
                    <a:pt x="37" y="318"/>
                  </a:lnTo>
                  <a:lnTo>
                    <a:pt x="37" y="317"/>
                  </a:lnTo>
                  <a:lnTo>
                    <a:pt x="35" y="316"/>
                  </a:lnTo>
                  <a:lnTo>
                    <a:pt x="35" y="315"/>
                  </a:lnTo>
                  <a:lnTo>
                    <a:pt x="35" y="314"/>
                  </a:lnTo>
                  <a:lnTo>
                    <a:pt x="37" y="315"/>
                  </a:lnTo>
                  <a:lnTo>
                    <a:pt x="37" y="316"/>
                  </a:lnTo>
                  <a:lnTo>
                    <a:pt x="38" y="317"/>
                  </a:lnTo>
                  <a:lnTo>
                    <a:pt x="38" y="316"/>
                  </a:lnTo>
                  <a:lnTo>
                    <a:pt x="38" y="315"/>
                  </a:lnTo>
                  <a:lnTo>
                    <a:pt x="38" y="314"/>
                  </a:lnTo>
                  <a:lnTo>
                    <a:pt x="37" y="313"/>
                  </a:lnTo>
                  <a:lnTo>
                    <a:pt x="35" y="313"/>
                  </a:lnTo>
                  <a:lnTo>
                    <a:pt x="35" y="311"/>
                  </a:lnTo>
                  <a:lnTo>
                    <a:pt x="34" y="310"/>
                  </a:lnTo>
                  <a:lnTo>
                    <a:pt x="34" y="309"/>
                  </a:lnTo>
                  <a:lnTo>
                    <a:pt x="34" y="308"/>
                  </a:lnTo>
                  <a:lnTo>
                    <a:pt x="33" y="307"/>
                  </a:lnTo>
                  <a:lnTo>
                    <a:pt x="33" y="306"/>
                  </a:lnTo>
                  <a:lnTo>
                    <a:pt x="33" y="305"/>
                  </a:lnTo>
                  <a:lnTo>
                    <a:pt x="33" y="304"/>
                  </a:lnTo>
                  <a:lnTo>
                    <a:pt x="34" y="304"/>
                  </a:lnTo>
                  <a:lnTo>
                    <a:pt x="35" y="302"/>
                  </a:lnTo>
                  <a:lnTo>
                    <a:pt x="37" y="302"/>
                  </a:lnTo>
                  <a:lnTo>
                    <a:pt x="38" y="302"/>
                  </a:lnTo>
                  <a:lnTo>
                    <a:pt x="37" y="302"/>
                  </a:lnTo>
                  <a:lnTo>
                    <a:pt x="37" y="301"/>
                  </a:lnTo>
                  <a:lnTo>
                    <a:pt x="35" y="301"/>
                  </a:lnTo>
                  <a:lnTo>
                    <a:pt x="34" y="301"/>
                  </a:lnTo>
                  <a:lnTo>
                    <a:pt x="33" y="300"/>
                  </a:lnTo>
                  <a:lnTo>
                    <a:pt x="32" y="300"/>
                  </a:lnTo>
                  <a:lnTo>
                    <a:pt x="32" y="299"/>
                  </a:lnTo>
                  <a:lnTo>
                    <a:pt x="33" y="298"/>
                  </a:lnTo>
                  <a:lnTo>
                    <a:pt x="32" y="298"/>
                  </a:lnTo>
                  <a:lnTo>
                    <a:pt x="32" y="297"/>
                  </a:lnTo>
                  <a:lnTo>
                    <a:pt x="32" y="296"/>
                  </a:lnTo>
                  <a:lnTo>
                    <a:pt x="33" y="296"/>
                  </a:lnTo>
                  <a:lnTo>
                    <a:pt x="33" y="294"/>
                  </a:lnTo>
                  <a:lnTo>
                    <a:pt x="32" y="294"/>
                  </a:lnTo>
                  <a:lnTo>
                    <a:pt x="32" y="293"/>
                  </a:lnTo>
                  <a:lnTo>
                    <a:pt x="31" y="293"/>
                  </a:lnTo>
                  <a:lnTo>
                    <a:pt x="31" y="292"/>
                  </a:lnTo>
                  <a:lnTo>
                    <a:pt x="31" y="291"/>
                  </a:lnTo>
                  <a:lnTo>
                    <a:pt x="30" y="290"/>
                  </a:lnTo>
                  <a:lnTo>
                    <a:pt x="31" y="290"/>
                  </a:lnTo>
                  <a:lnTo>
                    <a:pt x="31" y="289"/>
                  </a:lnTo>
                  <a:lnTo>
                    <a:pt x="30" y="289"/>
                  </a:lnTo>
                  <a:lnTo>
                    <a:pt x="29" y="289"/>
                  </a:lnTo>
                  <a:lnTo>
                    <a:pt x="29" y="288"/>
                  </a:lnTo>
                  <a:lnTo>
                    <a:pt x="30" y="288"/>
                  </a:lnTo>
                  <a:lnTo>
                    <a:pt x="29" y="288"/>
                  </a:lnTo>
                  <a:lnTo>
                    <a:pt x="29" y="286"/>
                  </a:lnTo>
                  <a:lnTo>
                    <a:pt x="27" y="286"/>
                  </a:lnTo>
                  <a:lnTo>
                    <a:pt x="27" y="285"/>
                  </a:lnTo>
                  <a:lnTo>
                    <a:pt x="29" y="284"/>
                  </a:lnTo>
                  <a:lnTo>
                    <a:pt x="27" y="284"/>
                  </a:lnTo>
                  <a:lnTo>
                    <a:pt x="25" y="284"/>
                  </a:lnTo>
                  <a:lnTo>
                    <a:pt x="25" y="285"/>
                  </a:lnTo>
                  <a:lnTo>
                    <a:pt x="24" y="285"/>
                  </a:lnTo>
                  <a:lnTo>
                    <a:pt x="23" y="286"/>
                  </a:lnTo>
                  <a:lnTo>
                    <a:pt x="22" y="286"/>
                  </a:lnTo>
                  <a:lnTo>
                    <a:pt x="21" y="286"/>
                  </a:lnTo>
                  <a:lnTo>
                    <a:pt x="21" y="285"/>
                  </a:lnTo>
                  <a:lnTo>
                    <a:pt x="21" y="284"/>
                  </a:lnTo>
                  <a:lnTo>
                    <a:pt x="21" y="283"/>
                  </a:lnTo>
                  <a:lnTo>
                    <a:pt x="21" y="282"/>
                  </a:lnTo>
                  <a:lnTo>
                    <a:pt x="21" y="281"/>
                  </a:lnTo>
                  <a:lnTo>
                    <a:pt x="21" y="280"/>
                  </a:lnTo>
                  <a:lnTo>
                    <a:pt x="21" y="279"/>
                  </a:lnTo>
                  <a:lnTo>
                    <a:pt x="21" y="277"/>
                  </a:lnTo>
                  <a:lnTo>
                    <a:pt x="22" y="279"/>
                  </a:lnTo>
                  <a:lnTo>
                    <a:pt x="23" y="279"/>
                  </a:lnTo>
                  <a:lnTo>
                    <a:pt x="24" y="277"/>
                  </a:lnTo>
                  <a:lnTo>
                    <a:pt x="25" y="277"/>
                  </a:lnTo>
                  <a:lnTo>
                    <a:pt x="26" y="277"/>
                  </a:lnTo>
                  <a:lnTo>
                    <a:pt x="26" y="276"/>
                  </a:lnTo>
                  <a:lnTo>
                    <a:pt x="26" y="275"/>
                  </a:lnTo>
                  <a:lnTo>
                    <a:pt x="26" y="274"/>
                  </a:lnTo>
                  <a:lnTo>
                    <a:pt x="27" y="274"/>
                  </a:lnTo>
                  <a:lnTo>
                    <a:pt x="29" y="274"/>
                  </a:lnTo>
                  <a:lnTo>
                    <a:pt x="29" y="273"/>
                  </a:lnTo>
                  <a:lnTo>
                    <a:pt x="30" y="274"/>
                  </a:lnTo>
                  <a:lnTo>
                    <a:pt x="29" y="275"/>
                  </a:lnTo>
                  <a:lnTo>
                    <a:pt x="29" y="276"/>
                  </a:lnTo>
                  <a:lnTo>
                    <a:pt x="29" y="277"/>
                  </a:lnTo>
                  <a:lnTo>
                    <a:pt x="30" y="279"/>
                  </a:lnTo>
                  <a:lnTo>
                    <a:pt x="31" y="277"/>
                  </a:lnTo>
                  <a:lnTo>
                    <a:pt x="31" y="276"/>
                  </a:lnTo>
                  <a:lnTo>
                    <a:pt x="31" y="275"/>
                  </a:lnTo>
                  <a:lnTo>
                    <a:pt x="31" y="274"/>
                  </a:lnTo>
                  <a:lnTo>
                    <a:pt x="31" y="273"/>
                  </a:lnTo>
                  <a:lnTo>
                    <a:pt x="30" y="272"/>
                  </a:lnTo>
                  <a:lnTo>
                    <a:pt x="30" y="268"/>
                  </a:lnTo>
                  <a:lnTo>
                    <a:pt x="30" y="267"/>
                  </a:lnTo>
                  <a:lnTo>
                    <a:pt x="30" y="265"/>
                  </a:lnTo>
                  <a:lnTo>
                    <a:pt x="30" y="263"/>
                  </a:lnTo>
                  <a:lnTo>
                    <a:pt x="30" y="262"/>
                  </a:lnTo>
                  <a:lnTo>
                    <a:pt x="29" y="262"/>
                  </a:lnTo>
                  <a:lnTo>
                    <a:pt x="29" y="263"/>
                  </a:lnTo>
                  <a:lnTo>
                    <a:pt x="29" y="264"/>
                  </a:lnTo>
                  <a:lnTo>
                    <a:pt x="29" y="265"/>
                  </a:lnTo>
                  <a:lnTo>
                    <a:pt x="29" y="267"/>
                  </a:lnTo>
                  <a:lnTo>
                    <a:pt x="29" y="268"/>
                  </a:lnTo>
                  <a:lnTo>
                    <a:pt x="29" y="269"/>
                  </a:lnTo>
                  <a:lnTo>
                    <a:pt x="29" y="271"/>
                  </a:lnTo>
                  <a:lnTo>
                    <a:pt x="27" y="272"/>
                  </a:lnTo>
                  <a:lnTo>
                    <a:pt x="27" y="271"/>
                  </a:lnTo>
                  <a:lnTo>
                    <a:pt x="26" y="269"/>
                  </a:lnTo>
                  <a:lnTo>
                    <a:pt x="27" y="269"/>
                  </a:lnTo>
                  <a:lnTo>
                    <a:pt x="27" y="268"/>
                  </a:lnTo>
                  <a:lnTo>
                    <a:pt x="26" y="267"/>
                  </a:lnTo>
                  <a:lnTo>
                    <a:pt x="26" y="266"/>
                  </a:lnTo>
                  <a:lnTo>
                    <a:pt x="26" y="265"/>
                  </a:lnTo>
                  <a:lnTo>
                    <a:pt x="25" y="264"/>
                  </a:lnTo>
                  <a:lnTo>
                    <a:pt x="25" y="263"/>
                  </a:lnTo>
                  <a:lnTo>
                    <a:pt x="26" y="263"/>
                  </a:lnTo>
                  <a:lnTo>
                    <a:pt x="26" y="262"/>
                  </a:lnTo>
                  <a:lnTo>
                    <a:pt x="27" y="262"/>
                  </a:lnTo>
                  <a:lnTo>
                    <a:pt x="27" y="260"/>
                  </a:lnTo>
                  <a:lnTo>
                    <a:pt x="26" y="260"/>
                  </a:lnTo>
                  <a:lnTo>
                    <a:pt x="27" y="259"/>
                  </a:lnTo>
                  <a:lnTo>
                    <a:pt x="27" y="258"/>
                  </a:lnTo>
                  <a:lnTo>
                    <a:pt x="29" y="258"/>
                  </a:lnTo>
                  <a:lnTo>
                    <a:pt x="27" y="257"/>
                  </a:lnTo>
                  <a:lnTo>
                    <a:pt x="26" y="257"/>
                  </a:lnTo>
                  <a:lnTo>
                    <a:pt x="25" y="257"/>
                  </a:lnTo>
                  <a:lnTo>
                    <a:pt x="25" y="256"/>
                  </a:lnTo>
                  <a:lnTo>
                    <a:pt x="25" y="255"/>
                  </a:lnTo>
                  <a:lnTo>
                    <a:pt x="25" y="254"/>
                  </a:lnTo>
                  <a:lnTo>
                    <a:pt x="26" y="252"/>
                  </a:lnTo>
                  <a:lnTo>
                    <a:pt x="25" y="252"/>
                  </a:lnTo>
                  <a:lnTo>
                    <a:pt x="25" y="251"/>
                  </a:lnTo>
                  <a:lnTo>
                    <a:pt x="24" y="250"/>
                  </a:lnTo>
                  <a:lnTo>
                    <a:pt x="25" y="250"/>
                  </a:lnTo>
                  <a:lnTo>
                    <a:pt x="25" y="249"/>
                  </a:lnTo>
                  <a:lnTo>
                    <a:pt x="24" y="249"/>
                  </a:lnTo>
                  <a:lnTo>
                    <a:pt x="24" y="248"/>
                  </a:lnTo>
                  <a:lnTo>
                    <a:pt x="24" y="247"/>
                  </a:lnTo>
                  <a:lnTo>
                    <a:pt x="24" y="246"/>
                  </a:lnTo>
                  <a:lnTo>
                    <a:pt x="24" y="244"/>
                  </a:lnTo>
                  <a:lnTo>
                    <a:pt x="25" y="243"/>
                  </a:lnTo>
                  <a:lnTo>
                    <a:pt x="24" y="242"/>
                  </a:lnTo>
                  <a:lnTo>
                    <a:pt x="24" y="241"/>
                  </a:lnTo>
                  <a:lnTo>
                    <a:pt x="23" y="241"/>
                  </a:lnTo>
                  <a:lnTo>
                    <a:pt x="23" y="240"/>
                  </a:lnTo>
                  <a:lnTo>
                    <a:pt x="23" y="239"/>
                  </a:lnTo>
                  <a:lnTo>
                    <a:pt x="22" y="239"/>
                  </a:lnTo>
                  <a:lnTo>
                    <a:pt x="22" y="238"/>
                  </a:lnTo>
                  <a:lnTo>
                    <a:pt x="23" y="238"/>
                  </a:lnTo>
                  <a:lnTo>
                    <a:pt x="23" y="239"/>
                  </a:lnTo>
                  <a:lnTo>
                    <a:pt x="24" y="238"/>
                  </a:lnTo>
                  <a:lnTo>
                    <a:pt x="23" y="237"/>
                  </a:lnTo>
                  <a:lnTo>
                    <a:pt x="22" y="237"/>
                  </a:lnTo>
                  <a:lnTo>
                    <a:pt x="21" y="235"/>
                  </a:lnTo>
                  <a:lnTo>
                    <a:pt x="22" y="235"/>
                  </a:lnTo>
                  <a:lnTo>
                    <a:pt x="22" y="237"/>
                  </a:lnTo>
                  <a:lnTo>
                    <a:pt x="23" y="237"/>
                  </a:lnTo>
                  <a:lnTo>
                    <a:pt x="23" y="235"/>
                  </a:lnTo>
                  <a:lnTo>
                    <a:pt x="22" y="235"/>
                  </a:lnTo>
                  <a:lnTo>
                    <a:pt x="21" y="234"/>
                  </a:lnTo>
                  <a:lnTo>
                    <a:pt x="21" y="233"/>
                  </a:lnTo>
                  <a:lnTo>
                    <a:pt x="21" y="232"/>
                  </a:lnTo>
                  <a:lnTo>
                    <a:pt x="21" y="231"/>
                  </a:lnTo>
                  <a:lnTo>
                    <a:pt x="21" y="230"/>
                  </a:lnTo>
                  <a:lnTo>
                    <a:pt x="20" y="230"/>
                  </a:lnTo>
                  <a:lnTo>
                    <a:pt x="18" y="229"/>
                  </a:lnTo>
                  <a:lnTo>
                    <a:pt x="17" y="229"/>
                  </a:lnTo>
                  <a:lnTo>
                    <a:pt x="17" y="230"/>
                  </a:lnTo>
                  <a:lnTo>
                    <a:pt x="17" y="229"/>
                  </a:lnTo>
                  <a:lnTo>
                    <a:pt x="17" y="227"/>
                  </a:lnTo>
                  <a:lnTo>
                    <a:pt x="18" y="227"/>
                  </a:lnTo>
                  <a:lnTo>
                    <a:pt x="18" y="226"/>
                  </a:lnTo>
                  <a:lnTo>
                    <a:pt x="20" y="226"/>
                  </a:lnTo>
                  <a:lnTo>
                    <a:pt x="20" y="225"/>
                  </a:lnTo>
                  <a:lnTo>
                    <a:pt x="20" y="224"/>
                  </a:lnTo>
                  <a:lnTo>
                    <a:pt x="18" y="224"/>
                  </a:lnTo>
                  <a:lnTo>
                    <a:pt x="17" y="223"/>
                  </a:lnTo>
                  <a:lnTo>
                    <a:pt x="18" y="223"/>
                  </a:lnTo>
                  <a:lnTo>
                    <a:pt x="18" y="222"/>
                  </a:lnTo>
                  <a:lnTo>
                    <a:pt x="17" y="221"/>
                  </a:lnTo>
                  <a:lnTo>
                    <a:pt x="16" y="221"/>
                  </a:lnTo>
                  <a:lnTo>
                    <a:pt x="15" y="221"/>
                  </a:lnTo>
                  <a:lnTo>
                    <a:pt x="15" y="219"/>
                  </a:lnTo>
                  <a:lnTo>
                    <a:pt x="16" y="219"/>
                  </a:lnTo>
                  <a:lnTo>
                    <a:pt x="17" y="219"/>
                  </a:lnTo>
                  <a:lnTo>
                    <a:pt x="17" y="218"/>
                  </a:lnTo>
                  <a:lnTo>
                    <a:pt x="16" y="218"/>
                  </a:lnTo>
                  <a:lnTo>
                    <a:pt x="16" y="217"/>
                  </a:lnTo>
                  <a:lnTo>
                    <a:pt x="16" y="216"/>
                  </a:lnTo>
                  <a:lnTo>
                    <a:pt x="15" y="215"/>
                  </a:lnTo>
                  <a:lnTo>
                    <a:pt x="15" y="214"/>
                  </a:lnTo>
                  <a:lnTo>
                    <a:pt x="14" y="214"/>
                  </a:lnTo>
                  <a:lnTo>
                    <a:pt x="14" y="213"/>
                  </a:lnTo>
                  <a:lnTo>
                    <a:pt x="14" y="212"/>
                  </a:lnTo>
                  <a:lnTo>
                    <a:pt x="14" y="210"/>
                  </a:lnTo>
                  <a:lnTo>
                    <a:pt x="15" y="209"/>
                  </a:lnTo>
                  <a:lnTo>
                    <a:pt x="14" y="209"/>
                  </a:lnTo>
                  <a:lnTo>
                    <a:pt x="15" y="209"/>
                  </a:lnTo>
                  <a:lnTo>
                    <a:pt x="16" y="208"/>
                  </a:lnTo>
                  <a:lnTo>
                    <a:pt x="15" y="208"/>
                  </a:lnTo>
                  <a:lnTo>
                    <a:pt x="15" y="207"/>
                  </a:lnTo>
                  <a:lnTo>
                    <a:pt x="14" y="207"/>
                  </a:lnTo>
                  <a:lnTo>
                    <a:pt x="14" y="206"/>
                  </a:lnTo>
                  <a:lnTo>
                    <a:pt x="14" y="205"/>
                  </a:lnTo>
                  <a:lnTo>
                    <a:pt x="13" y="206"/>
                  </a:lnTo>
                  <a:lnTo>
                    <a:pt x="12" y="206"/>
                  </a:lnTo>
                  <a:lnTo>
                    <a:pt x="12" y="205"/>
                  </a:lnTo>
                  <a:lnTo>
                    <a:pt x="11" y="205"/>
                  </a:lnTo>
                  <a:lnTo>
                    <a:pt x="9" y="204"/>
                  </a:lnTo>
                  <a:lnTo>
                    <a:pt x="9" y="202"/>
                  </a:lnTo>
                  <a:lnTo>
                    <a:pt x="9" y="201"/>
                  </a:lnTo>
                  <a:lnTo>
                    <a:pt x="8" y="201"/>
                  </a:lnTo>
                  <a:lnTo>
                    <a:pt x="8" y="200"/>
                  </a:lnTo>
                  <a:lnTo>
                    <a:pt x="7" y="199"/>
                  </a:lnTo>
                  <a:lnTo>
                    <a:pt x="7" y="198"/>
                  </a:lnTo>
                  <a:lnTo>
                    <a:pt x="7" y="197"/>
                  </a:lnTo>
                  <a:lnTo>
                    <a:pt x="7" y="196"/>
                  </a:lnTo>
                  <a:lnTo>
                    <a:pt x="6" y="196"/>
                  </a:lnTo>
                  <a:lnTo>
                    <a:pt x="6" y="195"/>
                  </a:lnTo>
                  <a:lnTo>
                    <a:pt x="7" y="193"/>
                  </a:lnTo>
                  <a:lnTo>
                    <a:pt x="7" y="192"/>
                  </a:lnTo>
                  <a:lnTo>
                    <a:pt x="6" y="192"/>
                  </a:lnTo>
                  <a:lnTo>
                    <a:pt x="6" y="191"/>
                  </a:lnTo>
                  <a:lnTo>
                    <a:pt x="5" y="191"/>
                  </a:lnTo>
                  <a:lnTo>
                    <a:pt x="5" y="190"/>
                  </a:lnTo>
                  <a:lnTo>
                    <a:pt x="6" y="190"/>
                  </a:lnTo>
                  <a:lnTo>
                    <a:pt x="5" y="189"/>
                  </a:lnTo>
                  <a:lnTo>
                    <a:pt x="6" y="189"/>
                  </a:lnTo>
                  <a:lnTo>
                    <a:pt x="6" y="188"/>
                  </a:lnTo>
                  <a:lnTo>
                    <a:pt x="6" y="187"/>
                  </a:lnTo>
                  <a:lnTo>
                    <a:pt x="5" y="187"/>
                  </a:lnTo>
                  <a:lnTo>
                    <a:pt x="5" y="185"/>
                  </a:lnTo>
                  <a:lnTo>
                    <a:pt x="6" y="184"/>
                  </a:lnTo>
                  <a:lnTo>
                    <a:pt x="6" y="183"/>
                  </a:lnTo>
                  <a:lnTo>
                    <a:pt x="5" y="183"/>
                  </a:lnTo>
                  <a:lnTo>
                    <a:pt x="5" y="182"/>
                  </a:lnTo>
                  <a:lnTo>
                    <a:pt x="4" y="181"/>
                  </a:lnTo>
                  <a:lnTo>
                    <a:pt x="5" y="181"/>
                  </a:lnTo>
                  <a:lnTo>
                    <a:pt x="5" y="180"/>
                  </a:lnTo>
                  <a:lnTo>
                    <a:pt x="5" y="179"/>
                  </a:lnTo>
                  <a:lnTo>
                    <a:pt x="4" y="179"/>
                  </a:lnTo>
                  <a:lnTo>
                    <a:pt x="4" y="177"/>
                  </a:lnTo>
                  <a:lnTo>
                    <a:pt x="4" y="176"/>
                  </a:lnTo>
                  <a:lnTo>
                    <a:pt x="5" y="176"/>
                  </a:lnTo>
                  <a:lnTo>
                    <a:pt x="5" y="175"/>
                  </a:lnTo>
                  <a:lnTo>
                    <a:pt x="4" y="175"/>
                  </a:lnTo>
                  <a:lnTo>
                    <a:pt x="4" y="174"/>
                  </a:lnTo>
                  <a:lnTo>
                    <a:pt x="4" y="173"/>
                  </a:lnTo>
                  <a:lnTo>
                    <a:pt x="3" y="172"/>
                  </a:lnTo>
                  <a:lnTo>
                    <a:pt x="3" y="171"/>
                  </a:lnTo>
                  <a:lnTo>
                    <a:pt x="3" y="170"/>
                  </a:lnTo>
                  <a:lnTo>
                    <a:pt x="1" y="168"/>
                  </a:lnTo>
                  <a:lnTo>
                    <a:pt x="1" y="167"/>
                  </a:lnTo>
                  <a:lnTo>
                    <a:pt x="0" y="167"/>
                  </a:lnTo>
                  <a:lnTo>
                    <a:pt x="0" y="166"/>
                  </a:lnTo>
                  <a:lnTo>
                    <a:pt x="1" y="166"/>
                  </a:lnTo>
                  <a:lnTo>
                    <a:pt x="1" y="165"/>
                  </a:lnTo>
                  <a:lnTo>
                    <a:pt x="7" y="165"/>
                  </a:lnTo>
                  <a:lnTo>
                    <a:pt x="12" y="165"/>
                  </a:lnTo>
                  <a:lnTo>
                    <a:pt x="12" y="164"/>
                  </a:lnTo>
                  <a:lnTo>
                    <a:pt x="14" y="164"/>
                  </a:lnTo>
                  <a:lnTo>
                    <a:pt x="15" y="165"/>
                  </a:lnTo>
                  <a:lnTo>
                    <a:pt x="16" y="165"/>
                  </a:lnTo>
                  <a:lnTo>
                    <a:pt x="20" y="165"/>
                  </a:lnTo>
                  <a:lnTo>
                    <a:pt x="21" y="165"/>
                  </a:lnTo>
                  <a:lnTo>
                    <a:pt x="24" y="165"/>
                  </a:lnTo>
                  <a:lnTo>
                    <a:pt x="32" y="165"/>
                  </a:lnTo>
                  <a:lnTo>
                    <a:pt x="33" y="165"/>
                  </a:lnTo>
                  <a:lnTo>
                    <a:pt x="35" y="165"/>
                  </a:lnTo>
                  <a:lnTo>
                    <a:pt x="37" y="164"/>
                  </a:lnTo>
                  <a:lnTo>
                    <a:pt x="42" y="164"/>
                  </a:lnTo>
                  <a:lnTo>
                    <a:pt x="47" y="168"/>
                  </a:lnTo>
                  <a:lnTo>
                    <a:pt x="50" y="171"/>
                  </a:lnTo>
                  <a:lnTo>
                    <a:pt x="54" y="168"/>
                  </a:lnTo>
                  <a:lnTo>
                    <a:pt x="56" y="167"/>
                  </a:lnTo>
                  <a:lnTo>
                    <a:pt x="57" y="164"/>
                  </a:lnTo>
                  <a:lnTo>
                    <a:pt x="61" y="160"/>
                  </a:lnTo>
                  <a:lnTo>
                    <a:pt x="72" y="155"/>
                  </a:lnTo>
                  <a:lnTo>
                    <a:pt x="74" y="154"/>
                  </a:lnTo>
                  <a:lnTo>
                    <a:pt x="74" y="152"/>
                  </a:lnTo>
                  <a:lnTo>
                    <a:pt x="75" y="154"/>
                  </a:lnTo>
                  <a:lnTo>
                    <a:pt x="76" y="156"/>
                  </a:lnTo>
                  <a:lnTo>
                    <a:pt x="77" y="157"/>
                  </a:lnTo>
                  <a:lnTo>
                    <a:pt x="80" y="159"/>
                  </a:lnTo>
                  <a:lnTo>
                    <a:pt x="83" y="165"/>
                  </a:lnTo>
                  <a:lnTo>
                    <a:pt x="84" y="165"/>
                  </a:lnTo>
                  <a:lnTo>
                    <a:pt x="84" y="167"/>
                  </a:lnTo>
                  <a:lnTo>
                    <a:pt x="85" y="167"/>
                  </a:lnTo>
                  <a:lnTo>
                    <a:pt x="86" y="168"/>
                  </a:lnTo>
                  <a:lnTo>
                    <a:pt x="101" y="172"/>
                  </a:lnTo>
                  <a:lnTo>
                    <a:pt x="108" y="173"/>
                  </a:lnTo>
                  <a:lnTo>
                    <a:pt x="129" y="172"/>
                  </a:lnTo>
                  <a:lnTo>
                    <a:pt x="132" y="171"/>
                  </a:lnTo>
                  <a:lnTo>
                    <a:pt x="132" y="160"/>
                  </a:lnTo>
                  <a:lnTo>
                    <a:pt x="132" y="159"/>
                  </a:lnTo>
                  <a:lnTo>
                    <a:pt x="134" y="158"/>
                  </a:lnTo>
                  <a:lnTo>
                    <a:pt x="135" y="158"/>
                  </a:lnTo>
                  <a:lnTo>
                    <a:pt x="137" y="158"/>
                  </a:lnTo>
                  <a:lnTo>
                    <a:pt x="149" y="157"/>
                  </a:lnTo>
                  <a:lnTo>
                    <a:pt x="164" y="156"/>
                  </a:lnTo>
                  <a:lnTo>
                    <a:pt x="164" y="151"/>
                  </a:lnTo>
                  <a:lnTo>
                    <a:pt x="164" y="145"/>
                  </a:lnTo>
                  <a:lnTo>
                    <a:pt x="163" y="139"/>
                  </a:lnTo>
                  <a:lnTo>
                    <a:pt x="165" y="140"/>
                  </a:lnTo>
                  <a:lnTo>
                    <a:pt x="167" y="140"/>
                  </a:lnTo>
                  <a:lnTo>
                    <a:pt x="168" y="139"/>
                  </a:lnTo>
                  <a:lnTo>
                    <a:pt x="170" y="139"/>
                  </a:lnTo>
                  <a:lnTo>
                    <a:pt x="171" y="139"/>
                  </a:lnTo>
                  <a:lnTo>
                    <a:pt x="173" y="139"/>
                  </a:lnTo>
                  <a:lnTo>
                    <a:pt x="175" y="139"/>
                  </a:lnTo>
                  <a:lnTo>
                    <a:pt x="176" y="139"/>
                  </a:lnTo>
                  <a:lnTo>
                    <a:pt x="177" y="139"/>
                  </a:lnTo>
                  <a:lnTo>
                    <a:pt x="179" y="139"/>
                  </a:lnTo>
                  <a:lnTo>
                    <a:pt x="180" y="139"/>
                  </a:lnTo>
                  <a:lnTo>
                    <a:pt x="182" y="138"/>
                  </a:lnTo>
                  <a:lnTo>
                    <a:pt x="184" y="138"/>
                  </a:lnTo>
                  <a:lnTo>
                    <a:pt x="186" y="138"/>
                  </a:lnTo>
                  <a:lnTo>
                    <a:pt x="187" y="138"/>
                  </a:lnTo>
                  <a:lnTo>
                    <a:pt x="188" y="138"/>
                  </a:lnTo>
                  <a:lnTo>
                    <a:pt x="186" y="134"/>
                  </a:lnTo>
                  <a:lnTo>
                    <a:pt x="193" y="131"/>
                  </a:lnTo>
                  <a:lnTo>
                    <a:pt x="199" y="127"/>
                  </a:lnTo>
                  <a:lnTo>
                    <a:pt x="199" y="129"/>
                  </a:lnTo>
                  <a:lnTo>
                    <a:pt x="201" y="130"/>
                  </a:lnTo>
                  <a:lnTo>
                    <a:pt x="202" y="131"/>
                  </a:lnTo>
                  <a:lnTo>
                    <a:pt x="202" y="132"/>
                  </a:lnTo>
                  <a:lnTo>
                    <a:pt x="202" y="133"/>
                  </a:lnTo>
                  <a:lnTo>
                    <a:pt x="203" y="134"/>
                  </a:lnTo>
                  <a:lnTo>
                    <a:pt x="204" y="138"/>
                  </a:lnTo>
                  <a:lnTo>
                    <a:pt x="205" y="140"/>
                  </a:lnTo>
                  <a:lnTo>
                    <a:pt x="206" y="141"/>
                  </a:lnTo>
                  <a:lnTo>
                    <a:pt x="206" y="142"/>
                  </a:lnTo>
                  <a:lnTo>
                    <a:pt x="208" y="146"/>
                  </a:lnTo>
                  <a:lnTo>
                    <a:pt x="208" y="147"/>
                  </a:lnTo>
                  <a:lnTo>
                    <a:pt x="210" y="148"/>
                  </a:lnTo>
                  <a:lnTo>
                    <a:pt x="210" y="149"/>
                  </a:lnTo>
                  <a:lnTo>
                    <a:pt x="211" y="151"/>
                  </a:lnTo>
                  <a:lnTo>
                    <a:pt x="212" y="152"/>
                  </a:lnTo>
                  <a:lnTo>
                    <a:pt x="212" y="154"/>
                  </a:lnTo>
                  <a:lnTo>
                    <a:pt x="213" y="154"/>
                  </a:lnTo>
                  <a:lnTo>
                    <a:pt x="213" y="152"/>
                  </a:lnTo>
                  <a:lnTo>
                    <a:pt x="214" y="152"/>
                  </a:lnTo>
                  <a:lnTo>
                    <a:pt x="215" y="152"/>
                  </a:lnTo>
                  <a:lnTo>
                    <a:pt x="216" y="152"/>
                  </a:lnTo>
                  <a:lnTo>
                    <a:pt x="218" y="152"/>
                  </a:lnTo>
                  <a:lnTo>
                    <a:pt x="220" y="151"/>
                  </a:lnTo>
                  <a:lnTo>
                    <a:pt x="221" y="151"/>
                  </a:lnTo>
                  <a:lnTo>
                    <a:pt x="223" y="151"/>
                  </a:lnTo>
                  <a:lnTo>
                    <a:pt x="227" y="151"/>
                  </a:lnTo>
                  <a:lnTo>
                    <a:pt x="233" y="151"/>
                  </a:lnTo>
                  <a:lnTo>
                    <a:pt x="237" y="150"/>
                  </a:lnTo>
                  <a:lnTo>
                    <a:pt x="238" y="150"/>
                  </a:lnTo>
                  <a:lnTo>
                    <a:pt x="239" y="150"/>
                  </a:lnTo>
                  <a:lnTo>
                    <a:pt x="238" y="147"/>
                  </a:lnTo>
                  <a:lnTo>
                    <a:pt x="237" y="146"/>
                  </a:lnTo>
                  <a:lnTo>
                    <a:pt x="239" y="145"/>
                  </a:lnTo>
                  <a:lnTo>
                    <a:pt x="242" y="150"/>
                  </a:lnTo>
                  <a:lnTo>
                    <a:pt x="245" y="150"/>
                  </a:lnTo>
                  <a:lnTo>
                    <a:pt x="247" y="150"/>
                  </a:lnTo>
                  <a:lnTo>
                    <a:pt x="248" y="150"/>
                  </a:lnTo>
                  <a:lnTo>
                    <a:pt x="249" y="150"/>
                  </a:lnTo>
                  <a:lnTo>
                    <a:pt x="251" y="149"/>
                  </a:lnTo>
                  <a:lnTo>
                    <a:pt x="253" y="149"/>
                  </a:lnTo>
                  <a:lnTo>
                    <a:pt x="255" y="149"/>
                  </a:lnTo>
                  <a:lnTo>
                    <a:pt x="256" y="149"/>
                  </a:lnTo>
                  <a:lnTo>
                    <a:pt x="254" y="145"/>
                  </a:lnTo>
                  <a:lnTo>
                    <a:pt x="254" y="143"/>
                  </a:lnTo>
                  <a:lnTo>
                    <a:pt x="256" y="142"/>
                  </a:lnTo>
                  <a:lnTo>
                    <a:pt x="257" y="142"/>
                  </a:lnTo>
                  <a:lnTo>
                    <a:pt x="256" y="140"/>
                  </a:lnTo>
                  <a:lnTo>
                    <a:pt x="255" y="139"/>
                  </a:lnTo>
                  <a:lnTo>
                    <a:pt x="256" y="138"/>
                  </a:lnTo>
                  <a:lnTo>
                    <a:pt x="257" y="138"/>
                  </a:lnTo>
                  <a:lnTo>
                    <a:pt x="258" y="140"/>
                  </a:lnTo>
                  <a:lnTo>
                    <a:pt x="258" y="141"/>
                  </a:lnTo>
                  <a:lnTo>
                    <a:pt x="259" y="142"/>
                  </a:lnTo>
                  <a:lnTo>
                    <a:pt x="259" y="143"/>
                  </a:lnTo>
                  <a:lnTo>
                    <a:pt x="259" y="145"/>
                  </a:lnTo>
                  <a:lnTo>
                    <a:pt x="261" y="145"/>
                  </a:lnTo>
                  <a:lnTo>
                    <a:pt x="261" y="146"/>
                  </a:lnTo>
                  <a:lnTo>
                    <a:pt x="262" y="148"/>
                  </a:lnTo>
                  <a:lnTo>
                    <a:pt x="262" y="149"/>
                  </a:lnTo>
                  <a:lnTo>
                    <a:pt x="263" y="149"/>
                  </a:lnTo>
                  <a:lnTo>
                    <a:pt x="264" y="149"/>
                  </a:lnTo>
                  <a:lnTo>
                    <a:pt x="265" y="149"/>
                  </a:lnTo>
                  <a:lnTo>
                    <a:pt x="265" y="148"/>
                  </a:lnTo>
                  <a:lnTo>
                    <a:pt x="266" y="148"/>
                  </a:lnTo>
                  <a:lnTo>
                    <a:pt x="267" y="148"/>
                  </a:lnTo>
                  <a:lnTo>
                    <a:pt x="268" y="148"/>
                  </a:lnTo>
                  <a:lnTo>
                    <a:pt x="268" y="147"/>
                  </a:lnTo>
                  <a:lnTo>
                    <a:pt x="267" y="146"/>
                  </a:lnTo>
                  <a:lnTo>
                    <a:pt x="270" y="145"/>
                  </a:lnTo>
                  <a:lnTo>
                    <a:pt x="271" y="145"/>
                  </a:lnTo>
                  <a:lnTo>
                    <a:pt x="271" y="148"/>
                  </a:lnTo>
                  <a:lnTo>
                    <a:pt x="273" y="147"/>
                  </a:lnTo>
                  <a:lnTo>
                    <a:pt x="275" y="147"/>
                  </a:lnTo>
                  <a:lnTo>
                    <a:pt x="276" y="147"/>
                  </a:lnTo>
                  <a:lnTo>
                    <a:pt x="277" y="147"/>
                  </a:lnTo>
                  <a:lnTo>
                    <a:pt x="280" y="147"/>
                  </a:lnTo>
                  <a:lnTo>
                    <a:pt x="282" y="147"/>
                  </a:lnTo>
                  <a:lnTo>
                    <a:pt x="283" y="147"/>
                  </a:lnTo>
                  <a:lnTo>
                    <a:pt x="284" y="147"/>
                  </a:lnTo>
                  <a:lnTo>
                    <a:pt x="285" y="147"/>
                  </a:lnTo>
                  <a:lnTo>
                    <a:pt x="284" y="146"/>
                  </a:lnTo>
                  <a:lnTo>
                    <a:pt x="284" y="145"/>
                  </a:lnTo>
                  <a:lnTo>
                    <a:pt x="282" y="143"/>
                  </a:lnTo>
                  <a:lnTo>
                    <a:pt x="281" y="141"/>
                  </a:lnTo>
                  <a:lnTo>
                    <a:pt x="277" y="139"/>
                  </a:lnTo>
                  <a:lnTo>
                    <a:pt x="276" y="138"/>
                  </a:lnTo>
                  <a:lnTo>
                    <a:pt x="276" y="137"/>
                  </a:lnTo>
                  <a:lnTo>
                    <a:pt x="274" y="134"/>
                  </a:lnTo>
                  <a:lnTo>
                    <a:pt x="273" y="134"/>
                  </a:lnTo>
                  <a:lnTo>
                    <a:pt x="272" y="132"/>
                  </a:lnTo>
                  <a:lnTo>
                    <a:pt x="271" y="131"/>
                  </a:lnTo>
                  <a:lnTo>
                    <a:pt x="270" y="130"/>
                  </a:lnTo>
                  <a:lnTo>
                    <a:pt x="267" y="127"/>
                  </a:lnTo>
                  <a:lnTo>
                    <a:pt x="266" y="125"/>
                  </a:lnTo>
                  <a:lnTo>
                    <a:pt x="263" y="122"/>
                  </a:lnTo>
                  <a:lnTo>
                    <a:pt x="261" y="120"/>
                  </a:lnTo>
                  <a:lnTo>
                    <a:pt x="257" y="116"/>
                  </a:lnTo>
                  <a:lnTo>
                    <a:pt x="258" y="116"/>
                  </a:lnTo>
                  <a:lnTo>
                    <a:pt x="264" y="110"/>
                  </a:lnTo>
                  <a:lnTo>
                    <a:pt x="265" y="110"/>
                  </a:lnTo>
                  <a:lnTo>
                    <a:pt x="265" y="109"/>
                  </a:lnTo>
                  <a:lnTo>
                    <a:pt x="266" y="108"/>
                  </a:lnTo>
                  <a:lnTo>
                    <a:pt x="266" y="109"/>
                  </a:lnTo>
                  <a:lnTo>
                    <a:pt x="270" y="113"/>
                  </a:lnTo>
                  <a:lnTo>
                    <a:pt x="272" y="115"/>
                  </a:lnTo>
                  <a:lnTo>
                    <a:pt x="274" y="118"/>
                  </a:lnTo>
                  <a:lnTo>
                    <a:pt x="277" y="122"/>
                  </a:lnTo>
                  <a:lnTo>
                    <a:pt x="280" y="124"/>
                  </a:lnTo>
                  <a:lnTo>
                    <a:pt x="281" y="125"/>
                  </a:lnTo>
                  <a:lnTo>
                    <a:pt x="283" y="127"/>
                  </a:lnTo>
                  <a:lnTo>
                    <a:pt x="287" y="131"/>
                  </a:lnTo>
                  <a:lnTo>
                    <a:pt x="288" y="133"/>
                  </a:lnTo>
                  <a:lnTo>
                    <a:pt x="292" y="138"/>
                  </a:lnTo>
                  <a:lnTo>
                    <a:pt x="294" y="140"/>
                  </a:lnTo>
                  <a:lnTo>
                    <a:pt x="296" y="142"/>
                  </a:lnTo>
                  <a:lnTo>
                    <a:pt x="299" y="146"/>
                  </a:lnTo>
                  <a:lnTo>
                    <a:pt x="300" y="146"/>
                  </a:lnTo>
                  <a:lnTo>
                    <a:pt x="301" y="146"/>
                  </a:lnTo>
                  <a:lnTo>
                    <a:pt x="299" y="143"/>
                  </a:lnTo>
                  <a:lnTo>
                    <a:pt x="300" y="142"/>
                  </a:lnTo>
                  <a:lnTo>
                    <a:pt x="302" y="145"/>
                  </a:lnTo>
                  <a:lnTo>
                    <a:pt x="303" y="145"/>
                  </a:lnTo>
                  <a:lnTo>
                    <a:pt x="306" y="143"/>
                  </a:lnTo>
                  <a:lnTo>
                    <a:pt x="307" y="143"/>
                  </a:lnTo>
                  <a:lnTo>
                    <a:pt x="308" y="142"/>
                  </a:lnTo>
                  <a:lnTo>
                    <a:pt x="307" y="141"/>
                  </a:lnTo>
                  <a:lnTo>
                    <a:pt x="307" y="140"/>
                  </a:lnTo>
                  <a:lnTo>
                    <a:pt x="306" y="140"/>
                  </a:lnTo>
                  <a:lnTo>
                    <a:pt x="307" y="139"/>
                  </a:lnTo>
                  <a:lnTo>
                    <a:pt x="308" y="140"/>
                  </a:lnTo>
                  <a:lnTo>
                    <a:pt x="309" y="141"/>
                  </a:lnTo>
                  <a:lnTo>
                    <a:pt x="309" y="140"/>
                  </a:lnTo>
                  <a:lnTo>
                    <a:pt x="310" y="140"/>
                  </a:lnTo>
                  <a:lnTo>
                    <a:pt x="313" y="141"/>
                  </a:lnTo>
                  <a:lnTo>
                    <a:pt x="314" y="140"/>
                  </a:lnTo>
                  <a:lnTo>
                    <a:pt x="315" y="140"/>
                  </a:lnTo>
                  <a:lnTo>
                    <a:pt x="315" y="139"/>
                  </a:lnTo>
                  <a:lnTo>
                    <a:pt x="315" y="138"/>
                  </a:lnTo>
                  <a:lnTo>
                    <a:pt x="314" y="135"/>
                  </a:lnTo>
                  <a:lnTo>
                    <a:pt x="315" y="135"/>
                  </a:lnTo>
                  <a:lnTo>
                    <a:pt x="316" y="138"/>
                  </a:lnTo>
                  <a:lnTo>
                    <a:pt x="316" y="139"/>
                  </a:lnTo>
                  <a:lnTo>
                    <a:pt x="316" y="138"/>
                  </a:lnTo>
                  <a:lnTo>
                    <a:pt x="317" y="138"/>
                  </a:lnTo>
                  <a:lnTo>
                    <a:pt x="318" y="137"/>
                  </a:lnTo>
                  <a:lnTo>
                    <a:pt x="317" y="134"/>
                  </a:lnTo>
                  <a:lnTo>
                    <a:pt x="318" y="133"/>
                  </a:lnTo>
                  <a:lnTo>
                    <a:pt x="320" y="137"/>
                  </a:lnTo>
                  <a:lnTo>
                    <a:pt x="320" y="135"/>
                  </a:lnTo>
                  <a:lnTo>
                    <a:pt x="322" y="135"/>
                  </a:lnTo>
                  <a:lnTo>
                    <a:pt x="319" y="133"/>
                  </a:lnTo>
                  <a:lnTo>
                    <a:pt x="320" y="132"/>
                  </a:lnTo>
                  <a:lnTo>
                    <a:pt x="322" y="134"/>
                  </a:lnTo>
                  <a:lnTo>
                    <a:pt x="323" y="134"/>
                  </a:lnTo>
                  <a:lnTo>
                    <a:pt x="323" y="132"/>
                  </a:lnTo>
                  <a:lnTo>
                    <a:pt x="323" y="131"/>
                  </a:lnTo>
                  <a:lnTo>
                    <a:pt x="324" y="130"/>
                  </a:lnTo>
                  <a:lnTo>
                    <a:pt x="323" y="127"/>
                  </a:lnTo>
                  <a:lnTo>
                    <a:pt x="324" y="126"/>
                  </a:lnTo>
                  <a:lnTo>
                    <a:pt x="326" y="125"/>
                  </a:lnTo>
                  <a:lnTo>
                    <a:pt x="325" y="124"/>
                  </a:lnTo>
                  <a:lnTo>
                    <a:pt x="326" y="118"/>
                  </a:lnTo>
                  <a:lnTo>
                    <a:pt x="327" y="117"/>
                  </a:lnTo>
                  <a:lnTo>
                    <a:pt x="325" y="114"/>
                  </a:lnTo>
                  <a:lnTo>
                    <a:pt x="324" y="114"/>
                  </a:lnTo>
                  <a:lnTo>
                    <a:pt x="314" y="120"/>
                  </a:lnTo>
                  <a:lnTo>
                    <a:pt x="310" y="121"/>
                  </a:lnTo>
                  <a:lnTo>
                    <a:pt x="310" y="120"/>
                  </a:lnTo>
                  <a:lnTo>
                    <a:pt x="309" y="117"/>
                  </a:lnTo>
                  <a:lnTo>
                    <a:pt x="308" y="115"/>
                  </a:lnTo>
                  <a:lnTo>
                    <a:pt x="307" y="114"/>
                  </a:lnTo>
                  <a:lnTo>
                    <a:pt x="306" y="112"/>
                  </a:lnTo>
                  <a:lnTo>
                    <a:pt x="303" y="107"/>
                  </a:lnTo>
                  <a:lnTo>
                    <a:pt x="302" y="106"/>
                  </a:lnTo>
                  <a:lnTo>
                    <a:pt x="307" y="104"/>
                  </a:lnTo>
                  <a:lnTo>
                    <a:pt x="320" y="96"/>
                  </a:lnTo>
                  <a:lnTo>
                    <a:pt x="325" y="93"/>
                  </a:lnTo>
                  <a:lnTo>
                    <a:pt x="326" y="93"/>
                  </a:lnTo>
                  <a:lnTo>
                    <a:pt x="327" y="93"/>
                  </a:lnTo>
                  <a:lnTo>
                    <a:pt x="326" y="93"/>
                  </a:lnTo>
                  <a:lnTo>
                    <a:pt x="325" y="91"/>
                  </a:lnTo>
                  <a:lnTo>
                    <a:pt x="324" y="90"/>
                  </a:lnTo>
                  <a:lnTo>
                    <a:pt x="319" y="87"/>
                  </a:lnTo>
                  <a:lnTo>
                    <a:pt x="318" y="85"/>
                  </a:lnTo>
                  <a:lnTo>
                    <a:pt x="316" y="83"/>
                  </a:lnTo>
                  <a:lnTo>
                    <a:pt x="314" y="82"/>
                  </a:lnTo>
                  <a:lnTo>
                    <a:pt x="314" y="81"/>
                  </a:lnTo>
                  <a:lnTo>
                    <a:pt x="315" y="79"/>
                  </a:lnTo>
                  <a:lnTo>
                    <a:pt x="314" y="76"/>
                  </a:lnTo>
                  <a:lnTo>
                    <a:pt x="316" y="75"/>
                  </a:lnTo>
                  <a:lnTo>
                    <a:pt x="317" y="74"/>
                  </a:lnTo>
                  <a:lnTo>
                    <a:pt x="318" y="76"/>
                  </a:lnTo>
                  <a:lnTo>
                    <a:pt x="319" y="78"/>
                  </a:lnTo>
                  <a:lnTo>
                    <a:pt x="323" y="81"/>
                  </a:lnTo>
                  <a:lnTo>
                    <a:pt x="328" y="87"/>
                  </a:lnTo>
                  <a:lnTo>
                    <a:pt x="330" y="88"/>
                  </a:lnTo>
                  <a:lnTo>
                    <a:pt x="326" y="90"/>
                  </a:lnTo>
                  <a:lnTo>
                    <a:pt x="327" y="92"/>
                  </a:lnTo>
                  <a:lnTo>
                    <a:pt x="327" y="93"/>
                  </a:lnTo>
                  <a:lnTo>
                    <a:pt x="327" y="92"/>
                  </a:lnTo>
                  <a:lnTo>
                    <a:pt x="330" y="92"/>
                  </a:lnTo>
                  <a:lnTo>
                    <a:pt x="331" y="91"/>
                  </a:lnTo>
                  <a:lnTo>
                    <a:pt x="332" y="95"/>
                  </a:lnTo>
                  <a:lnTo>
                    <a:pt x="331" y="96"/>
                  </a:lnTo>
                  <a:lnTo>
                    <a:pt x="331" y="97"/>
                  </a:lnTo>
                  <a:lnTo>
                    <a:pt x="332" y="97"/>
                  </a:lnTo>
                  <a:lnTo>
                    <a:pt x="333" y="97"/>
                  </a:lnTo>
                  <a:lnTo>
                    <a:pt x="335" y="89"/>
                  </a:lnTo>
                  <a:lnTo>
                    <a:pt x="335" y="88"/>
                  </a:lnTo>
                  <a:lnTo>
                    <a:pt x="335" y="87"/>
                  </a:lnTo>
                  <a:lnTo>
                    <a:pt x="336" y="84"/>
                  </a:lnTo>
                  <a:lnTo>
                    <a:pt x="335" y="83"/>
                  </a:lnTo>
                  <a:lnTo>
                    <a:pt x="336" y="82"/>
                  </a:lnTo>
                  <a:lnTo>
                    <a:pt x="335" y="81"/>
                  </a:lnTo>
                  <a:lnTo>
                    <a:pt x="330" y="74"/>
                  </a:lnTo>
                  <a:lnTo>
                    <a:pt x="331" y="73"/>
                  </a:lnTo>
                  <a:lnTo>
                    <a:pt x="331" y="72"/>
                  </a:lnTo>
                  <a:lnTo>
                    <a:pt x="332" y="71"/>
                  </a:lnTo>
                  <a:lnTo>
                    <a:pt x="333" y="71"/>
                  </a:lnTo>
                  <a:lnTo>
                    <a:pt x="332" y="71"/>
                  </a:lnTo>
                  <a:lnTo>
                    <a:pt x="332" y="70"/>
                  </a:lnTo>
                  <a:lnTo>
                    <a:pt x="334" y="68"/>
                  </a:lnTo>
                  <a:lnTo>
                    <a:pt x="335" y="70"/>
                  </a:lnTo>
                  <a:lnTo>
                    <a:pt x="336" y="68"/>
                  </a:lnTo>
                  <a:lnTo>
                    <a:pt x="337" y="68"/>
                  </a:lnTo>
                  <a:lnTo>
                    <a:pt x="337" y="67"/>
                  </a:lnTo>
                  <a:lnTo>
                    <a:pt x="339" y="67"/>
                  </a:lnTo>
                  <a:lnTo>
                    <a:pt x="341" y="70"/>
                  </a:lnTo>
                  <a:lnTo>
                    <a:pt x="341" y="68"/>
                  </a:lnTo>
                  <a:lnTo>
                    <a:pt x="341" y="67"/>
                  </a:lnTo>
                  <a:lnTo>
                    <a:pt x="341" y="65"/>
                  </a:lnTo>
                  <a:lnTo>
                    <a:pt x="342" y="62"/>
                  </a:lnTo>
                  <a:lnTo>
                    <a:pt x="342" y="58"/>
                  </a:lnTo>
                  <a:lnTo>
                    <a:pt x="343" y="57"/>
                  </a:lnTo>
                  <a:lnTo>
                    <a:pt x="342" y="56"/>
                  </a:lnTo>
                  <a:lnTo>
                    <a:pt x="341" y="55"/>
                  </a:lnTo>
                  <a:lnTo>
                    <a:pt x="342" y="54"/>
                  </a:lnTo>
                  <a:lnTo>
                    <a:pt x="343" y="54"/>
                  </a:lnTo>
                  <a:lnTo>
                    <a:pt x="345" y="51"/>
                  </a:lnTo>
                  <a:lnTo>
                    <a:pt x="351" y="45"/>
                  </a:lnTo>
                  <a:lnTo>
                    <a:pt x="349" y="42"/>
                  </a:lnTo>
                  <a:lnTo>
                    <a:pt x="348" y="42"/>
                  </a:lnTo>
                  <a:lnTo>
                    <a:pt x="346" y="45"/>
                  </a:lnTo>
                  <a:lnTo>
                    <a:pt x="344" y="46"/>
                  </a:lnTo>
                  <a:lnTo>
                    <a:pt x="343" y="45"/>
                  </a:lnTo>
                  <a:lnTo>
                    <a:pt x="344" y="43"/>
                  </a:lnTo>
                  <a:lnTo>
                    <a:pt x="345" y="43"/>
                  </a:lnTo>
                  <a:lnTo>
                    <a:pt x="343" y="42"/>
                  </a:lnTo>
                  <a:lnTo>
                    <a:pt x="345" y="40"/>
                  </a:lnTo>
                  <a:lnTo>
                    <a:pt x="339" y="33"/>
                  </a:lnTo>
                  <a:lnTo>
                    <a:pt x="340" y="32"/>
                  </a:lnTo>
                  <a:lnTo>
                    <a:pt x="341" y="32"/>
                  </a:lnTo>
                  <a:lnTo>
                    <a:pt x="341" y="31"/>
                  </a:lnTo>
                  <a:lnTo>
                    <a:pt x="340" y="31"/>
                  </a:lnTo>
                  <a:lnTo>
                    <a:pt x="340" y="30"/>
                  </a:lnTo>
                  <a:lnTo>
                    <a:pt x="337" y="29"/>
                  </a:lnTo>
                  <a:lnTo>
                    <a:pt x="337" y="28"/>
                  </a:lnTo>
                  <a:lnTo>
                    <a:pt x="336" y="28"/>
                  </a:lnTo>
                  <a:lnTo>
                    <a:pt x="337" y="26"/>
                  </a:lnTo>
                  <a:lnTo>
                    <a:pt x="339" y="25"/>
                  </a:lnTo>
                  <a:lnTo>
                    <a:pt x="341" y="23"/>
                  </a:lnTo>
                  <a:lnTo>
                    <a:pt x="342" y="23"/>
                  </a:lnTo>
                  <a:lnTo>
                    <a:pt x="342" y="22"/>
                  </a:lnTo>
                  <a:lnTo>
                    <a:pt x="343" y="21"/>
                  </a:lnTo>
                  <a:lnTo>
                    <a:pt x="342" y="20"/>
                  </a:lnTo>
                  <a:lnTo>
                    <a:pt x="341" y="18"/>
                  </a:lnTo>
                  <a:lnTo>
                    <a:pt x="340" y="17"/>
                  </a:lnTo>
                  <a:lnTo>
                    <a:pt x="339" y="15"/>
                  </a:lnTo>
                  <a:lnTo>
                    <a:pt x="336" y="9"/>
                  </a:lnTo>
                  <a:lnTo>
                    <a:pt x="337" y="7"/>
                  </a:lnTo>
                  <a:lnTo>
                    <a:pt x="339" y="4"/>
                  </a:lnTo>
                  <a:lnTo>
                    <a:pt x="340" y="3"/>
                  </a:lnTo>
                  <a:lnTo>
                    <a:pt x="340" y="1"/>
                  </a:lnTo>
                  <a:lnTo>
                    <a:pt x="341" y="1"/>
                  </a:lnTo>
                  <a:lnTo>
                    <a:pt x="342" y="0"/>
                  </a:lnTo>
                  <a:lnTo>
                    <a:pt x="343" y="0"/>
                  </a:lnTo>
                  <a:lnTo>
                    <a:pt x="343" y="1"/>
                  </a:lnTo>
                  <a:lnTo>
                    <a:pt x="344" y="3"/>
                  </a:lnTo>
                  <a:lnTo>
                    <a:pt x="344" y="4"/>
                  </a:lnTo>
                  <a:lnTo>
                    <a:pt x="345" y="3"/>
                  </a:lnTo>
                  <a:lnTo>
                    <a:pt x="348" y="1"/>
                  </a:lnTo>
                  <a:lnTo>
                    <a:pt x="349" y="0"/>
                  </a:lnTo>
                  <a:lnTo>
                    <a:pt x="349" y="1"/>
                  </a:lnTo>
                  <a:lnTo>
                    <a:pt x="350" y="0"/>
                  </a:lnTo>
                  <a:lnTo>
                    <a:pt x="352" y="0"/>
                  </a:lnTo>
                  <a:lnTo>
                    <a:pt x="352" y="1"/>
                  </a:lnTo>
                  <a:lnTo>
                    <a:pt x="353" y="1"/>
                  </a:lnTo>
                  <a:lnTo>
                    <a:pt x="354" y="1"/>
                  </a:lnTo>
                  <a:lnTo>
                    <a:pt x="354" y="3"/>
                  </a:lnTo>
                  <a:lnTo>
                    <a:pt x="356" y="5"/>
                  </a:lnTo>
                  <a:lnTo>
                    <a:pt x="359" y="3"/>
                  </a:lnTo>
                  <a:lnTo>
                    <a:pt x="360" y="4"/>
                  </a:lnTo>
                  <a:lnTo>
                    <a:pt x="360" y="5"/>
                  </a:lnTo>
                  <a:lnTo>
                    <a:pt x="361" y="7"/>
                  </a:lnTo>
                  <a:lnTo>
                    <a:pt x="361" y="9"/>
                  </a:lnTo>
                  <a:lnTo>
                    <a:pt x="365" y="8"/>
                  </a:lnTo>
                  <a:lnTo>
                    <a:pt x="369" y="6"/>
                  </a:lnTo>
                  <a:lnTo>
                    <a:pt x="369" y="9"/>
                  </a:lnTo>
                  <a:lnTo>
                    <a:pt x="369" y="14"/>
                  </a:lnTo>
                  <a:lnTo>
                    <a:pt x="369" y="15"/>
                  </a:lnTo>
                  <a:lnTo>
                    <a:pt x="368" y="15"/>
                  </a:lnTo>
                  <a:lnTo>
                    <a:pt x="366" y="15"/>
                  </a:lnTo>
                  <a:lnTo>
                    <a:pt x="365" y="15"/>
                  </a:lnTo>
                  <a:lnTo>
                    <a:pt x="365" y="16"/>
                  </a:lnTo>
                  <a:lnTo>
                    <a:pt x="363" y="16"/>
                  </a:lnTo>
                  <a:lnTo>
                    <a:pt x="363" y="17"/>
                  </a:lnTo>
                  <a:lnTo>
                    <a:pt x="362" y="17"/>
                  </a:lnTo>
                  <a:lnTo>
                    <a:pt x="360" y="20"/>
                  </a:lnTo>
                  <a:lnTo>
                    <a:pt x="358" y="23"/>
                  </a:lnTo>
                  <a:lnTo>
                    <a:pt x="356" y="26"/>
                  </a:lnTo>
                  <a:lnTo>
                    <a:pt x="354" y="28"/>
                  </a:lnTo>
                  <a:lnTo>
                    <a:pt x="353" y="28"/>
                  </a:lnTo>
                  <a:lnTo>
                    <a:pt x="351" y="25"/>
                  </a:lnTo>
                  <a:lnTo>
                    <a:pt x="350" y="24"/>
                  </a:lnTo>
                  <a:lnTo>
                    <a:pt x="348" y="25"/>
                  </a:lnTo>
                  <a:lnTo>
                    <a:pt x="346" y="25"/>
                  </a:lnTo>
                  <a:lnTo>
                    <a:pt x="345" y="26"/>
                  </a:lnTo>
                  <a:lnTo>
                    <a:pt x="345" y="28"/>
                  </a:lnTo>
                  <a:lnTo>
                    <a:pt x="346" y="29"/>
                  </a:lnTo>
                  <a:lnTo>
                    <a:pt x="350" y="31"/>
                  </a:lnTo>
                  <a:lnTo>
                    <a:pt x="353" y="33"/>
                  </a:lnTo>
                  <a:lnTo>
                    <a:pt x="354" y="35"/>
                  </a:lnTo>
                  <a:lnTo>
                    <a:pt x="357" y="38"/>
                  </a:lnTo>
                  <a:lnTo>
                    <a:pt x="357" y="37"/>
                  </a:lnTo>
                  <a:lnTo>
                    <a:pt x="359" y="39"/>
                  </a:lnTo>
                  <a:lnTo>
                    <a:pt x="360" y="38"/>
                  </a:lnTo>
                  <a:lnTo>
                    <a:pt x="363" y="41"/>
                  </a:lnTo>
                  <a:lnTo>
                    <a:pt x="368" y="45"/>
                  </a:lnTo>
                  <a:lnTo>
                    <a:pt x="367" y="46"/>
                  </a:lnTo>
                  <a:lnTo>
                    <a:pt x="366" y="47"/>
                  </a:lnTo>
                  <a:lnTo>
                    <a:pt x="368" y="48"/>
                  </a:lnTo>
                  <a:lnTo>
                    <a:pt x="369" y="49"/>
                  </a:lnTo>
                  <a:lnTo>
                    <a:pt x="370" y="48"/>
                  </a:lnTo>
                  <a:lnTo>
                    <a:pt x="372" y="48"/>
                  </a:lnTo>
                  <a:lnTo>
                    <a:pt x="375" y="49"/>
                  </a:lnTo>
                  <a:lnTo>
                    <a:pt x="376" y="49"/>
                  </a:lnTo>
                  <a:lnTo>
                    <a:pt x="379" y="50"/>
                  </a:lnTo>
                  <a:lnTo>
                    <a:pt x="380" y="50"/>
                  </a:lnTo>
                  <a:lnTo>
                    <a:pt x="382" y="51"/>
                  </a:lnTo>
                  <a:lnTo>
                    <a:pt x="383" y="53"/>
                  </a:lnTo>
                  <a:lnTo>
                    <a:pt x="383" y="54"/>
                  </a:lnTo>
                  <a:lnTo>
                    <a:pt x="386" y="50"/>
                  </a:lnTo>
                  <a:lnTo>
                    <a:pt x="387" y="50"/>
                  </a:lnTo>
                  <a:lnTo>
                    <a:pt x="391" y="50"/>
                  </a:lnTo>
                  <a:lnTo>
                    <a:pt x="393" y="50"/>
                  </a:lnTo>
                  <a:lnTo>
                    <a:pt x="396" y="50"/>
                  </a:lnTo>
                  <a:lnTo>
                    <a:pt x="397" y="49"/>
                  </a:lnTo>
                  <a:lnTo>
                    <a:pt x="397" y="53"/>
                  </a:lnTo>
                  <a:lnTo>
                    <a:pt x="400" y="53"/>
                  </a:lnTo>
                  <a:lnTo>
                    <a:pt x="401" y="53"/>
                  </a:lnTo>
                  <a:lnTo>
                    <a:pt x="401" y="54"/>
                  </a:lnTo>
                  <a:lnTo>
                    <a:pt x="401" y="53"/>
                  </a:lnTo>
                  <a:lnTo>
                    <a:pt x="401" y="54"/>
                  </a:lnTo>
                  <a:lnTo>
                    <a:pt x="402" y="57"/>
                  </a:lnTo>
                  <a:lnTo>
                    <a:pt x="402" y="58"/>
                  </a:lnTo>
                  <a:lnTo>
                    <a:pt x="403" y="58"/>
                  </a:lnTo>
                  <a:lnTo>
                    <a:pt x="405" y="58"/>
                  </a:lnTo>
                  <a:lnTo>
                    <a:pt x="408" y="59"/>
                  </a:lnTo>
                  <a:lnTo>
                    <a:pt x="408" y="60"/>
                  </a:lnTo>
                  <a:lnTo>
                    <a:pt x="408" y="62"/>
                  </a:lnTo>
                  <a:lnTo>
                    <a:pt x="408" y="63"/>
                  </a:lnTo>
                  <a:lnTo>
                    <a:pt x="409" y="64"/>
                  </a:lnTo>
                  <a:lnTo>
                    <a:pt x="409" y="65"/>
                  </a:lnTo>
                  <a:lnTo>
                    <a:pt x="410" y="66"/>
                  </a:lnTo>
                  <a:lnTo>
                    <a:pt x="411" y="66"/>
                  </a:lnTo>
                  <a:lnTo>
                    <a:pt x="412" y="65"/>
                  </a:lnTo>
                  <a:lnTo>
                    <a:pt x="413" y="64"/>
                  </a:lnTo>
                  <a:lnTo>
                    <a:pt x="414" y="63"/>
                  </a:lnTo>
                  <a:lnTo>
                    <a:pt x="414" y="64"/>
                  </a:lnTo>
                  <a:lnTo>
                    <a:pt x="415" y="64"/>
                  </a:lnTo>
                  <a:lnTo>
                    <a:pt x="415" y="65"/>
                  </a:lnTo>
                  <a:lnTo>
                    <a:pt x="415" y="67"/>
                  </a:lnTo>
                  <a:lnTo>
                    <a:pt x="415" y="68"/>
                  </a:lnTo>
                  <a:lnTo>
                    <a:pt x="417" y="70"/>
                  </a:lnTo>
                  <a:lnTo>
                    <a:pt x="418" y="70"/>
                  </a:lnTo>
                  <a:lnTo>
                    <a:pt x="419" y="71"/>
                  </a:lnTo>
                  <a:lnTo>
                    <a:pt x="420" y="70"/>
                  </a:lnTo>
                  <a:lnTo>
                    <a:pt x="423" y="67"/>
                  </a:lnTo>
                  <a:lnTo>
                    <a:pt x="426" y="63"/>
                  </a:lnTo>
                  <a:lnTo>
                    <a:pt x="428" y="60"/>
                  </a:lnTo>
                  <a:lnTo>
                    <a:pt x="428" y="59"/>
                  </a:lnTo>
                  <a:lnTo>
                    <a:pt x="428" y="58"/>
                  </a:lnTo>
                  <a:lnTo>
                    <a:pt x="428" y="57"/>
                  </a:lnTo>
                  <a:lnTo>
                    <a:pt x="428" y="56"/>
                  </a:lnTo>
                  <a:lnTo>
                    <a:pt x="428" y="55"/>
                  </a:lnTo>
                  <a:lnTo>
                    <a:pt x="428" y="54"/>
                  </a:lnTo>
                  <a:lnTo>
                    <a:pt x="428" y="53"/>
                  </a:lnTo>
                  <a:lnTo>
                    <a:pt x="429" y="53"/>
                  </a:lnTo>
                  <a:lnTo>
                    <a:pt x="429" y="51"/>
                  </a:lnTo>
                  <a:lnTo>
                    <a:pt x="429" y="50"/>
                  </a:lnTo>
                  <a:lnTo>
                    <a:pt x="430" y="50"/>
                  </a:lnTo>
                  <a:lnTo>
                    <a:pt x="430" y="49"/>
                  </a:lnTo>
                  <a:lnTo>
                    <a:pt x="431" y="49"/>
                  </a:lnTo>
                  <a:lnTo>
                    <a:pt x="432" y="49"/>
                  </a:lnTo>
                  <a:lnTo>
                    <a:pt x="434" y="49"/>
                  </a:lnTo>
                  <a:lnTo>
                    <a:pt x="435" y="50"/>
                  </a:lnTo>
                  <a:lnTo>
                    <a:pt x="435" y="51"/>
                  </a:lnTo>
                  <a:lnTo>
                    <a:pt x="435" y="53"/>
                  </a:lnTo>
                  <a:lnTo>
                    <a:pt x="436" y="54"/>
                  </a:lnTo>
                  <a:lnTo>
                    <a:pt x="436" y="55"/>
                  </a:lnTo>
                  <a:lnTo>
                    <a:pt x="436" y="56"/>
                  </a:lnTo>
                  <a:lnTo>
                    <a:pt x="436" y="57"/>
                  </a:lnTo>
                  <a:lnTo>
                    <a:pt x="437" y="58"/>
                  </a:lnTo>
                  <a:lnTo>
                    <a:pt x="438" y="58"/>
                  </a:lnTo>
                  <a:lnTo>
                    <a:pt x="439" y="57"/>
                  </a:lnTo>
                  <a:lnTo>
                    <a:pt x="440" y="57"/>
                  </a:lnTo>
                  <a:lnTo>
                    <a:pt x="441" y="57"/>
                  </a:lnTo>
                  <a:lnTo>
                    <a:pt x="441" y="56"/>
                  </a:lnTo>
                  <a:lnTo>
                    <a:pt x="443" y="56"/>
                  </a:lnTo>
                  <a:lnTo>
                    <a:pt x="443" y="55"/>
                  </a:lnTo>
                  <a:lnTo>
                    <a:pt x="444" y="56"/>
                  </a:lnTo>
                  <a:lnTo>
                    <a:pt x="444" y="55"/>
                  </a:lnTo>
                  <a:lnTo>
                    <a:pt x="445" y="56"/>
                  </a:lnTo>
                  <a:lnTo>
                    <a:pt x="448" y="55"/>
                  </a:lnTo>
                  <a:lnTo>
                    <a:pt x="448" y="54"/>
                  </a:lnTo>
                  <a:lnTo>
                    <a:pt x="449" y="53"/>
                  </a:lnTo>
                  <a:lnTo>
                    <a:pt x="451" y="51"/>
                  </a:lnTo>
                  <a:lnTo>
                    <a:pt x="449" y="51"/>
                  </a:lnTo>
                  <a:lnTo>
                    <a:pt x="448" y="49"/>
                  </a:lnTo>
                  <a:lnTo>
                    <a:pt x="447" y="48"/>
                  </a:lnTo>
                  <a:lnTo>
                    <a:pt x="446" y="46"/>
                  </a:lnTo>
                  <a:lnTo>
                    <a:pt x="445" y="45"/>
                  </a:lnTo>
                  <a:lnTo>
                    <a:pt x="445" y="43"/>
                  </a:lnTo>
                  <a:lnTo>
                    <a:pt x="445" y="42"/>
                  </a:lnTo>
                  <a:lnTo>
                    <a:pt x="445" y="41"/>
                  </a:lnTo>
                  <a:lnTo>
                    <a:pt x="445" y="40"/>
                  </a:lnTo>
                  <a:lnTo>
                    <a:pt x="446" y="40"/>
                  </a:lnTo>
                  <a:lnTo>
                    <a:pt x="446" y="39"/>
                  </a:lnTo>
                  <a:lnTo>
                    <a:pt x="447" y="39"/>
                  </a:lnTo>
                  <a:lnTo>
                    <a:pt x="448" y="39"/>
                  </a:lnTo>
                  <a:lnTo>
                    <a:pt x="448" y="38"/>
                  </a:lnTo>
                  <a:lnTo>
                    <a:pt x="449" y="37"/>
                  </a:lnTo>
                  <a:lnTo>
                    <a:pt x="451" y="38"/>
                  </a:lnTo>
                  <a:lnTo>
                    <a:pt x="452" y="38"/>
                  </a:lnTo>
                  <a:lnTo>
                    <a:pt x="453" y="39"/>
                  </a:lnTo>
                  <a:lnTo>
                    <a:pt x="454" y="40"/>
                  </a:lnTo>
                  <a:lnTo>
                    <a:pt x="455" y="40"/>
                  </a:lnTo>
                  <a:lnTo>
                    <a:pt x="456" y="40"/>
                  </a:lnTo>
                  <a:lnTo>
                    <a:pt x="457" y="40"/>
                  </a:lnTo>
                  <a:lnTo>
                    <a:pt x="457" y="39"/>
                  </a:lnTo>
                  <a:lnTo>
                    <a:pt x="458" y="39"/>
                  </a:lnTo>
                  <a:lnTo>
                    <a:pt x="458" y="38"/>
                  </a:lnTo>
                  <a:lnTo>
                    <a:pt x="460" y="37"/>
                  </a:lnTo>
                  <a:lnTo>
                    <a:pt x="458" y="37"/>
                  </a:lnTo>
                  <a:lnTo>
                    <a:pt x="458" y="35"/>
                  </a:lnTo>
                  <a:lnTo>
                    <a:pt x="458" y="34"/>
                  </a:lnTo>
                  <a:lnTo>
                    <a:pt x="458" y="33"/>
                  </a:lnTo>
                  <a:lnTo>
                    <a:pt x="460" y="33"/>
                  </a:lnTo>
                  <a:lnTo>
                    <a:pt x="461" y="33"/>
                  </a:lnTo>
                  <a:lnTo>
                    <a:pt x="462" y="34"/>
                  </a:lnTo>
                  <a:lnTo>
                    <a:pt x="461" y="34"/>
                  </a:lnTo>
                  <a:lnTo>
                    <a:pt x="462" y="35"/>
                  </a:lnTo>
                  <a:lnTo>
                    <a:pt x="462" y="37"/>
                  </a:lnTo>
                  <a:lnTo>
                    <a:pt x="463" y="38"/>
                  </a:lnTo>
                  <a:lnTo>
                    <a:pt x="463" y="39"/>
                  </a:lnTo>
                  <a:lnTo>
                    <a:pt x="464" y="39"/>
                  </a:lnTo>
                  <a:lnTo>
                    <a:pt x="465" y="39"/>
                  </a:lnTo>
                  <a:lnTo>
                    <a:pt x="466" y="38"/>
                  </a:lnTo>
                  <a:lnTo>
                    <a:pt x="467" y="38"/>
                  </a:lnTo>
                  <a:lnTo>
                    <a:pt x="470" y="34"/>
                  </a:lnTo>
                  <a:lnTo>
                    <a:pt x="471" y="33"/>
                  </a:lnTo>
                  <a:lnTo>
                    <a:pt x="472" y="33"/>
                  </a:lnTo>
                  <a:lnTo>
                    <a:pt x="473" y="32"/>
                  </a:lnTo>
                  <a:lnTo>
                    <a:pt x="473" y="31"/>
                  </a:lnTo>
                  <a:lnTo>
                    <a:pt x="474" y="31"/>
                  </a:lnTo>
                  <a:lnTo>
                    <a:pt x="474" y="30"/>
                  </a:lnTo>
                  <a:lnTo>
                    <a:pt x="474" y="29"/>
                  </a:lnTo>
                  <a:lnTo>
                    <a:pt x="475" y="28"/>
                  </a:lnTo>
                  <a:close/>
                </a:path>
              </a:pathLst>
            </a:custGeom>
            <a:solidFill>
              <a:schemeClr val="accent3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230" name="Freeform 128">
              <a:extLst>
                <a:ext uri="{FF2B5EF4-FFF2-40B4-BE49-F238E27FC236}">
                  <a16:creationId xmlns:a16="http://schemas.microsoft.com/office/drawing/2014/main" id="{73A65F24-1A88-D5E3-B175-8996743D13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5673" y="1177373"/>
              <a:ext cx="1379634" cy="1432133"/>
            </a:xfrm>
            <a:custGeom>
              <a:avLst/>
              <a:gdLst>
                <a:gd name="T0" fmla="*/ 1024 w 1130"/>
                <a:gd name="T1" fmla="*/ 962 h 1173"/>
                <a:gd name="T2" fmla="*/ 971 w 1130"/>
                <a:gd name="T3" fmla="*/ 903 h 1173"/>
                <a:gd name="T4" fmla="*/ 876 w 1130"/>
                <a:gd name="T5" fmla="*/ 930 h 1173"/>
                <a:gd name="T6" fmla="*/ 835 w 1130"/>
                <a:gd name="T7" fmla="*/ 1001 h 1173"/>
                <a:gd name="T8" fmla="*/ 755 w 1130"/>
                <a:gd name="T9" fmla="*/ 987 h 1173"/>
                <a:gd name="T10" fmla="*/ 759 w 1130"/>
                <a:gd name="T11" fmla="*/ 1056 h 1173"/>
                <a:gd name="T12" fmla="*/ 598 w 1130"/>
                <a:gd name="T13" fmla="*/ 1147 h 1173"/>
                <a:gd name="T14" fmla="*/ 509 w 1130"/>
                <a:gd name="T15" fmla="*/ 1067 h 1173"/>
                <a:gd name="T16" fmla="*/ 470 w 1130"/>
                <a:gd name="T17" fmla="*/ 994 h 1173"/>
                <a:gd name="T18" fmla="*/ 576 w 1130"/>
                <a:gd name="T19" fmla="*/ 881 h 1173"/>
                <a:gd name="T20" fmla="*/ 632 w 1130"/>
                <a:gd name="T21" fmla="*/ 910 h 1173"/>
                <a:gd name="T22" fmla="*/ 665 w 1130"/>
                <a:gd name="T23" fmla="*/ 967 h 1173"/>
                <a:gd name="T24" fmla="*/ 653 w 1130"/>
                <a:gd name="T25" fmla="*/ 916 h 1173"/>
                <a:gd name="T26" fmla="*/ 640 w 1130"/>
                <a:gd name="T27" fmla="*/ 880 h 1173"/>
                <a:gd name="T28" fmla="*/ 648 w 1130"/>
                <a:gd name="T29" fmla="*/ 861 h 1173"/>
                <a:gd name="T30" fmla="*/ 638 w 1130"/>
                <a:gd name="T31" fmla="*/ 825 h 1173"/>
                <a:gd name="T32" fmla="*/ 622 w 1130"/>
                <a:gd name="T33" fmla="*/ 791 h 1173"/>
                <a:gd name="T34" fmla="*/ 619 w 1130"/>
                <a:gd name="T35" fmla="*/ 787 h 1173"/>
                <a:gd name="T36" fmla="*/ 589 w 1130"/>
                <a:gd name="T37" fmla="*/ 769 h 1173"/>
                <a:gd name="T38" fmla="*/ 539 w 1130"/>
                <a:gd name="T39" fmla="*/ 720 h 1173"/>
                <a:gd name="T40" fmla="*/ 493 w 1130"/>
                <a:gd name="T41" fmla="*/ 674 h 1173"/>
                <a:gd name="T42" fmla="*/ 473 w 1130"/>
                <a:gd name="T43" fmla="*/ 626 h 1173"/>
                <a:gd name="T44" fmla="*/ 415 w 1130"/>
                <a:gd name="T45" fmla="*/ 610 h 1173"/>
                <a:gd name="T46" fmla="*/ 395 w 1130"/>
                <a:gd name="T47" fmla="*/ 596 h 1173"/>
                <a:gd name="T48" fmla="*/ 334 w 1130"/>
                <a:gd name="T49" fmla="*/ 583 h 1173"/>
                <a:gd name="T50" fmla="*/ 253 w 1130"/>
                <a:gd name="T51" fmla="*/ 570 h 1173"/>
                <a:gd name="T52" fmla="*/ 71 w 1130"/>
                <a:gd name="T53" fmla="*/ 536 h 1173"/>
                <a:gd name="T54" fmla="*/ 55 w 1130"/>
                <a:gd name="T55" fmla="*/ 500 h 1173"/>
                <a:gd name="T56" fmla="*/ 108 w 1130"/>
                <a:gd name="T57" fmla="*/ 408 h 1173"/>
                <a:gd name="T58" fmla="*/ 71 w 1130"/>
                <a:gd name="T59" fmla="*/ 399 h 1173"/>
                <a:gd name="T60" fmla="*/ 130 w 1130"/>
                <a:gd name="T61" fmla="*/ 365 h 1173"/>
                <a:gd name="T62" fmla="*/ 160 w 1130"/>
                <a:gd name="T63" fmla="*/ 369 h 1173"/>
                <a:gd name="T64" fmla="*/ 218 w 1130"/>
                <a:gd name="T65" fmla="*/ 362 h 1173"/>
                <a:gd name="T66" fmla="*/ 258 w 1130"/>
                <a:gd name="T67" fmla="*/ 349 h 1173"/>
                <a:gd name="T68" fmla="*/ 319 w 1130"/>
                <a:gd name="T69" fmla="*/ 353 h 1173"/>
                <a:gd name="T70" fmla="*/ 300 w 1130"/>
                <a:gd name="T71" fmla="*/ 305 h 1173"/>
                <a:gd name="T72" fmla="*/ 269 w 1130"/>
                <a:gd name="T73" fmla="*/ 231 h 1173"/>
                <a:gd name="T74" fmla="*/ 308 w 1130"/>
                <a:gd name="T75" fmla="*/ 241 h 1173"/>
                <a:gd name="T76" fmla="*/ 363 w 1130"/>
                <a:gd name="T77" fmla="*/ 233 h 1173"/>
                <a:gd name="T78" fmla="*/ 401 w 1130"/>
                <a:gd name="T79" fmla="*/ 207 h 1173"/>
                <a:gd name="T80" fmla="*/ 444 w 1130"/>
                <a:gd name="T81" fmla="*/ 214 h 1173"/>
                <a:gd name="T82" fmla="*/ 494 w 1130"/>
                <a:gd name="T83" fmla="*/ 211 h 1173"/>
                <a:gd name="T84" fmla="*/ 512 w 1130"/>
                <a:gd name="T85" fmla="*/ 176 h 1173"/>
                <a:gd name="T86" fmla="*/ 487 w 1130"/>
                <a:gd name="T87" fmla="*/ 148 h 1173"/>
                <a:gd name="T88" fmla="*/ 481 w 1130"/>
                <a:gd name="T89" fmla="*/ 65 h 1173"/>
                <a:gd name="T90" fmla="*/ 521 w 1130"/>
                <a:gd name="T91" fmla="*/ 15 h 1173"/>
                <a:gd name="T92" fmla="*/ 650 w 1130"/>
                <a:gd name="T93" fmla="*/ 183 h 1173"/>
                <a:gd name="T94" fmla="*/ 735 w 1130"/>
                <a:gd name="T95" fmla="*/ 278 h 1173"/>
                <a:gd name="T96" fmla="*/ 777 w 1130"/>
                <a:gd name="T97" fmla="*/ 343 h 1173"/>
                <a:gd name="T98" fmla="*/ 811 w 1130"/>
                <a:gd name="T99" fmla="*/ 507 h 1173"/>
                <a:gd name="T100" fmla="*/ 858 w 1130"/>
                <a:gd name="T101" fmla="*/ 507 h 1173"/>
                <a:gd name="T102" fmla="*/ 933 w 1130"/>
                <a:gd name="T103" fmla="*/ 561 h 1173"/>
                <a:gd name="T104" fmla="*/ 1068 w 1130"/>
                <a:gd name="T105" fmla="*/ 744 h 1173"/>
                <a:gd name="T106" fmla="*/ 1112 w 1130"/>
                <a:gd name="T107" fmla="*/ 830 h 1173"/>
                <a:gd name="T108" fmla="*/ 492 w 1130"/>
                <a:gd name="T109" fmla="*/ 350 h 1173"/>
                <a:gd name="T110" fmla="*/ 479 w 1130"/>
                <a:gd name="T111" fmla="*/ 412 h 1173"/>
                <a:gd name="T112" fmla="*/ 522 w 1130"/>
                <a:gd name="T113" fmla="*/ 429 h 1173"/>
                <a:gd name="T114" fmla="*/ 584 w 1130"/>
                <a:gd name="T115" fmla="*/ 446 h 1173"/>
                <a:gd name="T116" fmla="*/ 643 w 1130"/>
                <a:gd name="T117" fmla="*/ 437 h 1173"/>
                <a:gd name="T118" fmla="*/ 620 w 1130"/>
                <a:gd name="T119" fmla="*/ 391 h 1173"/>
                <a:gd name="T120" fmla="*/ 588 w 1130"/>
                <a:gd name="T121" fmla="*/ 351 h 1173"/>
                <a:gd name="T122" fmla="*/ 531 w 1130"/>
                <a:gd name="T123" fmla="*/ 340 h 1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130" h="1173">
                  <a:moveTo>
                    <a:pt x="1104" y="967"/>
                  </a:moveTo>
                  <a:lnTo>
                    <a:pt x="1103" y="967"/>
                  </a:lnTo>
                  <a:lnTo>
                    <a:pt x="1098" y="968"/>
                  </a:lnTo>
                  <a:lnTo>
                    <a:pt x="1095" y="975"/>
                  </a:lnTo>
                  <a:lnTo>
                    <a:pt x="1094" y="979"/>
                  </a:lnTo>
                  <a:lnTo>
                    <a:pt x="1093" y="979"/>
                  </a:lnTo>
                  <a:lnTo>
                    <a:pt x="1093" y="980"/>
                  </a:lnTo>
                  <a:lnTo>
                    <a:pt x="1094" y="984"/>
                  </a:lnTo>
                  <a:lnTo>
                    <a:pt x="1093" y="983"/>
                  </a:lnTo>
                  <a:lnTo>
                    <a:pt x="1089" y="985"/>
                  </a:lnTo>
                  <a:lnTo>
                    <a:pt x="1081" y="988"/>
                  </a:lnTo>
                  <a:lnTo>
                    <a:pt x="1079" y="984"/>
                  </a:lnTo>
                  <a:lnTo>
                    <a:pt x="1078" y="981"/>
                  </a:lnTo>
                  <a:lnTo>
                    <a:pt x="1077" y="980"/>
                  </a:lnTo>
                  <a:lnTo>
                    <a:pt x="1068" y="980"/>
                  </a:lnTo>
                  <a:lnTo>
                    <a:pt x="1064" y="980"/>
                  </a:lnTo>
                  <a:lnTo>
                    <a:pt x="1060" y="980"/>
                  </a:lnTo>
                  <a:lnTo>
                    <a:pt x="1059" y="979"/>
                  </a:lnTo>
                  <a:lnTo>
                    <a:pt x="1053" y="979"/>
                  </a:lnTo>
                  <a:lnTo>
                    <a:pt x="1052" y="979"/>
                  </a:lnTo>
                  <a:lnTo>
                    <a:pt x="1051" y="978"/>
                  </a:lnTo>
                  <a:lnTo>
                    <a:pt x="1048" y="977"/>
                  </a:lnTo>
                  <a:lnTo>
                    <a:pt x="1046" y="973"/>
                  </a:lnTo>
                  <a:lnTo>
                    <a:pt x="1046" y="972"/>
                  </a:lnTo>
                  <a:lnTo>
                    <a:pt x="1043" y="969"/>
                  </a:lnTo>
                  <a:lnTo>
                    <a:pt x="1045" y="968"/>
                  </a:lnTo>
                  <a:lnTo>
                    <a:pt x="1048" y="966"/>
                  </a:lnTo>
                  <a:lnTo>
                    <a:pt x="1052" y="962"/>
                  </a:lnTo>
                  <a:lnTo>
                    <a:pt x="1052" y="961"/>
                  </a:lnTo>
                  <a:lnTo>
                    <a:pt x="1052" y="960"/>
                  </a:lnTo>
                  <a:lnTo>
                    <a:pt x="1052" y="958"/>
                  </a:lnTo>
                  <a:lnTo>
                    <a:pt x="1051" y="956"/>
                  </a:lnTo>
                  <a:lnTo>
                    <a:pt x="1050" y="956"/>
                  </a:lnTo>
                  <a:lnTo>
                    <a:pt x="1048" y="956"/>
                  </a:lnTo>
                  <a:lnTo>
                    <a:pt x="1047" y="956"/>
                  </a:lnTo>
                  <a:lnTo>
                    <a:pt x="1044" y="956"/>
                  </a:lnTo>
                  <a:lnTo>
                    <a:pt x="1042" y="954"/>
                  </a:lnTo>
                  <a:lnTo>
                    <a:pt x="1040" y="954"/>
                  </a:lnTo>
                  <a:lnTo>
                    <a:pt x="1037" y="953"/>
                  </a:lnTo>
                  <a:lnTo>
                    <a:pt x="1036" y="953"/>
                  </a:lnTo>
                  <a:lnTo>
                    <a:pt x="1033" y="952"/>
                  </a:lnTo>
                  <a:lnTo>
                    <a:pt x="1030" y="952"/>
                  </a:lnTo>
                  <a:lnTo>
                    <a:pt x="1027" y="956"/>
                  </a:lnTo>
                  <a:lnTo>
                    <a:pt x="1026" y="959"/>
                  </a:lnTo>
                  <a:lnTo>
                    <a:pt x="1024" y="962"/>
                  </a:lnTo>
                  <a:lnTo>
                    <a:pt x="1022" y="966"/>
                  </a:lnTo>
                  <a:lnTo>
                    <a:pt x="1021" y="968"/>
                  </a:lnTo>
                  <a:lnTo>
                    <a:pt x="1019" y="969"/>
                  </a:lnTo>
                  <a:lnTo>
                    <a:pt x="1019" y="970"/>
                  </a:lnTo>
                  <a:lnTo>
                    <a:pt x="1017" y="970"/>
                  </a:lnTo>
                  <a:lnTo>
                    <a:pt x="1017" y="971"/>
                  </a:lnTo>
                  <a:lnTo>
                    <a:pt x="1014" y="972"/>
                  </a:lnTo>
                  <a:lnTo>
                    <a:pt x="1014" y="973"/>
                  </a:lnTo>
                  <a:lnTo>
                    <a:pt x="1013" y="973"/>
                  </a:lnTo>
                  <a:lnTo>
                    <a:pt x="1012" y="973"/>
                  </a:lnTo>
                  <a:lnTo>
                    <a:pt x="1011" y="973"/>
                  </a:lnTo>
                  <a:lnTo>
                    <a:pt x="1010" y="973"/>
                  </a:lnTo>
                  <a:lnTo>
                    <a:pt x="1010" y="972"/>
                  </a:lnTo>
                  <a:lnTo>
                    <a:pt x="1009" y="971"/>
                  </a:lnTo>
                  <a:lnTo>
                    <a:pt x="1009" y="969"/>
                  </a:lnTo>
                  <a:lnTo>
                    <a:pt x="1008" y="961"/>
                  </a:lnTo>
                  <a:lnTo>
                    <a:pt x="1007" y="959"/>
                  </a:lnTo>
                  <a:lnTo>
                    <a:pt x="1007" y="956"/>
                  </a:lnTo>
                  <a:lnTo>
                    <a:pt x="1005" y="954"/>
                  </a:lnTo>
                  <a:lnTo>
                    <a:pt x="1005" y="952"/>
                  </a:lnTo>
                  <a:lnTo>
                    <a:pt x="1005" y="951"/>
                  </a:lnTo>
                  <a:lnTo>
                    <a:pt x="1004" y="945"/>
                  </a:lnTo>
                  <a:lnTo>
                    <a:pt x="1003" y="942"/>
                  </a:lnTo>
                  <a:lnTo>
                    <a:pt x="1003" y="941"/>
                  </a:lnTo>
                  <a:lnTo>
                    <a:pt x="1003" y="938"/>
                  </a:lnTo>
                  <a:lnTo>
                    <a:pt x="1002" y="937"/>
                  </a:lnTo>
                  <a:lnTo>
                    <a:pt x="1002" y="935"/>
                  </a:lnTo>
                  <a:lnTo>
                    <a:pt x="1001" y="934"/>
                  </a:lnTo>
                  <a:lnTo>
                    <a:pt x="1000" y="931"/>
                  </a:lnTo>
                  <a:lnTo>
                    <a:pt x="999" y="930"/>
                  </a:lnTo>
                  <a:lnTo>
                    <a:pt x="999" y="929"/>
                  </a:lnTo>
                  <a:lnTo>
                    <a:pt x="997" y="928"/>
                  </a:lnTo>
                  <a:lnTo>
                    <a:pt x="993" y="924"/>
                  </a:lnTo>
                  <a:lnTo>
                    <a:pt x="990" y="920"/>
                  </a:lnTo>
                  <a:lnTo>
                    <a:pt x="987" y="917"/>
                  </a:lnTo>
                  <a:lnTo>
                    <a:pt x="985" y="916"/>
                  </a:lnTo>
                  <a:lnTo>
                    <a:pt x="985" y="914"/>
                  </a:lnTo>
                  <a:lnTo>
                    <a:pt x="979" y="905"/>
                  </a:lnTo>
                  <a:lnTo>
                    <a:pt x="977" y="902"/>
                  </a:lnTo>
                  <a:lnTo>
                    <a:pt x="976" y="901"/>
                  </a:lnTo>
                  <a:lnTo>
                    <a:pt x="976" y="900"/>
                  </a:lnTo>
                  <a:lnTo>
                    <a:pt x="975" y="899"/>
                  </a:lnTo>
                  <a:lnTo>
                    <a:pt x="973" y="901"/>
                  </a:lnTo>
                  <a:lnTo>
                    <a:pt x="971" y="902"/>
                  </a:lnTo>
                  <a:lnTo>
                    <a:pt x="971" y="903"/>
                  </a:lnTo>
                  <a:lnTo>
                    <a:pt x="970" y="904"/>
                  </a:lnTo>
                  <a:lnTo>
                    <a:pt x="970" y="905"/>
                  </a:lnTo>
                  <a:lnTo>
                    <a:pt x="969" y="905"/>
                  </a:lnTo>
                  <a:lnTo>
                    <a:pt x="968" y="908"/>
                  </a:lnTo>
                  <a:lnTo>
                    <a:pt x="968" y="909"/>
                  </a:lnTo>
                  <a:lnTo>
                    <a:pt x="967" y="909"/>
                  </a:lnTo>
                  <a:lnTo>
                    <a:pt x="966" y="910"/>
                  </a:lnTo>
                  <a:lnTo>
                    <a:pt x="962" y="911"/>
                  </a:lnTo>
                  <a:lnTo>
                    <a:pt x="961" y="911"/>
                  </a:lnTo>
                  <a:lnTo>
                    <a:pt x="960" y="911"/>
                  </a:lnTo>
                  <a:lnTo>
                    <a:pt x="958" y="912"/>
                  </a:lnTo>
                  <a:lnTo>
                    <a:pt x="956" y="913"/>
                  </a:lnTo>
                  <a:lnTo>
                    <a:pt x="955" y="913"/>
                  </a:lnTo>
                  <a:lnTo>
                    <a:pt x="953" y="914"/>
                  </a:lnTo>
                  <a:lnTo>
                    <a:pt x="950" y="914"/>
                  </a:lnTo>
                  <a:lnTo>
                    <a:pt x="949" y="916"/>
                  </a:lnTo>
                  <a:lnTo>
                    <a:pt x="947" y="917"/>
                  </a:lnTo>
                  <a:lnTo>
                    <a:pt x="945" y="917"/>
                  </a:lnTo>
                  <a:lnTo>
                    <a:pt x="944" y="917"/>
                  </a:lnTo>
                  <a:lnTo>
                    <a:pt x="940" y="919"/>
                  </a:lnTo>
                  <a:lnTo>
                    <a:pt x="939" y="919"/>
                  </a:lnTo>
                  <a:lnTo>
                    <a:pt x="936" y="920"/>
                  </a:lnTo>
                  <a:lnTo>
                    <a:pt x="932" y="921"/>
                  </a:lnTo>
                  <a:lnTo>
                    <a:pt x="931" y="922"/>
                  </a:lnTo>
                  <a:lnTo>
                    <a:pt x="930" y="922"/>
                  </a:lnTo>
                  <a:lnTo>
                    <a:pt x="921" y="926"/>
                  </a:lnTo>
                  <a:lnTo>
                    <a:pt x="915" y="928"/>
                  </a:lnTo>
                  <a:lnTo>
                    <a:pt x="913" y="928"/>
                  </a:lnTo>
                  <a:lnTo>
                    <a:pt x="909" y="929"/>
                  </a:lnTo>
                  <a:lnTo>
                    <a:pt x="905" y="931"/>
                  </a:lnTo>
                  <a:lnTo>
                    <a:pt x="904" y="931"/>
                  </a:lnTo>
                  <a:lnTo>
                    <a:pt x="902" y="931"/>
                  </a:lnTo>
                  <a:lnTo>
                    <a:pt x="901" y="933"/>
                  </a:lnTo>
                  <a:lnTo>
                    <a:pt x="899" y="934"/>
                  </a:lnTo>
                  <a:lnTo>
                    <a:pt x="898" y="935"/>
                  </a:lnTo>
                  <a:lnTo>
                    <a:pt x="896" y="935"/>
                  </a:lnTo>
                  <a:lnTo>
                    <a:pt x="893" y="937"/>
                  </a:lnTo>
                  <a:lnTo>
                    <a:pt x="887" y="941"/>
                  </a:lnTo>
                  <a:lnTo>
                    <a:pt x="884" y="942"/>
                  </a:lnTo>
                  <a:lnTo>
                    <a:pt x="883" y="939"/>
                  </a:lnTo>
                  <a:lnTo>
                    <a:pt x="880" y="934"/>
                  </a:lnTo>
                  <a:lnTo>
                    <a:pt x="879" y="931"/>
                  </a:lnTo>
                  <a:lnTo>
                    <a:pt x="878" y="931"/>
                  </a:lnTo>
                  <a:lnTo>
                    <a:pt x="878" y="930"/>
                  </a:lnTo>
                  <a:lnTo>
                    <a:pt x="876" y="930"/>
                  </a:lnTo>
                  <a:lnTo>
                    <a:pt x="874" y="933"/>
                  </a:lnTo>
                  <a:lnTo>
                    <a:pt x="873" y="934"/>
                  </a:lnTo>
                  <a:lnTo>
                    <a:pt x="869" y="936"/>
                  </a:lnTo>
                  <a:lnTo>
                    <a:pt x="864" y="938"/>
                  </a:lnTo>
                  <a:lnTo>
                    <a:pt x="862" y="939"/>
                  </a:lnTo>
                  <a:lnTo>
                    <a:pt x="861" y="941"/>
                  </a:lnTo>
                  <a:lnTo>
                    <a:pt x="858" y="942"/>
                  </a:lnTo>
                  <a:lnTo>
                    <a:pt x="856" y="943"/>
                  </a:lnTo>
                  <a:lnTo>
                    <a:pt x="855" y="944"/>
                  </a:lnTo>
                  <a:lnTo>
                    <a:pt x="853" y="945"/>
                  </a:lnTo>
                  <a:lnTo>
                    <a:pt x="852" y="946"/>
                  </a:lnTo>
                  <a:lnTo>
                    <a:pt x="848" y="947"/>
                  </a:lnTo>
                  <a:lnTo>
                    <a:pt x="853" y="956"/>
                  </a:lnTo>
                  <a:lnTo>
                    <a:pt x="856" y="963"/>
                  </a:lnTo>
                  <a:lnTo>
                    <a:pt x="856" y="964"/>
                  </a:lnTo>
                  <a:lnTo>
                    <a:pt x="857" y="966"/>
                  </a:lnTo>
                  <a:lnTo>
                    <a:pt x="856" y="966"/>
                  </a:lnTo>
                  <a:lnTo>
                    <a:pt x="855" y="967"/>
                  </a:lnTo>
                  <a:lnTo>
                    <a:pt x="854" y="968"/>
                  </a:lnTo>
                  <a:lnTo>
                    <a:pt x="853" y="968"/>
                  </a:lnTo>
                  <a:lnTo>
                    <a:pt x="852" y="968"/>
                  </a:lnTo>
                  <a:lnTo>
                    <a:pt x="844" y="970"/>
                  </a:lnTo>
                  <a:lnTo>
                    <a:pt x="836" y="972"/>
                  </a:lnTo>
                  <a:lnTo>
                    <a:pt x="835" y="972"/>
                  </a:lnTo>
                  <a:lnTo>
                    <a:pt x="836" y="972"/>
                  </a:lnTo>
                  <a:lnTo>
                    <a:pt x="838" y="976"/>
                  </a:lnTo>
                  <a:lnTo>
                    <a:pt x="845" y="983"/>
                  </a:lnTo>
                  <a:lnTo>
                    <a:pt x="849" y="987"/>
                  </a:lnTo>
                  <a:lnTo>
                    <a:pt x="850" y="988"/>
                  </a:lnTo>
                  <a:lnTo>
                    <a:pt x="852" y="991"/>
                  </a:lnTo>
                  <a:lnTo>
                    <a:pt x="854" y="993"/>
                  </a:lnTo>
                  <a:lnTo>
                    <a:pt x="854" y="994"/>
                  </a:lnTo>
                  <a:lnTo>
                    <a:pt x="853" y="993"/>
                  </a:lnTo>
                  <a:lnTo>
                    <a:pt x="853" y="994"/>
                  </a:lnTo>
                  <a:lnTo>
                    <a:pt x="852" y="993"/>
                  </a:lnTo>
                  <a:lnTo>
                    <a:pt x="849" y="992"/>
                  </a:lnTo>
                  <a:lnTo>
                    <a:pt x="848" y="993"/>
                  </a:lnTo>
                  <a:lnTo>
                    <a:pt x="846" y="994"/>
                  </a:lnTo>
                  <a:lnTo>
                    <a:pt x="844" y="998"/>
                  </a:lnTo>
                  <a:lnTo>
                    <a:pt x="843" y="998"/>
                  </a:lnTo>
                  <a:lnTo>
                    <a:pt x="843" y="1000"/>
                  </a:lnTo>
                  <a:lnTo>
                    <a:pt x="841" y="1000"/>
                  </a:lnTo>
                  <a:lnTo>
                    <a:pt x="838" y="1000"/>
                  </a:lnTo>
                  <a:lnTo>
                    <a:pt x="837" y="1000"/>
                  </a:lnTo>
                  <a:lnTo>
                    <a:pt x="835" y="1001"/>
                  </a:lnTo>
                  <a:lnTo>
                    <a:pt x="833" y="1001"/>
                  </a:lnTo>
                  <a:lnTo>
                    <a:pt x="833" y="1002"/>
                  </a:lnTo>
                  <a:lnTo>
                    <a:pt x="832" y="1004"/>
                  </a:lnTo>
                  <a:lnTo>
                    <a:pt x="831" y="1005"/>
                  </a:lnTo>
                  <a:lnTo>
                    <a:pt x="830" y="1008"/>
                  </a:lnTo>
                  <a:lnTo>
                    <a:pt x="829" y="1009"/>
                  </a:lnTo>
                  <a:lnTo>
                    <a:pt x="828" y="1009"/>
                  </a:lnTo>
                  <a:lnTo>
                    <a:pt x="828" y="1010"/>
                  </a:lnTo>
                  <a:lnTo>
                    <a:pt x="827" y="1010"/>
                  </a:lnTo>
                  <a:lnTo>
                    <a:pt x="826" y="1009"/>
                  </a:lnTo>
                  <a:lnTo>
                    <a:pt x="823" y="1009"/>
                  </a:lnTo>
                  <a:lnTo>
                    <a:pt x="822" y="1009"/>
                  </a:lnTo>
                  <a:lnTo>
                    <a:pt x="821" y="1009"/>
                  </a:lnTo>
                  <a:lnTo>
                    <a:pt x="820" y="1009"/>
                  </a:lnTo>
                  <a:lnTo>
                    <a:pt x="819" y="1009"/>
                  </a:lnTo>
                  <a:lnTo>
                    <a:pt x="817" y="1009"/>
                  </a:lnTo>
                  <a:lnTo>
                    <a:pt x="813" y="1009"/>
                  </a:lnTo>
                  <a:lnTo>
                    <a:pt x="812" y="1010"/>
                  </a:lnTo>
                  <a:lnTo>
                    <a:pt x="811" y="1010"/>
                  </a:lnTo>
                  <a:lnTo>
                    <a:pt x="810" y="1009"/>
                  </a:lnTo>
                  <a:lnTo>
                    <a:pt x="809" y="1008"/>
                  </a:lnTo>
                  <a:lnTo>
                    <a:pt x="806" y="1006"/>
                  </a:lnTo>
                  <a:lnTo>
                    <a:pt x="805" y="1006"/>
                  </a:lnTo>
                  <a:lnTo>
                    <a:pt x="804" y="1006"/>
                  </a:lnTo>
                  <a:lnTo>
                    <a:pt x="801" y="1008"/>
                  </a:lnTo>
                  <a:lnTo>
                    <a:pt x="798" y="1009"/>
                  </a:lnTo>
                  <a:lnTo>
                    <a:pt x="797" y="1009"/>
                  </a:lnTo>
                  <a:lnTo>
                    <a:pt x="795" y="1009"/>
                  </a:lnTo>
                  <a:lnTo>
                    <a:pt x="794" y="1009"/>
                  </a:lnTo>
                  <a:lnTo>
                    <a:pt x="793" y="1008"/>
                  </a:lnTo>
                  <a:lnTo>
                    <a:pt x="792" y="1008"/>
                  </a:lnTo>
                  <a:lnTo>
                    <a:pt x="791" y="1008"/>
                  </a:lnTo>
                  <a:lnTo>
                    <a:pt x="787" y="1006"/>
                  </a:lnTo>
                  <a:lnTo>
                    <a:pt x="786" y="1004"/>
                  </a:lnTo>
                  <a:lnTo>
                    <a:pt x="785" y="1004"/>
                  </a:lnTo>
                  <a:lnTo>
                    <a:pt x="784" y="1003"/>
                  </a:lnTo>
                  <a:lnTo>
                    <a:pt x="780" y="1001"/>
                  </a:lnTo>
                  <a:lnTo>
                    <a:pt x="778" y="1000"/>
                  </a:lnTo>
                  <a:lnTo>
                    <a:pt x="775" y="994"/>
                  </a:lnTo>
                  <a:lnTo>
                    <a:pt x="772" y="993"/>
                  </a:lnTo>
                  <a:lnTo>
                    <a:pt x="769" y="992"/>
                  </a:lnTo>
                  <a:lnTo>
                    <a:pt x="766" y="989"/>
                  </a:lnTo>
                  <a:lnTo>
                    <a:pt x="764" y="989"/>
                  </a:lnTo>
                  <a:lnTo>
                    <a:pt x="761" y="988"/>
                  </a:lnTo>
                  <a:lnTo>
                    <a:pt x="755" y="987"/>
                  </a:lnTo>
                  <a:lnTo>
                    <a:pt x="755" y="986"/>
                  </a:lnTo>
                  <a:lnTo>
                    <a:pt x="752" y="992"/>
                  </a:lnTo>
                  <a:lnTo>
                    <a:pt x="751" y="992"/>
                  </a:lnTo>
                  <a:lnTo>
                    <a:pt x="751" y="991"/>
                  </a:lnTo>
                  <a:lnTo>
                    <a:pt x="750" y="991"/>
                  </a:lnTo>
                  <a:lnTo>
                    <a:pt x="748" y="996"/>
                  </a:lnTo>
                  <a:lnTo>
                    <a:pt x="746" y="995"/>
                  </a:lnTo>
                  <a:lnTo>
                    <a:pt x="743" y="994"/>
                  </a:lnTo>
                  <a:lnTo>
                    <a:pt x="740" y="996"/>
                  </a:lnTo>
                  <a:lnTo>
                    <a:pt x="733" y="1001"/>
                  </a:lnTo>
                  <a:lnTo>
                    <a:pt x="731" y="1002"/>
                  </a:lnTo>
                  <a:lnTo>
                    <a:pt x="729" y="1003"/>
                  </a:lnTo>
                  <a:lnTo>
                    <a:pt x="726" y="1004"/>
                  </a:lnTo>
                  <a:lnTo>
                    <a:pt x="725" y="1003"/>
                  </a:lnTo>
                  <a:lnTo>
                    <a:pt x="724" y="1001"/>
                  </a:lnTo>
                  <a:lnTo>
                    <a:pt x="723" y="1000"/>
                  </a:lnTo>
                  <a:lnTo>
                    <a:pt x="720" y="1001"/>
                  </a:lnTo>
                  <a:lnTo>
                    <a:pt x="718" y="1003"/>
                  </a:lnTo>
                  <a:lnTo>
                    <a:pt x="717" y="1003"/>
                  </a:lnTo>
                  <a:lnTo>
                    <a:pt x="718" y="1010"/>
                  </a:lnTo>
                  <a:lnTo>
                    <a:pt x="719" y="1010"/>
                  </a:lnTo>
                  <a:lnTo>
                    <a:pt x="720" y="1009"/>
                  </a:lnTo>
                  <a:lnTo>
                    <a:pt x="720" y="1011"/>
                  </a:lnTo>
                  <a:lnTo>
                    <a:pt x="723" y="1014"/>
                  </a:lnTo>
                  <a:lnTo>
                    <a:pt x="724" y="1017"/>
                  </a:lnTo>
                  <a:lnTo>
                    <a:pt x="725" y="1019"/>
                  </a:lnTo>
                  <a:lnTo>
                    <a:pt x="726" y="1021"/>
                  </a:lnTo>
                  <a:lnTo>
                    <a:pt x="727" y="1022"/>
                  </a:lnTo>
                  <a:lnTo>
                    <a:pt x="729" y="1023"/>
                  </a:lnTo>
                  <a:lnTo>
                    <a:pt x="731" y="1026"/>
                  </a:lnTo>
                  <a:lnTo>
                    <a:pt x="734" y="1028"/>
                  </a:lnTo>
                  <a:lnTo>
                    <a:pt x="735" y="1028"/>
                  </a:lnTo>
                  <a:lnTo>
                    <a:pt x="735" y="1029"/>
                  </a:lnTo>
                  <a:lnTo>
                    <a:pt x="736" y="1029"/>
                  </a:lnTo>
                  <a:lnTo>
                    <a:pt x="738" y="1031"/>
                  </a:lnTo>
                  <a:lnTo>
                    <a:pt x="741" y="1035"/>
                  </a:lnTo>
                  <a:lnTo>
                    <a:pt x="742" y="1035"/>
                  </a:lnTo>
                  <a:lnTo>
                    <a:pt x="745" y="1039"/>
                  </a:lnTo>
                  <a:lnTo>
                    <a:pt x="749" y="1042"/>
                  </a:lnTo>
                  <a:lnTo>
                    <a:pt x="753" y="1047"/>
                  </a:lnTo>
                  <a:lnTo>
                    <a:pt x="757" y="1051"/>
                  </a:lnTo>
                  <a:lnTo>
                    <a:pt x="761" y="1055"/>
                  </a:lnTo>
                  <a:lnTo>
                    <a:pt x="762" y="1055"/>
                  </a:lnTo>
                  <a:lnTo>
                    <a:pt x="761" y="1056"/>
                  </a:lnTo>
                  <a:lnTo>
                    <a:pt x="759" y="1056"/>
                  </a:lnTo>
                  <a:lnTo>
                    <a:pt x="758" y="1058"/>
                  </a:lnTo>
                  <a:lnTo>
                    <a:pt x="748" y="1061"/>
                  </a:lnTo>
                  <a:lnTo>
                    <a:pt x="743" y="1062"/>
                  </a:lnTo>
                  <a:lnTo>
                    <a:pt x="742" y="1063"/>
                  </a:lnTo>
                  <a:lnTo>
                    <a:pt x="740" y="1056"/>
                  </a:lnTo>
                  <a:lnTo>
                    <a:pt x="734" y="1058"/>
                  </a:lnTo>
                  <a:lnTo>
                    <a:pt x="734" y="1061"/>
                  </a:lnTo>
                  <a:lnTo>
                    <a:pt x="735" y="1068"/>
                  </a:lnTo>
                  <a:lnTo>
                    <a:pt x="736" y="1068"/>
                  </a:lnTo>
                  <a:lnTo>
                    <a:pt x="735" y="1069"/>
                  </a:lnTo>
                  <a:lnTo>
                    <a:pt x="734" y="1069"/>
                  </a:lnTo>
                  <a:lnTo>
                    <a:pt x="732" y="1069"/>
                  </a:lnTo>
                  <a:lnTo>
                    <a:pt x="722" y="1069"/>
                  </a:lnTo>
                  <a:lnTo>
                    <a:pt x="709" y="1078"/>
                  </a:lnTo>
                  <a:lnTo>
                    <a:pt x="700" y="1084"/>
                  </a:lnTo>
                  <a:lnTo>
                    <a:pt x="697" y="1086"/>
                  </a:lnTo>
                  <a:lnTo>
                    <a:pt x="683" y="1090"/>
                  </a:lnTo>
                  <a:lnTo>
                    <a:pt x="676" y="1093"/>
                  </a:lnTo>
                  <a:lnTo>
                    <a:pt x="672" y="1094"/>
                  </a:lnTo>
                  <a:lnTo>
                    <a:pt x="669" y="1094"/>
                  </a:lnTo>
                  <a:lnTo>
                    <a:pt x="665" y="1096"/>
                  </a:lnTo>
                  <a:lnTo>
                    <a:pt x="659" y="1097"/>
                  </a:lnTo>
                  <a:lnTo>
                    <a:pt x="658" y="1098"/>
                  </a:lnTo>
                  <a:lnTo>
                    <a:pt x="657" y="1098"/>
                  </a:lnTo>
                  <a:lnTo>
                    <a:pt x="657" y="1100"/>
                  </a:lnTo>
                  <a:lnTo>
                    <a:pt x="650" y="1109"/>
                  </a:lnTo>
                  <a:lnTo>
                    <a:pt x="649" y="1111"/>
                  </a:lnTo>
                  <a:lnTo>
                    <a:pt x="649" y="1112"/>
                  </a:lnTo>
                  <a:lnTo>
                    <a:pt x="649" y="1114"/>
                  </a:lnTo>
                  <a:lnTo>
                    <a:pt x="649" y="1118"/>
                  </a:lnTo>
                  <a:lnTo>
                    <a:pt x="653" y="1156"/>
                  </a:lnTo>
                  <a:lnTo>
                    <a:pt x="653" y="1157"/>
                  </a:lnTo>
                  <a:lnTo>
                    <a:pt x="645" y="1165"/>
                  </a:lnTo>
                  <a:lnTo>
                    <a:pt x="642" y="1170"/>
                  </a:lnTo>
                  <a:lnTo>
                    <a:pt x="640" y="1172"/>
                  </a:lnTo>
                  <a:lnTo>
                    <a:pt x="639" y="1172"/>
                  </a:lnTo>
                  <a:lnTo>
                    <a:pt x="639" y="1173"/>
                  </a:lnTo>
                  <a:lnTo>
                    <a:pt x="638" y="1173"/>
                  </a:lnTo>
                  <a:lnTo>
                    <a:pt x="625" y="1171"/>
                  </a:lnTo>
                  <a:lnTo>
                    <a:pt x="624" y="1170"/>
                  </a:lnTo>
                  <a:lnTo>
                    <a:pt x="623" y="1169"/>
                  </a:lnTo>
                  <a:lnTo>
                    <a:pt x="602" y="1151"/>
                  </a:lnTo>
                  <a:lnTo>
                    <a:pt x="600" y="1150"/>
                  </a:lnTo>
                  <a:lnTo>
                    <a:pt x="599" y="1148"/>
                  </a:lnTo>
                  <a:lnTo>
                    <a:pt x="598" y="1147"/>
                  </a:lnTo>
                  <a:lnTo>
                    <a:pt x="597" y="1146"/>
                  </a:lnTo>
                  <a:lnTo>
                    <a:pt x="596" y="1145"/>
                  </a:lnTo>
                  <a:lnTo>
                    <a:pt x="593" y="1142"/>
                  </a:lnTo>
                  <a:lnTo>
                    <a:pt x="590" y="1140"/>
                  </a:lnTo>
                  <a:lnTo>
                    <a:pt x="588" y="1138"/>
                  </a:lnTo>
                  <a:lnTo>
                    <a:pt x="584" y="1134"/>
                  </a:lnTo>
                  <a:lnTo>
                    <a:pt x="582" y="1132"/>
                  </a:lnTo>
                  <a:lnTo>
                    <a:pt x="581" y="1132"/>
                  </a:lnTo>
                  <a:lnTo>
                    <a:pt x="580" y="1132"/>
                  </a:lnTo>
                  <a:lnTo>
                    <a:pt x="579" y="1130"/>
                  </a:lnTo>
                  <a:lnTo>
                    <a:pt x="577" y="1128"/>
                  </a:lnTo>
                  <a:lnTo>
                    <a:pt x="576" y="1127"/>
                  </a:lnTo>
                  <a:lnTo>
                    <a:pt x="573" y="1125"/>
                  </a:lnTo>
                  <a:lnTo>
                    <a:pt x="572" y="1125"/>
                  </a:lnTo>
                  <a:lnTo>
                    <a:pt x="570" y="1122"/>
                  </a:lnTo>
                  <a:lnTo>
                    <a:pt x="563" y="1117"/>
                  </a:lnTo>
                  <a:lnTo>
                    <a:pt x="562" y="1115"/>
                  </a:lnTo>
                  <a:lnTo>
                    <a:pt x="562" y="1114"/>
                  </a:lnTo>
                  <a:lnTo>
                    <a:pt x="561" y="1114"/>
                  </a:lnTo>
                  <a:lnTo>
                    <a:pt x="560" y="1113"/>
                  </a:lnTo>
                  <a:lnTo>
                    <a:pt x="559" y="1112"/>
                  </a:lnTo>
                  <a:lnTo>
                    <a:pt x="557" y="1111"/>
                  </a:lnTo>
                  <a:lnTo>
                    <a:pt x="555" y="1110"/>
                  </a:lnTo>
                  <a:lnTo>
                    <a:pt x="553" y="1107"/>
                  </a:lnTo>
                  <a:lnTo>
                    <a:pt x="551" y="1104"/>
                  </a:lnTo>
                  <a:lnTo>
                    <a:pt x="548" y="1103"/>
                  </a:lnTo>
                  <a:lnTo>
                    <a:pt x="546" y="1101"/>
                  </a:lnTo>
                  <a:lnTo>
                    <a:pt x="545" y="1100"/>
                  </a:lnTo>
                  <a:lnTo>
                    <a:pt x="544" y="1100"/>
                  </a:lnTo>
                  <a:lnTo>
                    <a:pt x="539" y="1094"/>
                  </a:lnTo>
                  <a:lnTo>
                    <a:pt x="536" y="1092"/>
                  </a:lnTo>
                  <a:lnTo>
                    <a:pt x="534" y="1090"/>
                  </a:lnTo>
                  <a:lnTo>
                    <a:pt x="533" y="1088"/>
                  </a:lnTo>
                  <a:lnTo>
                    <a:pt x="530" y="1086"/>
                  </a:lnTo>
                  <a:lnTo>
                    <a:pt x="528" y="1085"/>
                  </a:lnTo>
                  <a:lnTo>
                    <a:pt x="526" y="1083"/>
                  </a:lnTo>
                  <a:lnTo>
                    <a:pt x="522" y="1080"/>
                  </a:lnTo>
                  <a:lnTo>
                    <a:pt x="520" y="1078"/>
                  </a:lnTo>
                  <a:lnTo>
                    <a:pt x="518" y="1076"/>
                  </a:lnTo>
                  <a:lnTo>
                    <a:pt x="517" y="1075"/>
                  </a:lnTo>
                  <a:lnTo>
                    <a:pt x="516" y="1073"/>
                  </a:lnTo>
                  <a:lnTo>
                    <a:pt x="513" y="1071"/>
                  </a:lnTo>
                  <a:lnTo>
                    <a:pt x="511" y="1069"/>
                  </a:lnTo>
                  <a:lnTo>
                    <a:pt x="510" y="1068"/>
                  </a:lnTo>
                  <a:lnTo>
                    <a:pt x="509" y="1067"/>
                  </a:lnTo>
                  <a:lnTo>
                    <a:pt x="508" y="1067"/>
                  </a:lnTo>
                  <a:lnTo>
                    <a:pt x="507" y="1065"/>
                  </a:lnTo>
                  <a:lnTo>
                    <a:pt x="505" y="1064"/>
                  </a:lnTo>
                  <a:lnTo>
                    <a:pt x="504" y="1063"/>
                  </a:lnTo>
                  <a:lnTo>
                    <a:pt x="503" y="1062"/>
                  </a:lnTo>
                  <a:lnTo>
                    <a:pt x="500" y="1059"/>
                  </a:lnTo>
                  <a:lnTo>
                    <a:pt x="499" y="1058"/>
                  </a:lnTo>
                  <a:lnTo>
                    <a:pt x="492" y="1052"/>
                  </a:lnTo>
                  <a:lnTo>
                    <a:pt x="491" y="1051"/>
                  </a:lnTo>
                  <a:lnTo>
                    <a:pt x="487" y="1047"/>
                  </a:lnTo>
                  <a:lnTo>
                    <a:pt x="486" y="1046"/>
                  </a:lnTo>
                  <a:lnTo>
                    <a:pt x="484" y="1045"/>
                  </a:lnTo>
                  <a:lnTo>
                    <a:pt x="483" y="1045"/>
                  </a:lnTo>
                  <a:lnTo>
                    <a:pt x="482" y="1043"/>
                  </a:lnTo>
                  <a:lnTo>
                    <a:pt x="479" y="1042"/>
                  </a:lnTo>
                  <a:lnTo>
                    <a:pt x="477" y="1040"/>
                  </a:lnTo>
                  <a:lnTo>
                    <a:pt x="474" y="1037"/>
                  </a:lnTo>
                  <a:lnTo>
                    <a:pt x="469" y="1034"/>
                  </a:lnTo>
                  <a:lnTo>
                    <a:pt x="467" y="1030"/>
                  </a:lnTo>
                  <a:lnTo>
                    <a:pt x="465" y="1029"/>
                  </a:lnTo>
                  <a:lnTo>
                    <a:pt x="464" y="1028"/>
                  </a:lnTo>
                  <a:lnTo>
                    <a:pt x="462" y="1027"/>
                  </a:lnTo>
                  <a:lnTo>
                    <a:pt x="461" y="1026"/>
                  </a:lnTo>
                  <a:lnTo>
                    <a:pt x="460" y="1025"/>
                  </a:lnTo>
                  <a:lnTo>
                    <a:pt x="459" y="1023"/>
                  </a:lnTo>
                  <a:lnTo>
                    <a:pt x="459" y="1022"/>
                  </a:lnTo>
                  <a:lnTo>
                    <a:pt x="457" y="1021"/>
                  </a:lnTo>
                  <a:lnTo>
                    <a:pt x="456" y="1019"/>
                  </a:lnTo>
                  <a:lnTo>
                    <a:pt x="453" y="1018"/>
                  </a:lnTo>
                  <a:lnTo>
                    <a:pt x="452" y="1014"/>
                  </a:lnTo>
                  <a:lnTo>
                    <a:pt x="452" y="1013"/>
                  </a:lnTo>
                  <a:lnTo>
                    <a:pt x="451" y="1010"/>
                  </a:lnTo>
                  <a:lnTo>
                    <a:pt x="452" y="1009"/>
                  </a:lnTo>
                  <a:lnTo>
                    <a:pt x="455" y="1005"/>
                  </a:lnTo>
                  <a:lnTo>
                    <a:pt x="458" y="1002"/>
                  </a:lnTo>
                  <a:lnTo>
                    <a:pt x="459" y="1002"/>
                  </a:lnTo>
                  <a:lnTo>
                    <a:pt x="460" y="1002"/>
                  </a:lnTo>
                  <a:lnTo>
                    <a:pt x="462" y="1002"/>
                  </a:lnTo>
                  <a:lnTo>
                    <a:pt x="464" y="1002"/>
                  </a:lnTo>
                  <a:lnTo>
                    <a:pt x="465" y="1000"/>
                  </a:lnTo>
                  <a:lnTo>
                    <a:pt x="466" y="998"/>
                  </a:lnTo>
                  <a:lnTo>
                    <a:pt x="467" y="997"/>
                  </a:lnTo>
                  <a:lnTo>
                    <a:pt x="468" y="996"/>
                  </a:lnTo>
                  <a:lnTo>
                    <a:pt x="469" y="995"/>
                  </a:lnTo>
                  <a:lnTo>
                    <a:pt x="470" y="994"/>
                  </a:lnTo>
                  <a:lnTo>
                    <a:pt x="470" y="993"/>
                  </a:lnTo>
                  <a:lnTo>
                    <a:pt x="470" y="992"/>
                  </a:lnTo>
                  <a:lnTo>
                    <a:pt x="469" y="991"/>
                  </a:lnTo>
                  <a:lnTo>
                    <a:pt x="469" y="989"/>
                  </a:lnTo>
                  <a:lnTo>
                    <a:pt x="484" y="1005"/>
                  </a:lnTo>
                  <a:lnTo>
                    <a:pt x="499" y="1019"/>
                  </a:lnTo>
                  <a:lnTo>
                    <a:pt x="504" y="1022"/>
                  </a:lnTo>
                  <a:lnTo>
                    <a:pt x="515" y="1033"/>
                  </a:lnTo>
                  <a:lnTo>
                    <a:pt x="528" y="1043"/>
                  </a:lnTo>
                  <a:lnTo>
                    <a:pt x="533" y="1036"/>
                  </a:lnTo>
                  <a:lnTo>
                    <a:pt x="535" y="1034"/>
                  </a:lnTo>
                  <a:lnTo>
                    <a:pt x="536" y="1033"/>
                  </a:lnTo>
                  <a:lnTo>
                    <a:pt x="537" y="1030"/>
                  </a:lnTo>
                  <a:lnTo>
                    <a:pt x="539" y="1028"/>
                  </a:lnTo>
                  <a:lnTo>
                    <a:pt x="543" y="1023"/>
                  </a:lnTo>
                  <a:lnTo>
                    <a:pt x="544" y="1022"/>
                  </a:lnTo>
                  <a:lnTo>
                    <a:pt x="546" y="1020"/>
                  </a:lnTo>
                  <a:lnTo>
                    <a:pt x="547" y="1018"/>
                  </a:lnTo>
                  <a:lnTo>
                    <a:pt x="548" y="1018"/>
                  </a:lnTo>
                  <a:lnTo>
                    <a:pt x="551" y="1014"/>
                  </a:lnTo>
                  <a:lnTo>
                    <a:pt x="559" y="1004"/>
                  </a:lnTo>
                  <a:lnTo>
                    <a:pt x="563" y="998"/>
                  </a:lnTo>
                  <a:lnTo>
                    <a:pt x="565" y="995"/>
                  </a:lnTo>
                  <a:lnTo>
                    <a:pt x="567" y="994"/>
                  </a:lnTo>
                  <a:lnTo>
                    <a:pt x="568" y="994"/>
                  </a:lnTo>
                  <a:lnTo>
                    <a:pt x="572" y="996"/>
                  </a:lnTo>
                  <a:lnTo>
                    <a:pt x="572" y="995"/>
                  </a:lnTo>
                  <a:lnTo>
                    <a:pt x="574" y="994"/>
                  </a:lnTo>
                  <a:lnTo>
                    <a:pt x="574" y="977"/>
                  </a:lnTo>
                  <a:lnTo>
                    <a:pt x="574" y="960"/>
                  </a:lnTo>
                  <a:lnTo>
                    <a:pt x="574" y="958"/>
                  </a:lnTo>
                  <a:lnTo>
                    <a:pt x="576" y="956"/>
                  </a:lnTo>
                  <a:lnTo>
                    <a:pt x="576" y="955"/>
                  </a:lnTo>
                  <a:lnTo>
                    <a:pt x="576" y="954"/>
                  </a:lnTo>
                  <a:lnTo>
                    <a:pt x="576" y="953"/>
                  </a:lnTo>
                  <a:lnTo>
                    <a:pt x="576" y="952"/>
                  </a:lnTo>
                  <a:lnTo>
                    <a:pt x="576" y="943"/>
                  </a:lnTo>
                  <a:lnTo>
                    <a:pt x="576" y="930"/>
                  </a:lnTo>
                  <a:lnTo>
                    <a:pt x="576" y="922"/>
                  </a:lnTo>
                  <a:lnTo>
                    <a:pt x="576" y="912"/>
                  </a:lnTo>
                  <a:lnTo>
                    <a:pt x="576" y="902"/>
                  </a:lnTo>
                  <a:lnTo>
                    <a:pt x="576" y="885"/>
                  </a:lnTo>
                  <a:lnTo>
                    <a:pt x="576" y="884"/>
                  </a:lnTo>
                  <a:lnTo>
                    <a:pt x="576" y="883"/>
                  </a:lnTo>
                  <a:lnTo>
                    <a:pt x="576" y="881"/>
                  </a:lnTo>
                  <a:lnTo>
                    <a:pt x="576" y="874"/>
                  </a:lnTo>
                  <a:lnTo>
                    <a:pt x="576" y="867"/>
                  </a:lnTo>
                  <a:lnTo>
                    <a:pt x="579" y="867"/>
                  </a:lnTo>
                  <a:lnTo>
                    <a:pt x="581" y="868"/>
                  </a:lnTo>
                  <a:lnTo>
                    <a:pt x="585" y="868"/>
                  </a:lnTo>
                  <a:lnTo>
                    <a:pt x="587" y="868"/>
                  </a:lnTo>
                  <a:lnTo>
                    <a:pt x="589" y="868"/>
                  </a:lnTo>
                  <a:lnTo>
                    <a:pt x="590" y="868"/>
                  </a:lnTo>
                  <a:lnTo>
                    <a:pt x="591" y="870"/>
                  </a:lnTo>
                  <a:lnTo>
                    <a:pt x="591" y="875"/>
                  </a:lnTo>
                  <a:lnTo>
                    <a:pt x="591" y="876"/>
                  </a:lnTo>
                  <a:lnTo>
                    <a:pt x="593" y="877"/>
                  </a:lnTo>
                  <a:lnTo>
                    <a:pt x="593" y="878"/>
                  </a:lnTo>
                  <a:lnTo>
                    <a:pt x="591" y="880"/>
                  </a:lnTo>
                  <a:lnTo>
                    <a:pt x="591" y="881"/>
                  </a:lnTo>
                  <a:lnTo>
                    <a:pt x="593" y="881"/>
                  </a:lnTo>
                  <a:lnTo>
                    <a:pt x="595" y="880"/>
                  </a:lnTo>
                  <a:lnTo>
                    <a:pt x="595" y="879"/>
                  </a:lnTo>
                  <a:lnTo>
                    <a:pt x="596" y="878"/>
                  </a:lnTo>
                  <a:lnTo>
                    <a:pt x="597" y="878"/>
                  </a:lnTo>
                  <a:lnTo>
                    <a:pt x="598" y="879"/>
                  </a:lnTo>
                  <a:lnTo>
                    <a:pt x="599" y="879"/>
                  </a:lnTo>
                  <a:lnTo>
                    <a:pt x="602" y="879"/>
                  </a:lnTo>
                  <a:lnTo>
                    <a:pt x="603" y="880"/>
                  </a:lnTo>
                  <a:lnTo>
                    <a:pt x="604" y="881"/>
                  </a:lnTo>
                  <a:lnTo>
                    <a:pt x="606" y="883"/>
                  </a:lnTo>
                  <a:lnTo>
                    <a:pt x="607" y="884"/>
                  </a:lnTo>
                  <a:lnTo>
                    <a:pt x="610" y="885"/>
                  </a:lnTo>
                  <a:lnTo>
                    <a:pt x="610" y="886"/>
                  </a:lnTo>
                  <a:lnTo>
                    <a:pt x="612" y="887"/>
                  </a:lnTo>
                  <a:lnTo>
                    <a:pt x="612" y="888"/>
                  </a:lnTo>
                  <a:lnTo>
                    <a:pt x="613" y="888"/>
                  </a:lnTo>
                  <a:lnTo>
                    <a:pt x="613" y="889"/>
                  </a:lnTo>
                  <a:lnTo>
                    <a:pt x="614" y="891"/>
                  </a:lnTo>
                  <a:lnTo>
                    <a:pt x="615" y="892"/>
                  </a:lnTo>
                  <a:lnTo>
                    <a:pt x="615" y="893"/>
                  </a:lnTo>
                  <a:lnTo>
                    <a:pt x="616" y="894"/>
                  </a:lnTo>
                  <a:lnTo>
                    <a:pt x="617" y="894"/>
                  </a:lnTo>
                  <a:lnTo>
                    <a:pt x="619" y="895"/>
                  </a:lnTo>
                  <a:lnTo>
                    <a:pt x="621" y="899"/>
                  </a:lnTo>
                  <a:lnTo>
                    <a:pt x="623" y="901"/>
                  </a:lnTo>
                  <a:lnTo>
                    <a:pt x="625" y="903"/>
                  </a:lnTo>
                  <a:lnTo>
                    <a:pt x="628" y="906"/>
                  </a:lnTo>
                  <a:lnTo>
                    <a:pt x="630" y="909"/>
                  </a:lnTo>
                  <a:lnTo>
                    <a:pt x="632" y="910"/>
                  </a:lnTo>
                  <a:lnTo>
                    <a:pt x="634" y="913"/>
                  </a:lnTo>
                  <a:lnTo>
                    <a:pt x="634" y="914"/>
                  </a:lnTo>
                  <a:lnTo>
                    <a:pt x="636" y="917"/>
                  </a:lnTo>
                  <a:lnTo>
                    <a:pt x="639" y="924"/>
                  </a:lnTo>
                  <a:lnTo>
                    <a:pt x="640" y="926"/>
                  </a:lnTo>
                  <a:lnTo>
                    <a:pt x="641" y="930"/>
                  </a:lnTo>
                  <a:lnTo>
                    <a:pt x="642" y="934"/>
                  </a:lnTo>
                  <a:lnTo>
                    <a:pt x="643" y="936"/>
                  </a:lnTo>
                  <a:lnTo>
                    <a:pt x="645" y="938"/>
                  </a:lnTo>
                  <a:lnTo>
                    <a:pt x="646" y="942"/>
                  </a:lnTo>
                  <a:lnTo>
                    <a:pt x="647" y="944"/>
                  </a:lnTo>
                  <a:lnTo>
                    <a:pt x="649" y="952"/>
                  </a:lnTo>
                  <a:lnTo>
                    <a:pt x="653" y="960"/>
                  </a:lnTo>
                  <a:lnTo>
                    <a:pt x="653" y="961"/>
                  </a:lnTo>
                  <a:lnTo>
                    <a:pt x="653" y="962"/>
                  </a:lnTo>
                  <a:lnTo>
                    <a:pt x="654" y="966"/>
                  </a:lnTo>
                  <a:lnTo>
                    <a:pt x="655" y="967"/>
                  </a:lnTo>
                  <a:lnTo>
                    <a:pt x="655" y="969"/>
                  </a:lnTo>
                  <a:lnTo>
                    <a:pt x="656" y="970"/>
                  </a:lnTo>
                  <a:lnTo>
                    <a:pt x="657" y="971"/>
                  </a:lnTo>
                  <a:lnTo>
                    <a:pt x="658" y="972"/>
                  </a:lnTo>
                  <a:lnTo>
                    <a:pt x="659" y="971"/>
                  </a:lnTo>
                  <a:lnTo>
                    <a:pt x="660" y="971"/>
                  </a:lnTo>
                  <a:lnTo>
                    <a:pt x="659" y="971"/>
                  </a:lnTo>
                  <a:lnTo>
                    <a:pt x="659" y="972"/>
                  </a:lnTo>
                  <a:lnTo>
                    <a:pt x="660" y="973"/>
                  </a:lnTo>
                  <a:lnTo>
                    <a:pt x="662" y="975"/>
                  </a:lnTo>
                  <a:lnTo>
                    <a:pt x="664" y="976"/>
                  </a:lnTo>
                  <a:lnTo>
                    <a:pt x="665" y="976"/>
                  </a:lnTo>
                  <a:lnTo>
                    <a:pt x="666" y="976"/>
                  </a:lnTo>
                  <a:lnTo>
                    <a:pt x="666" y="975"/>
                  </a:lnTo>
                  <a:lnTo>
                    <a:pt x="666" y="973"/>
                  </a:lnTo>
                  <a:lnTo>
                    <a:pt x="666" y="972"/>
                  </a:lnTo>
                  <a:lnTo>
                    <a:pt x="665" y="972"/>
                  </a:lnTo>
                  <a:lnTo>
                    <a:pt x="665" y="971"/>
                  </a:lnTo>
                  <a:lnTo>
                    <a:pt x="666" y="970"/>
                  </a:lnTo>
                  <a:lnTo>
                    <a:pt x="667" y="970"/>
                  </a:lnTo>
                  <a:lnTo>
                    <a:pt x="667" y="971"/>
                  </a:lnTo>
                  <a:lnTo>
                    <a:pt x="668" y="971"/>
                  </a:lnTo>
                  <a:lnTo>
                    <a:pt x="668" y="970"/>
                  </a:lnTo>
                  <a:lnTo>
                    <a:pt x="668" y="969"/>
                  </a:lnTo>
                  <a:lnTo>
                    <a:pt x="667" y="969"/>
                  </a:lnTo>
                  <a:lnTo>
                    <a:pt x="667" y="968"/>
                  </a:lnTo>
                  <a:lnTo>
                    <a:pt x="666" y="967"/>
                  </a:lnTo>
                  <a:lnTo>
                    <a:pt x="665" y="967"/>
                  </a:lnTo>
                  <a:lnTo>
                    <a:pt x="664" y="966"/>
                  </a:lnTo>
                  <a:lnTo>
                    <a:pt x="664" y="964"/>
                  </a:lnTo>
                  <a:lnTo>
                    <a:pt x="663" y="963"/>
                  </a:lnTo>
                  <a:lnTo>
                    <a:pt x="662" y="961"/>
                  </a:lnTo>
                  <a:lnTo>
                    <a:pt x="662" y="960"/>
                  </a:lnTo>
                  <a:lnTo>
                    <a:pt x="660" y="959"/>
                  </a:lnTo>
                  <a:lnTo>
                    <a:pt x="662" y="959"/>
                  </a:lnTo>
                  <a:lnTo>
                    <a:pt x="662" y="958"/>
                  </a:lnTo>
                  <a:lnTo>
                    <a:pt x="660" y="956"/>
                  </a:lnTo>
                  <a:lnTo>
                    <a:pt x="660" y="955"/>
                  </a:lnTo>
                  <a:lnTo>
                    <a:pt x="659" y="953"/>
                  </a:lnTo>
                  <a:lnTo>
                    <a:pt x="659" y="952"/>
                  </a:lnTo>
                  <a:lnTo>
                    <a:pt x="658" y="951"/>
                  </a:lnTo>
                  <a:lnTo>
                    <a:pt x="658" y="950"/>
                  </a:lnTo>
                  <a:lnTo>
                    <a:pt x="658" y="948"/>
                  </a:lnTo>
                  <a:lnTo>
                    <a:pt x="658" y="947"/>
                  </a:lnTo>
                  <a:lnTo>
                    <a:pt x="657" y="947"/>
                  </a:lnTo>
                  <a:lnTo>
                    <a:pt x="657" y="946"/>
                  </a:lnTo>
                  <a:lnTo>
                    <a:pt x="656" y="945"/>
                  </a:lnTo>
                  <a:lnTo>
                    <a:pt x="655" y="944"/>
                  </a:lnTo>
                  <a:lnTo>
                    <a:pt x="655" y="943"/>
                  </a:lnTo>
                  <a:lnTo>
                    <a:pt x="655" y="942"/>
                  </a:lnTo>
                  <a:lnTo>
                    <a:pt x="656" y="942"/>
                  </a:lnTo>
                  <a:lnTo>
                    <a:pt x="657" y="942"/>
                  </a:lnTo>
                  <a:lnTo>
                    <a:pt x="656" y="941"/>
                  </a:lnTo>
                  <a:lnTo>
                    <a:pt x="656" y="939"/>
                  </a:lnTo>
                  <a:lnTo>
                    <a:pt x="656" y="938"/>
                  </a:lnTo>
                  <a:lnTo>
                    <a:pt x="655" y="938"/>
                  </a:lnTo>
                  <a:lnTo>
                    <a:pt x="654" y="938"/>
                  </a:lnTo>
                  <a:lnTo>
                    <a:pt x="654" y="937"/>
                  </a:lnTo>
                  <a:lnTo>
                    <a:pt x="653" y="935"/>
                  </a:lnTo>
                  <a:lnTo>
                    <a:pt x="653" y="934"/>
                  </a:lnTo>
                  <a:lnTo>
                    <a:pt x="651" y="933"/>
                  </a:lnTo>
                  <a:lnTo>
                    <a:pt x="651" y="931"/>
                  </a:lnTo>
                  <a:lnTo>
                    <a:pt x="651" y="930"/>
                  </a:lnTo>
                  <a:lnTo>
                    <a:pt x="651" y="929"/>
                  </a:lnTo>
                  <a:lnTo>
                    <a:pt x="651" y="928"/>
                  </a:lnTo>
                  <a:lnTo>
                    <a:pt x="653" y="926"/>
                  </a:lnTo>
                  <a:lnTo>
                    <a:pt x="654" y="925"/>
                  </a:lnTo>
                  <a:lnTo>
                    <a:pt x="654" y="924"/>
                  </a:lnTo>
                  <a:lnTo>
                    <a:pt x="654" y="922"/>
                  </a:lnTo>
                  <a:lnTo>
                    <a:pt x="654" y="921"/>
                  </a:lnTo>
                  <a:lnTo>
                    <a:pt x="654" y="919"/>
                  </a:lnTo>
                  <a:lnTo>
                    <a:pt x="654" y="917"/>
                  </a:lnTo>
                  <a:lnTo>
                    <a:pt x="653" y="916"/>
                  </a:lnTo>
                  <a:lnTo>
                    <a:pt x="651" y="914"/>
                  </a:lnTo>
                  <a:lnTo>
                    <a:pt x="651" y="913"/>
                  </a:lnTo>
                  <a:lnTo>
                    <a:pt x="649" y="911"/>
                  </a:lnTo>
                  <a:lnTo>
                    <a:pt x="648" y="910"/>
                  </a:lnTo>
                  <a:lnTo>
                    <a:pt x="647" y="909"/>
                  </a:lnTo>
                  <a:lnTo>
                    <a:pt x="645" y="908"/>
                  </a:lnTo>
                  <a:lnTo>
                    <a:pt x="643" y="906"/>
                  </a:lnTo>
                  <a:lnTo>
                    <a:pt x="641" y="905"/>
                  </a:lnTo>
                  <a:lnTo>
                    <a:pt x="640" y="904"/>
                  </a:lnTo>
                  <a:lnTo>
                    <a:pt x="639" y="903"/>
                  </a:lnTo>
                  <a:lnTo>
                    <a:pt x="638" y="902"/>
                  </a:lnTo>
                  <a:lnTo>
                    <a:pt x="637" y="901"/>
                  </a:lnTo>
                  <a:lnTo>
                    <a:pt x="636" y="900"/>
                  </a:lnTo>
                  <a:lnTo>
                    <a:pt x="634" y="899"/>
                  </a:lnTo>
                  <a:lnTo>
                    <a:pt x="633" y="897"/>
                  </a:lnTo>
                  <a:lnTo>
                    <a:pt x="633" y="895"/>
                  </a:lnTo>
                  <a:lnTo>
                    <a:pt x="632" y="894"/>
                  </a:lnTo>
                  <a:lnTo>
                    <a:pt x="632" y="892"/>
                  </a:lnTo>
                  <a:lnTo>
                    <a:pt x="631" y="891"/>
                  </a:lnTo>
                  <a:lnTo>
                    <a:pt x="630" y="887"/>
                  </a:lnTo>
                  <a:lnTo>
                    <a:pt x="629" y="886"/>
                  </a:lnTo>
                  <a:lnTo>
                    <a:pt x="628" y="885"/>
                  </a:lnTo>
                  <a:lnTo>
                    <a:pt x="628" y="883"/>
                  </a:lnTo>
                  <a:lnTo>
                    <a:pt x="626" y="881"/>
                  </a:lnTo>
                  <a:lnTo>
                    <a:pt x="625" y="880"/>
                  </a:lnTo>
                  <a:lnTo>
                    <a:pt x="625" y="878"/>
                  </a:lnTo>
                  <a:lnTo>
                    <a:pt x="624" y="876"/>
                  </a:lnTo>
                  <a:lnTo>
                    <a:pt x="623" y="872"/>
                  </a:lnTo>
                  <a:lnTo>
                    <a:pt x="622" y="871"/>
                  </a:lnTo>
                  <a:lnTo>
                    <a:pt x="621" y="868"/>
                  </a:lnTo>
                  <a:lnTo>
                    <a:pt x="621" y="867"/>
                  </a:lnTo>
                  <a:lnTo>
                    <a:pt x="620" y="866"/>
                  </a:lnTo>
                  <a:lnTo>
                    <a:pt x="621" y="866"/>
                  </a:lnTo>
                  <a:lnTo>
                    <a:pt x="622" y="866"/>
                  </a:lnTo>
                  <a:lnTo>
                    <a:pt x="624" y="867"/>
                  </a:lnTo>
                  <a:lnTo>
                    <a:pt x="624" y="868"/>
                  </a:lnTo>
                  <a:lnTo>
                    <a:pt x="625" y="869"/>
                  </a:lnTo>
                  <a:lnTo>
                    <a:pt x="630" y="871"/>
                  </a:lnTo>
                  <a:lnTo>
                    <a:pt x="631" y="872"/>
                  </a:lnTo>
                  <a:lnTo>
                    <a:pt x="633" y="874"/>
                  </a:lnTo>
                  <a:lnTo>
                    <a:pt x="634" y="876"/>
                  </a:lnTo>
                  <a:lnTo>
                    <a:pt x="637" y="877"/>
                  </a:lnTo>
                  <a:lnTo>
                    <a:pt x="638" y="878"/>
                  </a:lnTo>
                  <a:lnTo>
                    <a:pt x="639" y="879"/>
                  </a:lnTo>
                  <a:lnTo>
                    <a:pt x="640" y="880"/>
                  </a:lnTo>
                  <a:lnTo>
                    <a:pt x="640" y="881"/>
                  </a:lnTo>
                  <a:lnTo>
                    <a:pt x="641" y="881"/>
                  </a:lnTo>
                  <a:lnTo>
                    <a:pt x="642" y="883"/>
                  </a:lnTo>
                  <a:lnTo>
                    <a:pt x="643" y="884"/>
                  </a:lnTo>
                  <a:lnTo>
                    <a:pt x="645" y="885"/>
                  </a:lnTo>
                  <a:lnTo>
                    <a:pt x="646" y="886"/>
                  </a:lnTo>
                  <a:lnTo>
                    <a:pt x="647" y="887"/>
                  </a:lnTo>
                  <a:lnTo>
                    <a:pt x="647" y="888"/>
                  </a:lnTo>
                  <a:lnTo>
                    <a:pt x="648" y="888"/>
                  </a:lnTo>
                  <a:lnTo>
                    <a:pt x="648" y="889"/>
                  </a:lnTo>
                  <a:lnTo>
                    <a:pt x="649" y="891"/>
                  </a:lnTo>
                  <a:lnTo>
                    <a:pt x="651" y="892"/>
                  </a:lnTo>
                  <a:lnTo>
                    <a:pt x="651" y="893"/>
                  </a:lnTo>
                  <a:lnTo>
                    <a:pt x="651" y="894"/>
                  </a:lnTo>
                  <a:lnTo>
                    <a:pt x="651" y="895"/>
                  </a:lnTo>
                  <a:lnTo>
                    <a:pt x="651" y="897"/>
                  </a:lnTo>
                  <a:lnTo>
                    <a:pt x="651" y="899"/>
                  </a:lnTo>
                  <a:lnTo>
                    <a:pt x="653" y="899"/>
                  </a:lnTo>
                  <a:lnTo>
                    <a:pt x="653" y="900"/>
                  </a:lnTo>
                  <a:lnTo>
                    <a:pt x="653" y="901"/>
                  </a:lnTo>
                  <a:lnTo>
                    <a:pt x="653" y="902"/>
                  </a:lnTo>
                  <a:lnTo>
                    <a:pt x="654" y="902"/>
                  </a:lnTo>
                  <a:lnTo>
                    <a:pt x="654" y="903"/>
                  </a:lnTo>
                  <a:lnTo>
                    <a:pt x="655" y="903"/>
                  </a:lnTo>
                  <a:lnTo>
                    <a:pt x="656" y="903"/>
                  </a:lnTo>
                  <a:lnTo>
                    <a:pt x="657" y="902"/>
                  </a:lnTo>
                  <a:lnTo>
                    <a:pt x="658" y="902"/>
                  </a:lnTo>
                  <a:lnTo>
                    <a:pt x="659" y="902"/>
                  </a:lnTo>
                  <a:lnTo>
                    <a:pt x="660" y="902"/>
                  </a:lnTo>
                  <a:lnTo>
                    <a:pt x="662" y="901"/>
                  </a:lnTo>
                  <a:lnTo>
                    <a:pt x="663" y="901"/>
                  </a:lnTo>
                  <a:lnTo>
                    <a:pt x="663" y="900"/>
                  </a:lnTo>
                  <a:lnTo>
                    <a:pt x="665" y="899"/>
                  </a:lnTo>
                  <a:lnTo>
                    <a:pt x="666" y="897"/>
                  </a:lnTo>
                  <a:lnTo>
                    <a:pt x="667" y="897"/>
                  </a:lnTo>
                  <a:lnTo>
                    <a:pt x="668" y="896"/>
                  </a:lnTo>
                  <a:lnTo>
                    <a:pt x="669" y="895"/>
                  </a:lnTo>
                  <a:lnTo>
                    <a:pt x="671" y="894"/>
                  </a:lnTo>
                  <a:lnTo>
                    <a:pt x="669" y="892"/>
                  </a:lnTo>
                  <a:lnTo>
                    <a:pt x="666" y="888"/>
                  </a:lnTo>
                  <a:lnTo>
                    <a:pt x="665" y="886"/>
                  </a:lnTo>
                  <a:lnTo>
                    <a:pt x="660" y="880"/>
                  </a:lnTo>
                  <a:lnTo>
                    <a:pt x="657" y="875"/>
                  </a:lnTo>
                  <a:lnTo>
                    <a:pt x="653" y="869"/>
                  </a:lnTo>
                  <a:lnTo>
                    <a:pt x="648" y="861"/>
                  </a:lnTo>
                  <a:lnTo>
                    <a:pt x="647" y="860"/>
                  </a:lnTo>
                  <a:lnTo>
                    <a:pt x="646" y="859"/>
                  </a:lnTo>
                  <a:lnTo>
                    <a:pt x="646" y="858"/>
                  </a:lnTo>
                  <a:lnTo>
                    <a:pt x="646" y="856"/>
                  </a:lnTo>
                  <a:lnTo>
                    <a:pt x="647" y="855"/>
                  </a:lnTo>
                  <a:lnTo>
                    <a:pt x="648" y="855"/>
                  </a:lnTo>
                  <a:lnTo>
                    <a:pt x="648" y="854"/>
                  </a:lnTo>
                  <a:lnTo>
                    <a:pt x="648" y="853"/>
                  </a:lnTo>
                  <a:lnTo>
                    <a:pt x="647" y="853"/>
                  </a:lnTo>
                  <a:lnTo>
                    <a:pt x="647" y="852"/>
                  </a:lnTo>
                  <a:lnTo>
                    <a:pt x="648" y="850"/>
                  </a:lnTo>
                  <a:lnTo>
                    <a:pt x="649" y="849"/>
                  </a:lnTo>
                  <a:lnTo>
                    <a:pt x="650" y="849"/>
                  </a:lnTo>
                  <a:lnTo>
                    <a:pt x="651" y="847"/>
                  </a:lnTo>
                  <a:lnTo>
                    <a:pt x="653" y="847"/>
                  </a:lnTo>
                  <a:lnTo>
                    <a:pt x="667" y="836"/>
                  </a:lnTo>
                  <a:lnTo>
                    <a:pt x="667" y="835"/>
                  </a:lnTo>
                  <a:lnTo>
                    <a:pt x="659" y="839"/>
                  </a:lnTo>
                  <a:lnTo>
                    <a:pt x="659" y="841"/>
                  </a:lnTo>
                  <a:lnTo>
                    <a:pt x="653" y="844"/>
                  </a:lnTo>
                  <a:lnTo>
                    <a:pt x="651" y="843"/>
                  </a:lnTo>
                  <a:lnTo>
                    <a:pt x="651" y="842"/>
                  </a:lnTo>
                  <a:lnTo>
                    <a:pt x="651" y="841"/>
                  </a:lnTo>
                  <a:lnTo>
                    <a:pt x="651" y="838"/>
                  </a:lnTo>
                  <a:lnTo>
                    <a:pt x="651" y="837"/>
                  </a:lnTo>
                  <a:lnTo>
                    <a:pt x="651" y="836"/>
                  </a:lnTo>
                  <a:lnTo>
                    <a:pt x="651" y="835"/>
                  </a:lnTo>
                  <a:lnTo>
                    <a:pt x="651" y="834"/>
                  </a:lnTo>
                  <a:lnTo>
                    <a:pt x="650" y="834"/>
                  </a:lnTo>
                  <a:lnTo>
                    <a:pt x="649" y="834"/>
                  </a:lnTo>
                  <a:lnTo>
                    <a:pt x="649" y="833"/>
                  </a:lnTo>
                  <a:lnTo>
                    <a:pt x="648" y="832"/>
                  </a:lnTo>
                  <a:lnTo>
                    <a:pt x="648" y="830"/>
                  </a:lnTo>
                  <a:lnTo>
                    <a:pt x="647" y="829"/>
                  </a:lnTo>
                  <a:lnTo>
                    <a:pt x="647" y="828"/>
                  </a:lnTo>
                  <a:lnTo>
                    <a:pt x="646" y="826"/>
                  </a:lnTo>
                  <a:lnTo>
                    <a:pt x="646" y="825"/>
                  </a:lnTo>
                  <a:lnTo>
                    <a:pt x="646" y="824"/>
                  </a:lnTo>
                  <a:lnTo>
                    <a:pt x="645" y="824"/>
                  </a:lnTo>
                  <a:lnTo>
                    <a:pt x="643" y="824"/>
                  </a:lnTo>
                  <a:lnTo>
                    <a:pt x="642" y="824"/>
                  </a:lnTo>
                  <a:lnTo>
                    <a:pt x="641" y="824"/>
                  </a:lnTo>
                  <a:lnTo>
                    <a:pt x="640" y="824"/>
                  </a:lnTo>
                  <a:lnTo>
                    <a:pt x="639" y="825"/>
                  </a:lnTo>
                  <a:lnTo>
                    <a:pt x="638" y="825"/>
                  </a:lnTo>
                  <a:lnTo>
                    <a:pt x="637" y="825"/>
                  </a:lnTo>
                  <a:lnTo>
                    <a:pt x="636" y="825"/>
                  </a:lnTo>
                  <a:lnTo>
                    <a:pt x="636" y="824"/>
                  </a:lnTo>
                  <a:lnTo>
                    <a:pt x="636" y="821"/>
                  </a:lnTo>
                  <a:lnTo>
                    <a:pt x="636" y="820"/>
                  </a:lnTo>
                  <a:lnTo>
                    <a:pt x="634" y="820"/>
                  </a:lnTo>
                  <a:lnTo>
                    <a:pt x="633" y="820"/>
                  </a:lnTo>
                  <a:lnTo>
                    <a:pt x="632" y="820"/>
                  </a:lnTo>
                  <a:lnTo>
                    <a:pt x="631" y="820"/>
                  </a:lnTo>
                  <a:lnTo>
                    <a:pt x="631" y="819"/>
                  </a:lnTo>
                  <a:lnTo>
                    <a:pt x="630" y="818"/>
                  </a:lnTo>
                  <a:lnTo>
                    <a:pt x="630" y="817"/>
                  </a:lnTo>
                  <a:lnTo>
                    <a:pt x="630" y="816"/>
                  </a:lnTo>
                  <a:lnTo>
                    <a:pt x="629" y="816"/>
                  </a:lnTo>
                  <a:lnTo>
                    <a:pt x="629" y="814"/>
                  </a:lnTo>
                  <a:lnTo>
                    <a:pt x="628" y="814"/>
                  </a:lnTo>
                  <a:lnTo>
                    <a:pt x="626" y="814"/>
                  </a:lnTo>
                  <a:lnTo>
                    <a:pt x="625" y="814"/>
                  </a:lnTo>
                  <a:lnTo>
                    <a:pt x="624" y="814"/>
                  </a:lnTo>
                  <a:lnTo>
                    <a:pt x="624" y="813"/>
                  </a:lnTo>
                  <a:lnTo>
                    <a:pt x="623" y="812"/>
                  </a:lnTo>
                  <a:lnTo>
                    <a:pt x="623" y="811"/>
                  </a:lnTo>
                  <a:lnTo>
                    <a:pt x="624" y="811"/>
                  </a:lnTo>
                  <a:lnTo>
                    <a:pt x="626" y="809"/>
                  </a:lnTo>
                  <a:lnTo>
                    <a:pt x="628" y="809"/>
                  </a:lnTo>
                  <a:lnTo>
                    <a:pt x="628" y="808"/>
                  </a:lnTo>
                  <a:lnTo>
                    <a:pt x="628" y="807"/>
                  </a:lnTo>
                  <a:lnTo>
                    <a:pt x="626" y="807"/>
                  </a:lnTo>
                  <a:lnTo>
                    <a:pt x="625" y="805"/>
                  </a:lnTo>
                  <a:lnTo>
                    <a:pt x="624" y="805"/>
                  </a:lnTo>
                  <a:lnTo>
                    <a:pt x="623" y="805"/>
                  </a:lnTo>
                  <a:lnTo>
                    <a:pt x="623" y="804"/>
                  </a:lnTo>
                  <a:lnTo>
                    <a:pt x="622" y="803"/>
                  </a:lnTo>
                  <a:lnTo>
                    <a:pt x="622" y="802"/>
                  </a:lnTo>
                  <a:lnTo>
                    <a:pt x="622" y="801"/>
                  </a:lnTo>
                  <a:lnTo>
                    <a:pt x="622" y="800"/>
                  </a:lnTo>
                  <a:lnTo>
                    <a:pt x="621" y="799"/>
                  </a:lnTo>
                  <a:lnTo>
                    <a:pt x="621" y="797"/>
                  </a:lnTo>
                  <a:lnTo>
                    <a:pt x="621" y="796"/>
                  </a:lnTo>
                  <a:lnTo>
                    <a:pt x="620" y="795"/>
                  </a:lnTo>
                  <a:lnTo>
                    <a:pt x="620" y="794"/>
                  </a:lnTo>
                  <a:lnTo>
                    <a:pt x="619" y="793"/>
                  </a:lnTo>
                  <a:lnTo>
                    <a:pt x="620" y="792"/>
                  </a:lnTo>
                  <a:lnTo>
                    <a:pt x="621" y="792"/>
                  </a:lnTo>
                  <a:lnTo>
                    <a:pt x="622" y="791"/>
                  </a:lnTo>
                  <a:lnTo>
                    <a:pt x="625" y="788"/>
                  </a:lnTo>
                  <a:lnTo>
                    <a:pt x="633" y="783"/>
                  </a:lnTo>
                  <a:lnTo>
                    <a:pt x="634" y="783"/>
                  </a:lnTo>
                  <a:lnTo>
                    <a:pt x="636" y="783"/>
                  </a:lnTo>
                  <a:lnTo>
                    <a:pt x="637" y="783"/>
                  </a:lnTo>
                  <a:lnTo>
                    <a:pt x="637" y="784"/>
                  </a:lnTo>
                  <a:lnTo>
                    <a:pt x="638" y="784"/>
                  </a:lnTo>
                  <a:lnTo>
                    <a:pt x="639" y="784"/>
                  </a:lnTo>
                  <a:lnTo>
                    <a:pt x="642" y="785"/>
                  </a:lnTo>
                  <a:lnTo>
                    <a:pt x="642" y="789"/>
                  </a:lnTo>
                  <a:lnTo>
                    <a:pt x="642" y="791"/>
                  </a:lnTo>
                  <a:lnTo>
                    <a:pt x="642" y="792"/>
                  </a:lnTo>
                  <a:lnTo>
                    <a:pt x="642" y="793"/>
                  </a:lnTo>
                  <a:lnTo>
                    <a:pt x="642" y="794"/>
                  </a:lnTo>
                  <a:lnTo>
                    <a:pt x="641" y="795"/>
                  </a:lnTo>
                  <a:lnTo>
                    <a:pt x="640" y="799"/>
                  </a:lnTo>
                  <a:lnTo>
                    <a:pt x="638" y="807"/>
                  </a:lnTo>
                  <a:lnTo>
                    <a:pt x="637" y="809"/>
                  </a:lnTo>
                  <a:lnTo>
                    <a:pt x="639" y="808"/>
                  </a:lnTo>
                  <a:lnTo>
                    <a:pt x="642" y="802"/>
                  </a:lnTo>
                  <a:lnTo>
                    <a:pt x="645" y="800"/>
                  </a:lnTo>
                  <a:lnTo>
                    <a:pt x="646" y="799"/>
                  </a:lnTo>
                  <a:lnTo>
                    <a:pt x="647" y="797"/>
                  </a:lnTo>
                  <a:lnTo>
                    <a:pt x="648" y="797"/>
                  </a:lnTo>
                  <a:lnTo>
                    <a:pt x="648" y="796"/>
                  </a:lnTo>
                  <a:lnTo>
                    <a:pt x="650" y="794"/>
                  </a:lnTo>
                  <a:lnTo>
                    <a:pt x="643" y="780"/>
                  </a:lnTo>
                  <a:lnTo>
                    <a:pt x="639" y="778"/>
                  </a:lnTo>
                  <a:lnTo>
                    <a:pt x="638" y="778"/>
                  </a:lnTo>
                  <a:lnTo>
                    <a:pt x="637" y="779"/>
                  </a:lnTo>
                  <a:lnTo>
                    <a:pt x="636" y="779"/>
                  </a:lnTo>
                  <a:lnTo>
                    <a:pt x="634" y="780"/>
                  </a:lnTo>
                  <a:lnTo>
                    <a:pt x="633" y="782"/>
                  </a:lnTo>
                  <a:lnTo>
                    <a:pt x="632" y="782"/>
                  </a:lnTo>
                  <a:lnTo>
                    <a:pt x="629" y="784"/>
                  </a:lnTo>
                  <a:lnTo>
                    <a:pt x="622" y="789"/>
                  </a:lnTo>
                  <a:lnTo>
                    <a:pt x="621" y="791"/>
                  </a:lnTo>
                  <a:lnTo>
                    <a:pt x="620" y="791"/>
                  </a:lnTo>
                  <a:lnTo>
                    <a:pt x="619" y="791"/>
                  </a:lnTo>
                  <a:lnTo>
                    <a:pt x="620" y="789"/>
                  </a:lnTo>
                  <a:lnTo>
                    <a:pt x="621" y="788"/>
                  </a:lnTo>
                  <a:lnTo>
                    <a:pt x="621" y="787"/>
                  </a:lnTo>
                  <a:lnTo>
                    <a:pt x="620" y="787"/>
                  </a:lnTo>
                  <a:lnTo>
                    <a:pt x="620" y="786"/>
                  </a:lnTo>
                  <a:lnTo>
                    <a:pt x="619" y="787"/>
                  </a:lnTo>
                  <a:lnTo>
                    <a:pt x="617" y="787"/>
                  </a:lnTo>
                  <a:lnTo>
                    <a:pt x="617" y="789"/>
                  </a:lnTo>
                  <a:lnTo>
                    <a:pt x="616" y="789"/>
                  </a:lnTo>
                  <a:lnTo>
                    <a:pt x="615" y="789"/>
                  </a:lnTo>
                  <a:lnTo>
                    <a:pt x="614" y="788"/>
                  </a:lnTo>
                  <a:lnTo>
                    <a:pt x="612" y="789"/>
                  </a:lnTo>
                  <a:lnTo>
                    <a:pt x="611" y="791"/>
                  </a:lnTo>
                  <a:lnTo>
                    <a:pt x="610" y="791"/>
                  </a:lnTo>
                  <a:lnTo>
                    <a:pt x="608" y="792"/>
                  </a:lnTo>
                  <a:lnTo>
                    <a:pt x="607" y="793"/>
                  </a:lnTo>
                  <a:lnTo>
                    <a:pt x="606" y="793"/>
                  </a:lnTo>
                  <a:lnTo>
                    <a:pt x="605" y="795"/>
                  </a:lnTo>
                  <a:lnTo>
                    <a:pt x="604" y="796"/>
                  </a:lnTo>
                  <a:lnTo>
                    <a:pt x="604" y="797"/>
                  </a:lnTo>
                  <a:lnTo>
                    <a:pt x="603" y="797"/>
                  </a:lnTo>
                  <a:lnTo>
                    <a:pt x="602" y="799"/>
                  </a:lnTo>
                  <a:lnTo>
                    <a:pt x="600" y="799"/>
                  </a:lnTo>
                  <a:lnTo>
                    <a:pt x="599" y="799"/>
                  </a:lnTo>
                  <a:lnTo>
                    <a:pt x="598" y="799"/>
                  </a:lnTo>
                  <a:lnTo>
                    <a:pt x="597" y="799"/>
                  </a:lnTo>
                  <a:lnTo>
                    <a:pt x="596" y="797"/>
                  </a:lnTo>
                  <a:lnTo>
                    <a:pt x="595" y="796"/>
                  </a:lnTo>
                  <a:lnTo>
                    <a:pt x="595" y="795"/>
                  </a:lnTo>
                  <a:lnTo>
                    <a:pt x="594" y="794"/>
                  </a:lnTo>
                  <a:lnTo>
                    <a:pt x="594" y="793"/>
                  </a:lnTo>
                  <a:lnTo>
                    <a:pt x="593" y="792"/>
                  </a:lnTo>
                  <a:lnTo>
                    <a:pt x="593" y="791"/>
                  </a:lnTo>
                  <a:lnTo>
                    <a:pt x="591" y="791"/>
                  </a:lnTo>
                  <a:lnTo>
                    <a:pt x="591" y="789"/>
                  </a:lnTo>
                  <a:lnTo>
                    <a:pt x="591" y="788"/>
                  </a:lnTo>
                  <a:lnTo>
                    <a:pt x="591" y="787"/>
                  </a:lnTo>
                  <a:lnTo>
                    <a:pt x="591" y="786"/>
                  </a:lnTo>
                  <a:lnTo>
                    <a:pt x="591" y="785"/>
                  </a:lnTo>
                  <a:lnTo>
                    <a:pt x="591" y="783"/>
                  </a:lnTo>
                  <a:lnTo>
                    <a:pt x="591" y="782"/>
                  </a:lnTo>
                  <a:lnTo>
                    <a:pt x="591" y="780"/>
                  </a:lnTo>
                  <a:lnTo>
                    <a:pt x="591" y="779"/>
                  </a:lnTo>
                  <a:lnTo>
                    <a:pt x="590" y="776"/>
                  </a:lnTo>
                  <a:lnTo>
                    <a:pt x="590" y="775"/>
                  </a:lnTo>
                  <a:lnTo>
                    <a:pt x="590" y="774"/>
                  </a:lnTo>
                  <a:lnTo>
                    <a:pt x="590" y="772"/>
                  </a:lnTo>
                  <a:lnTo>
                    <a:pt x="590" y="771"/>
                  </a:lnTo>
                  <a:lnTo>
                    <a:pt x="590" y="770"/>
                  </a:lnTo>
                  <a:lnTo>
                    <a:pt x="589" y="770"/>
                  </a:lnTo>
                  <a:lnTo>
                    <a:pt x="589" y="769"/>
                  </a:lnTo>
                  <a:lnTo>
                    <a:pt x="589" y="768"/>
                  </a:lnTo>
                  <a:lnTo>
                    <a:pt x="589" y="766"/>
                  </a:lnTo>
                  <a:lnTo>
                    <a:pt x="589" y="765"/>
                  </a:lnTo>
                  <a:lnTo>
                    <a:pt x="589" y="763"/>
                  </a:lnTo>
                  <a:lnTo>
                    <a:pt x="588" y="762"/>
                  </a:lnTo>
                  <a:lnTo>
                    <a:pt x="587" y="761"/>
                  </a:lnTo>
                  <a:lnTo>
                    <a:pt x="586" y="759"/>
                  </a:lnTo>
                  <a:lnTo>
                    <a:pt x="586" y="757"/>
                  </a:lnTo>
                  <a:lnTo>
                    <a:pt x="585" y="755"/>
                  </a:lnTo>
                  <a:lnTo>
                    <a:pt x="584" y="754"/>
                  </a:lnTo>
                  <a:lnTo>
                    <a:pt x="582" y="752"/>
                  </a:lnTo>
                  <a:lnTo>
                    <a:pt x="581" y="751"/>
                  </a:lnTo>
                  <a:lnTo>
                    <a:pt x="580" y="750"/>
                  </a:lnTo>
                  <a:lnTo>
                    <a:pt x="579" y="747"/>
                  </a:lnTo>
                  <a:lnTo>
                    <a:pt x="579" y="746"/>
                  </a:lnTo>
                  <a:lnTo>
                    <a:pt x="577" y="745"/>
                  </a:lnTo>
                  <a:lnTo>
                    <a:pt x="577" y="744"/>
                  </a:lnTo>
                  <a:lnTo>
                    <a:pt x="576" y="743"/>
                  </a:lnTo>
                  <a:lnTo>
                    <a:pt x="574" y="742"/>
                  </a:lnTo>
                  <a:lnTo>
                    <a:pt x="572" y="741"/>
                  </a:lnTo>
                  <a:lnTo>
                    <a:pt x="571" y="740"/>
                  </a:lnTo>
                  <a:lnTo>
                    <a:pt x="570" y="738"/>
                  </a:lnTo>
                  <a:lnTo>
                    <a:pt x="568" y="737"/>
                  </a:lnTo>
                  <a:lnTo>
                    <a:pt x="567" y="736"/>
                  </a:lnTo>
                  <a:lnTo>
                    <a:pt x="562" y="733"/>
                  </a:lnTo>
                  <a:lnTo>
                    <a:pt x="561" y="732"/>
                  </a:lnTo>
                  <a:lnTo>
                    <a:pt x="560" y="732"/>
                  </a:lnTo>
                  <a:lnTo>
                    <a:pt x="559" y="732"/>
                  </a:lnTo>
                  <a:lnTo>
                    <a:pt x="559" y="730"/>
                  </a:lnTo>
                  <a:lnTo>
                    <a:pt x="557" y="730"/>
                  </a:lnTo>
                  <a:lnTo>
                    <a:pt x="556" y="729"/>
                  </a:lnTo>
                  <a:lnTo>
                    <a:pt x="555" y="729"/>
                  </a:lnTo>
                  <a:lnTo>
                    <a:pt x="554" y="728"/>
                  </a:lnTo>
                  <a:lnTo>
                    <a:pt x="552" y="727"/>
                  </a:lnTo>
                  <a:lnTo>
                    <a:pt x="553" y="727"/>
                  </a:lnTo>
                  <a:lnTo>
                    <a:pt x="552" y="727"/>
                  </a:lnTo>
                  <a:lnTo>
                    <a:pt x="551" y="726"/>
                  </a:lnTo>
                  <a:lnTo>
                    <a:pt x="550" y="726"/>
                  </a:lnTo>
                  <a:lnTo>
                    <a:pt x="548" y="725"/>
                  </a:lnTo>
                  <a:lnTo>
                    <a:pt x="547" y="724"/>
                  </a:lnTo>
                  <a:lnTo>
                    <a:pt x="546" y="724"/>
                  </a:lnTo>
                  <a:lnTo>
                    <a:pt x="545" y="724"/>
                  </a:lnTo>
                  <a:lnTo>
                    <a:pt x="544" y="722"/>
                  </a:lnTo>
                  <a:lnTo>
                    <a:pt x="542" y="721"/>
                  </a:lnTo>
                  <a:lnTo>
                    <a:pt x="539" y="720"/>
                  </a:lnTo>
                  <a:lnTo>
                    <a:pt x="537" y="719"/>
                  </a:lnTo>
                  <a:lnTo>
                    <a:pt x="536" y="718"/>
                  </a:lnTo>
                  <a:lnTo>
                    <a:pt x="534" y="717"/>
                  </a:lnTo>
                  <a:lnTo>
                    <a:pt x="533" y="717"/>
                  </a:lnTo>
                  <a:lnTo>
                    <a:pt x="531" y="716"/>
                  </a:lnTo>
                  <a:lnTo>
                    <a:pt x="530" y="715"/>
                  </a:lnTo>
                  <a:lnTo>
                    <a:pt x="528" y="713"/>
                  </a:lnTo>
                  <a:lnTo>
                    <a:pt x="527" y="713"/>
                  </a:lnTo>
                  <a:lnTo>
                    <a:pt x="526" y="712"/>
                  </a:lnTo>
                  <a:lnTo>
                    <a:pt x="524" y="711"/>
                  </a:lnTo>
                  <a:lnTo>
                    <a:pt x="521" y="710"/>
                  </a:lnTo>
                  <a:lnTo>
                    <a:pt x="520" y="709"/>
                  </a:lnTo>
                  <a:lnTo>
                    <a:pt x="518" y="708"/>
                  </a:lnTo>
                  <a:lnTo>
                    <a:pt x="517" y="707"/>
                  </a:lnTo>
                  <a:lnTo>
                    <a:pt x="515" y="705"/>
                  </a:lnTo>
                  <a:lnTo>
                    <a:pt x="513" y="704"/>
                  </a:lnTo>
                  <a:lnTo>
                    <a:pt x="511" y="702"/>
                  </a:lnTo>
                  <a:lnTo>
                    <a:pt x="510" y="702"/>
                  </a:lnTo>
                  <a:lnTo>
                    <a:pt x="503" y="695"/>
                  </a:lnTo>
                  <a:lnTo>
                    <a:pt x="504" y="695"/>
                  </a:lnTo>
                  <a:lnTo>
                    <a:pt x="509" y="700"/>
                  </a:lnTo>
                  <a:lnTo>
                    <a:pt x="509" y="699"/>
                  </a:lnTo>
                  <a:lnTo>
                    <a:pt x="508" y="699"/>
                  </a:lnTo>
                  <a:lnTo>
                    <a:pt x="508" y="697"/>
                  </a:lnTo>
                  <a:lnTo>
                    <a:pt x="508" y="696"/>
                  </a:lnTo>
                  <a:lnTo>
                    <a:pt x="508" y="695"/>
                  </a:lnTo>
                  <a:lnTo>
                    <a:pt x="507" y="695"/>
                  </a:lnTo>
                  <a:lnTo>
                    <a:pt x="505" y="694"/>
                  </a:lnTo>
                  <a:lnTo>
                    <a:pt x="504" y="693"/>
                  </a:lnTo>
                  <a:lnTo>
                    <a:pt x="504" y="692"/>
                  </a:lnTo>
                  <a:lnTo>
                    <a:pt x="503" y="692"/>
                  </a:lnTo>
                  <a:lnTo>
                    <a:pt x="502" y="692"/>
                  </a:lnTo>
                  <a:lnTo>
                    <a:pt x="502" y="691"/>
                  </a:lnTo>
                  <a:lnTo>
                    <a:pt x="501" y="690"/>
                  </a:lnTo>
                  <a:lnTo>
                    <a:pt x="501" y="688"/>
                  </a:lnTo>
                  <a:lnTo>
                    <a:pt x="501" y="687"/>
                  </a:lnTo>
                  <a:lnTo>
                    <a:pt x="500" y="686"/>
                  </a:lnTo>
                  <a:lnTo>
                    <a:pt x="500" y="685"/>
                  </a:lnTo>
                  <a:lnTo>
                    <a:pt x="495" y="678"/>
                  </a:lnTo>
                  <a:lnTo>
                    <a:pt x="495" y="677"/>
                  </a:lnTo>
                  <a:lnTo>
                    <a:pt x="494" y="677"/>
                  </a:lnTo>
                  <a:lnTo>
                    <a:pt x="494" y="676"/>
                  </a:lnTo>
                  <a:lnTo>
                    <a:pt x="494" y="675"/>
                  </a:lnTo>
                  <a:lnTo>
                    <a:pt x="493" y="675"/>
                  </a:lnTo>
                  <a:lnTo>
                    <a:pt x="493" y="674"/>
                  </a:lnTo>
                  <a:lnTo>
                    <a:pt x="491" y="674"/>
                  </a:lnTo>
                  <a:lnTo>
                    <a:pt x="491" y="671"/>
                  </a:lnTo>
                  <a:lnTo>
                    <a:pt x="492" y="673"/>
                  </a:lnTo>
                  <a:lnTo>
                    <a:pt x="493" y="673"/>
                  </a:lnTo>
                  <a:lnTo>
                    <a:pt x="492" y="670"/>
                  </a:lnTo>
                  <a:lnTo>
                    <a:pt x="492" y="669"/>
                  </a:lnTo>
                  <a:lnTo>
                    <a:pt x="491" y="669"/>
                  </a:lnTo>
                  <a:lnTo>
                    <a:pt x="490" y="669"/>
                  </a:lnTo>
                  <a:lnTo>
                    <a:pt x="490" y="667"/>
                  </a:lnTo>
                  <a:lnTo>
                    <a:pt x="491" y="666"/>
                  </a:lnTo>
                  <a:lnTo>
                    <a:pt x="492" y="665"/>
                  </a:lnTo>
                  <a:lnTo>
                    <a:pt x="493" y="665"/>
                  </a:lnTo>
                  <a:lnTo>
                    <a:pt x="493" y="662"/>
                  </a:lnTo>
                  <a:lnTo>
                    <a:pt x="488" y="662"/>
                  </a:lnTo>
                  <a:lnTo>
                    <a:pt x="488" y="661"/>
                  </a:lnTo>
                  <a:lnTo>
                    <a:pt x="488" y="660"/>
                  </a:lnTo>
                  <a:lnTo>
                    <a:pt x="493" y="660"/>
                  </a:lnTo>
                  <a:lnTo>
                    <a:pt x="493" y="655"/>
                  </a:lnTo>
                  <a:lnTo>
                    <a:pt x="490" y="657"/>
                  </a:lnTo>
                  <a:lnTo>
                    <a:pt x="490" y="650"/>
                  </a:lnTo>
                  <a:lnTo>
                    <a:pt x="491" y="649"/>
                  </a:lnTo>
                  <a:lnTo>
                    <a:pt x="493" y="649"/>
                  </a:lnTo>
                  <a:lnTo>
                    <a:pt x="492" y="641"/>
                  </a:lnTo>
                  <a:lnTo>
                    <a:pt x="487" y="642"/>
                  </a:lnTo>
                  <a:lnTo>
                    <a:pt x="486" y="640"/>
                  </a:lnTo>
                  <a:lnTo>
                    <a:pt x="485" y="638"/>
                  </a:lnTo>
                  <a:lnTo>
                    <a:pt x="485" y="637"/>
                  </a:lnTo>
                  <a:lnTo>
                    <a:pt x="484" y="638"/>
                  </a:lnTo>
                  <a:lnTo>
                    <a:pt x="485" y="638"/>
                  </a:lnTo>
                  <a:lnTo>
                    <a:pt x="484" y="638"/>
                  </a:lnTo>
                  <a:lnTo>
                    <a:pt x="484" y="637"/>
                  </a:lnTo>
                  <a:lnTo>
                    <a:pt x="485" y="637"/>
                  </a:lnTo>
                  <a:lnTo>
                    <a:pt x="484" y="636"/>
                  </a:lnTo>
                  <a:lnTo>
                    <a:pt x="484" y="635"/>
                  </a:lnTo>
                  <a:lnTo>
                    <a:pt x="483" y="635"/>
                  </a:lnTo>
                  <a:lnTo>
                    <a:pt x="482" y="634"/>
                  </a:lnTo>
                  <a:lnTo>
                    <a:pt x="481" y="633"/>
                  </a:lnTo>
                  <a:lnTo>
                    <a:pt x="479" y="632"/>
                  </a:lnTo>
                  <a:lnTo>
                    <a:pt x="478" y="630"/>
                  </a:lnTo>
                  <a:lnTo>
                    <a:pt x="477" y="630"/>
                  </a:lnTo>
                  <a:lnTo>
                    <a:pt x="477" y="629"/>
                  </a:lnTo>
                  <a:lnTo>
                    <a:pt x="476" y="628"/>
                  </a:lnTo>
                  <a:lnTo>
                    <a:pt x="475" y="628"/>
                  </a:lnTo>
                  <a:lnTo>
                    <a:pt x="474" y="627"/>
                  </a:lnTo>
                  <a:lnTo>
                    <a:pt x="473" y="626"/>
                  </a:lnTo>
                  <a:lnTo>
                    <a:pt x="472" y="626"/>
                  </a:lnTo>
                  <a:lnTo>
                    <a:pt x="470" y="625"/>
                  </a:lnTo>
                  <a:lnTo>
                    <a:pt x="469" y="624"/>
                  </a:lnTo>
                  <a:lnTo>
                    <a:pt x="469" y="626"/>
                  </a:lnTo>
                  <a:lnTo>
                    <a:pt x="467" y="625"/>
                  </a:lnTo>
                  <a:lnTo>
                    <a:pt x="468" y="625"/>
                  </a:lnTo>
                  <a:lnTo>
                    <a:pt x="468" y="624"/>
                  </a:lnTo>
                  <a:lnTo>
                    <a:pt x="465" y="623"/>
                  </a:lnTo>
                  <a:lnTo>
                    <a:pt x="466" y="623"/>
                  </a:lnTo>
                  <a:lnTo>
                    <a:pt x="464" y="621"/>
                  </a:lnTo>
                  <a:lnTo>
                    <a:pt x="462" y="621"/>
                  </a:lnTo>
                  <a:lnTo>
                    <a:pt x="461" y="621"/>
                  </a:lnTo>
                  <a:lnTo>
                    <a:pt x="461" y="620"/>
                  </a:lnTo>
                  <a:lnTo>
                    <a:pt x="460" y="620"/>
                  </a:lnTo>
                  <a:lnTo>
                    <a:pt x="459" y="619"/>
                  </a:lnTo>
                  <a:lnTo>
                    <a:pt x="457" y="619"/>
                  </a:lnTo>
                  <a:lnTo>
                    <a:pt x="455" y="617"/>
                  </a:lnTo>
                  <a:lnTo>
                    <a:pt x="453" y="617"/>
                  </a:lnTo>
                  <a:lnTo>
                    <a:pt x="452" y="617"/>
                  </a:lnTo>
                  <a:lnTo>
                    <a:pt x="450" y="616"/>
                  </a:lnTo>
                  <a:lnTo>
                    <a:pt x="449" y="616"/>
                  </a:lnTo>
                  <a:lnTo>
                    <a:pt x="448" y="616"/>
                  </a:lnTo>
                  <a:lnTo>
                    <a:pt x="447" y="616"/>
                  </a:lnTo>
                  <a:lnTo>
                    <a:pt x="446" y="616"/>
                  </a:lnTo>
                  <a:lnTo>
                    <a:pt x="444" y="616"/>
                  </a:lnTo>
                  <a:lnTo>
                    <a:pt x="442" y="616"/>
                  </a:lnTo>
                  <a:lnTo>
                    <a:pt x="440" y="617"/>
                  </a:lnTo>
                  <a:lnTo>
                    <a:pt x="438" y="617"/>
                  </a:lnTo>
                  <a:lnTo>
                    <a:pt x="435" y="618"/>
                  </a:lnTo>
                  <a:lnTo>
                    <a:pt x="434" y="619"/>
                  </a:lnTo>
                  <a:lnTo>
                    <a:pt x="435" y="620"/>
                  </a:lnTo>
                  <a:lnTo>
                    <a:pt x="420" y="627"/>
                  </a:lnTo>
                  <a:lnTo>
                    <a:pt x="417" y="628"/>
                  </a:lnTo>
                  <a:lnTo>
                    <a:pt x="413" y="626"/>
                  </a:lnTo>
                  <a:lnTo>
                    <a:pt x="404" y="621"/>
                  </a:lnTo>
                  <a:lnTo>
                    <a:pt x="406" y="618"/>
                  </a:lnTo>
                  <a:lnTo>
                    <a:pt x="407" y="619"/>
                  </a:lnTo>
                  <a:lnTo>
                    <a:pt x="407" y="618"/>
                  </a:lnTo>
                  <a:lnTo>
                    <a:pt x="408" y="617"/>
                  </a:lnTo>
                  <a:lnTo>
                    <a:pt x="409" y="616"/>
                  </a:lnTo>
                  <a:lnTo>
                    <a:pt x="410" y="615"/>
                  </a:lnTo>
                  <a:lnTo>
                    <a:pt x="410" y="613"/>
                  </a:lnTo>
                  <a:lnTo>
                    <a:pt x="412" y="612"/>
                  </a:lnTo>
                  <a:lnTo>
                    <a:pt x="413" y="611"/>
                  </a:lnTo>
                  <a:lnTo>
                    <a:pt x="415" y="610"/>
                  </a:lnTo>
                  <a:lnTo>
                    <a:pt x="417" y="608"/>
                  </a:lnTo>
                  <a:lnTo>
                    <a:pt x="415" y="604"/>
                  </a:lnTo>
                  <a:lnTo>
                    <a:pt x="414" y="606"/>
                  </a:lnTo>
                  <a:lnTo>
                    <a:pt x="414" y="604"/>
                  </a:lnTo>
                  <a:lnTo>
                    <a:pt x="412" y="607"/>
                  </a:lnTo>
                  <a:lnTo>
                    <a:pt x="407" y="611"/>
                  </a:lnTo>
                  <a:lnTo>
                    <a:pt x="407" y="612"/>
                  </a:lnTo>
                  <a:lnTo>
                    <a:pt x="406" y="612"/>
                  </a:lnTo>
                  <a:lnTo>
                    <a:pt x="404" y="613"/>
                  </a:lnTo>
                  <a:lnTo>
                    <a:pt x="403" y="615"/>
                  </a:lnTo>
                  <a:lnTo>
                    <a:pt x="401" y="615"/>
                  </a:lnTo>
                  <a:lnTo>
                    <a:pt x="401" y="616"/>
                  </a:lnTo>
                  <a:lnTo>
                    <a:pt x="399" y="616"/>
                  </a:lnTo>
                  <a:lnTo>
                    <a:pt x="398" y="617"/>
                  </a:lnTo>
                  <a:lnTo>
                    <a:pt x="397" y="617"/>
                  </a:lnTo>
                  <a:lnTo>
                    <a:pt x="396" y="617"/>
                  </a:lnTo>
                  <a:lnTo>
                    <a:pt x="395" y="616"/>
                  </a:lnTo>
                  <a:lnTo>
                    <a:pt x="395" y="615"/>
                  </a:lnTo>
                  <a:lnTo>
                    <a:pt x="395" y="613"/>
                  </a:lnTo>
                  <a:lnTo>
                    <a:pt x="395" y="612"/>
                  </a:lnTo>
                  <a:lnTo>
                    <a:pt x="395" y="611"/>
                  </a:lnTo>
                  <a:lnTo>
                    <a:pt x="393" y="610"/>
                  </a:lnTo>
                  <a:lnTo>
                    <a:pt x="393" y="609"/>
                  </a:lnTo>
                  <a:lnTo>
                    <a:pt x="393" y="608"/>
                  </a:lnTo>
                  <a:lnTo>
                    <a:pt x="392" y="608"/>
                  </a:lnTo>
                  <a:lnTo>
                    <a:pt x="393" y="607"/>
                  </a:lnTo>
                  <a:lnTo>
                    <a:pt x="393" y="606"/>
                  </a:lnTo>
                  <a:lnTo>
                    <a:pt x="393" y="604"/>
                  </a:lnTo>
                  <a:lnTo>
                    <a:pt x="392" y="603"/>
                  </a:lnTo>
                  <a:lnTo>
                    <a:pt x="391" y="603"/>
                  </a:lnTo>
                  <a:lnTo>
                    <a:pt x="383" y="611"/>
                  </a:lnTo>
                  <a:lnTo>
                    <a:pt x="382" y="610"/>
                  </a:lnTo>
                  <a:lnTo>
                    <a:pt x="389" y="604"/>
                  </a:lnTo>
                  <a:lnTo>
                    <a:pt x="387" y="602"/>
                  </a:lnTo>
                  <a:lnTo>
                    <a:pt x="380" y="609"/>
                  </a:lnTo>
                  <a:lnTo>
                    <a:pt x="379" y="609"/>
                  </a:lnTo>
                  <a:lnTo>
                    <a:pt x="382" y="606"/>
                  </a:lnTo>
                  <a:lnTo>
                    <a:pt x="383" y="603"/>
                  </a:lnTo>
                  <a:lnTo>
                    <a:pt x="387" y="600"/>
                  </a:lnTo>
                  <a:lnTo>
                    <a:pt x="388" y="601"/>
                  </a:lnTo>
                  <a:lnTo>
                    <a:pt x="390" y="599"/>
                  </a:lnTo>
                  <a:lnTo>
                    <a:pt x="391" y="598"/>
                  </a:lnTo>
                  <a:lnTo>
                    <a:pt x="392" y="598"/>
                  </a:lnTo>
                  <a:lnTo>
                    <a:pt x="393" y="596"/>
                  </a:lnTo>
                  <a:lnTo>
                    <a:pt x="395" y="596"/>
                  </a:lnTo>
                  <a:lnTo>
                    <a:pt x="393" y="596"/>
                  </a:lnTo>
                  <a:lnTo>
                    <a:pt x="389" y="596"/>
                  </a:lnTo>
                  <a:lnTo>
                    <a:pt x="389" y="595"/>
                  </a:lnTo>
                  <a:lnTo>
                    <a:pt x="388" y="595"/>
                  </a:lnTo>
                  <a:lnTo>
                    <a:pt x="387" y="595"/>
                  </a:lnTo>
                  <a:lnTo>
                    <a:pt x="386" y="595"/>
                  </a:lnTo>
                  <a:lnTo>
                    <a:pt x="384" y="598"/>
                  </a:lnTo>
                  <a:lnTo>
                    <a:pt x="383" y="599"/>
                  </a:lnTo>
                  <a:lnTo>
                    <a:pt x="381" y="600"/>
                  </a:lnTo>
                  <a:lnTo>
                    <a:pt x="380" y="601"/>
                  </a:lnTo>
                  <a:lnTo>
                    <a:pt x="379" y="602"/>
                  </a:lnTo>
                  <a:lnTo>
                    <a:pt x="378" y="602"/>
                  </a:lnTo>
                  <a:lnTo>
                    <a:pt x="375" y="608"/>
                  </a:lnTo>
                  <a:lnTo>
                    <a:pt x="374" y="607"/>
                  </a:lnTo>
                  <a:lnTo>
                    <a:pt x="374" y="606"/>
                  </a:lnTo>
                  <a:lnTo>
                    <a:pt x="369" y="604"/>
                  </a:lnTo>
                  <a:lnTo>
                    <a:pt x="369" y="603"/>
                  </a:lnTo>
                  <a:lnTo>
                    <a:pt x="369" y="602"/>
                  </a:lnTo>
                  <a:lnTo>
                    <a:pt x="369" y="601"/>
                  </a:lnTo>
                  <a:lnTo>
                    <a:pt x="367" y="601"/>
                  </a:lnTo>
                  <a:lnTo>
                    <a:pt x="366" y="601"/>
                  </a:lnTo>
                  <a:lnTo>
                    <a:pt x="365" y="601"/>
                  </a:lnTo>
                  <a:lnTo>
                    <a:pt x="362" y="600"/>
                  </a:lnTo>
                  <a:lnTo>
                    <a:pt x="361" y="602"/>
                  </a:lnTo>
                  <a:lnTo>
                    <a:pt x="358" y="601"/>
                  </a:lnTo>
                  <a:lnTo>
                    <a:pt x="360" y="600"/>
                  </a:lnTo>
                  <a:lnTo>
                    <a:pt x="358" y="600"/>
                  </a:lnTo>
                  <a:lnTo>
                    <a:pt x="357" y="599"/>
                  </a:lnTo>
                  <a:lnTo>
                    <a:pt x="354" y="596"/>
                  </a:lnTo>
                  <a:lnTo>
                    <a:pt x="353" y="595"/>
                  </a:lnTo>
                  <a:lnTo>
                    <a:pt x="348" y="591"/>
                  </a:lnTo>
                  <a:lnTo>
                    <a:pt x="347" y="591"/>
                  </a:lnTo>
                  <a:lnTo>
                    <a:pt x="346" y="590"/>
                  </a:lnTo>
                  <a:lnTo>
                    <a:pt x="345" y="590"/>
                  </a:lnTo>
                  <a:lnTo>
                    <a:pt x="345" y="588"/>
                  </a:lnTo>
                  <a:lnTo>
                    <a:pt x="344" y="588"/>
                  </a:lnTo>
                  <a:lnTo>
                    <a:pt x="341" y="587"/>
                  </a:lnTo>
                  <a:lnTo>
                    <a:pt x="340" y="586"/>
                  </a:lnTo>
                  <a:lnTo>
                    <a:pt x="340" y="585"/>
                  </a:lnTo>
                  <a:lnTo>
                    <a:pt x="340" y="584"/>
                  </a:lnTo>
                  <a:lnTo>
                    <a:pt x="340" y="583"/>
                  </a:lnTo>
                  <a:lnTo>
                    <a:pt x="338" y="582"/>
                  </a:lnTo>
                  <a:lnTo>
                    <a:pt x="336" y="581"/>
                  </a:lnTo>
                  <a:lnTo>
                    <a:pt x="335" y="584"/>
                  </a:lnTo>
                  <a:lnTo>
                    <a:pt x="334" y="583"/>
                  </a:lnTo>
                  <a:lnTo>
                    <a:pt x="335" y="581"/>
                  </a:lnTo>
                  <a:lnTo>
                    <a:pt x="336" y="578"/>
                  </a:lnTo>
                  <a:lnTo>
                    <a:pt x="331" y="576"/>
                  </a:lnTo>
                  <a:lnTo>
                    <a:pt x="329" y="578"/>
                  </a:lnTo>
                  <a:lnTo>
                    <a:pt x="330" y="579"/>
                  </a:lnTo>
                  <a:lnTo>
                    <a:pt x="329" y="581"/>
                  </a:lnTo>
                  <a:lnTo>
                    <a:pt x="328" y="579"/>
                  </a:lnTo>
                  <a:lnTo>
                    <a:pt x="328" y="578"/>
                  </a:lnTo>
                  <a:lnTo>
                    <a:pt x="323" y="576"/>
                  </a:lnTo>
                  <a:lnTo>
                    <a:pt x="323" y="575"/>
                  </a:lnTo>
                  <a:lnTo>
                    <a:pt x="321" y="574"/>
                  </a:lnTo>
                  <a:lnTo>
                    <a:pt x="320" y="573"/>
                  </a:lnTo>
                  <a:lnTo>
                    <a:pt x="318" y="573"/>
                  </a:lnTo>
                  <a:lnTo>
                    <a:pt x="312" y="569"/>
                  </a:lnTo>
                  <a:lnTo>
                    <a:pt x="311" y="571"/>
                  </a:lnTo>
                  <a:lnTo>
                    <a:pt x="310" y="570"/>
                  </a:lnTo>
                  <a:lnTo>
                    <a:pt x="312" y="566"/>
                  </a:lnTo>
                  <a:lnTo>
                    <a:pt x="311" y="566"/>
                  </a:lnTo>
                  <a:lnTo>
                    <a:pt x="309" y="566"/>
                  </a:lnTo>
                  <a:lnTo>
                    <a:pt x="308" y="566"/>
                  </a:lnTo>
                  <a:lnTo>
                    <a:pt x="306" y="566"/>
                  </a:lnTo>
                  <a:lnTo>
                    <a:pt x="304" y="567"/>
                  </a:lnTo>
                  <a:lnTo>
                    <a:pt x="300" y="571"/>
                  </a:lnTo>
                  <a:lnTo>
                    <a:pt x="295" y="571"/>
                  </a:lnTo>
                  <a:lnTo>
                    <a:pt x="292" y="571"/>
                  </a:lnTo>
                  <a:lnTo>
                    <a:pt x="289" y="571"/>
                  </a:lnTo>
                  <a:lnTo>
                    <a:pt x="288" y="571"/>
                  </a:lnTo>
                  <a:lnTo>
                    <a:pt x="271" y="570"/>
                  </a:lnTo>
                  <a:lnTo>
                    <a:pt x="271" y="568"/>
                  </a:lnTo>
                  <a:lnTo>
                    <a:pt x="272" y="566"/>
                  </a:lnTo>
                  <a:lnTo>
                    <a:pt x="269" y="565"/>
                  </a:lnTo>
                  <a:lnTo>
                    <a:pt x="268" y="568"/>
                  </a:lnTo>
                  <a:lnTo>
                    <a:pt x="268" y="567"/>
                  </a:lnTo>
                  <a:lnTo>
                    <a:pt x="269" y="563"/>
                  </a:lnTo>
                  <a:lnTo>
                    <a:pt x="269" y="562"/>
                  </a:lnTo>
                  <a:lnTo>
                    <a:pt x="268" y="562"/>
                  </a:lnTo>
                  <a:lnTo>
                    <a:pt x="267" y="562"/>
                  </a:lnTo>
                  <a:lnTo>
                    <a:pt x="261" y="569"/>
                  </a:lnTo>
                  <a:lnTo>
                    <a:pt x="260" y="570"/>
                  </a:lnTo>
                  <a:lnTo>
                    <a:pt x="259" y="570"/>
                  </a:lnTo>
                  <a:lnTo>
                    <a:pt x="258" y="570"/>
                  </a:lnTo>
                  <a:lnTo>
                    <a:pt x="257" y="570"/>
                  </a:lnTo>
                  <a:lnTo>
                    <a:pt x="255" y="571"/>
                  </a:lnTo>
                  <a:lnTo>
                    <a:pt x="254" y="571"/>
                  </a:lnTo>
                  <a:lnTo>
                    <a:pt x="253" y="570"/>
                  </a:lnTo>
                  <a:lnTo>
                    <a:pt x="253" y="568"/>
                  </a:lnTo>
                  <a:lnTo>
                    <a:pt x="249" y="573"/>
                  </a:lnTo>
                  <a:lnTo>
                    <a:pt x="248" y="574"/>
                  </a:lnTo>
                  <a:lnTo>
                    <a:pt x="246" y="574"/>
                  </a:lnTo>
                  <a:lnTo>
                    <a:pt x="245" y="574"/>
                  </a:lnTo>
                  <a:lnTo>
                    <a:pt x="244" y="574"/>
                  </a:lnTo>
                  <a:lnTo>
                    <a:pt x="244" y="573"/>
                  </a:lnTo>
                  <a:lnTo>
                    <a:pt x="243" y="571"/>
                  </a:lnTo>
                  <a:lnTo>
                    <a:pt x="242" y="576"/>
                  </a:lnTo>
                  <a:lnTo>
                    <a:pt x="235" y="578"/>
                  </a:lnTo>
                  <a:lnTo>
                    <a:pt x="234" y="578"/>
                  </a:lnTo>
                  <a:lnTo>
                    <a:pt x="231" y="578"/>
                  </a:lnTo>
                  <a:lnTo>
                    <a:pt x="231" y="579"/>
                  </a:lnTo>
                  <a:lnTo>
                    <a:pt x="185" y="578"/>
                  </a:lnTo>
                  <a:lnTo>
                    <a:pt x="184" y="578"/>
                  </a:lnTo>
                  <a:lnTo>
                    <a:pt x="184" y="577"/>
                  </a:lnTo>
                  <a:lnTo>
                    <a:pt x="182" y="577"/>
                  </a:lnTo>
                  <a:lnTo>
                    <a:pt x="180" y="576"/>
                  </a:lnTo>
                  <a:lnTo>
                    <a:pt x="179" y="576"/>
                  </a:lnTo>
                  <a:lnTo>
                    <a:pt x="177" y="576"/>
                  </a:lnTo>
                  <a:lnTo>
                    <a:pt x="170" y="575"/>
                  </a:lnTo>
                  <a:lnTo>
                    <a:pt x="165" y="574"/>
                  </a:lnTo>
                  <a:lnTo>
                    <a:pt x="146" y="568"/>
                  </a:lnTo>
                  <a:lnTo>
                    <a:pt x="128" y="563"/>
                  </a:lnTo>
                  <a:lnTo>
                    <a:pt x="97" y="554"/>
                  </a:lnTo>
                  <a:lnTo>
                    <a:pt x="71" y="548"/>
                  </a:lnTo>
                  <a:lnTo>
                    <a:pt x="69" y="546"/>
                  </a:lnTo>
                  <a:lnTo>
                    <a:pt x="61" y="543"/>
                  </a:lnTo>
                  <a:lnTo>
                    <a:pt x="61" y="542"/>
                  </a:lnTo>
                  <a:lnTo>
                    <a:pt x="61" y="540"/>
                  </a:lnTo>
                  <a:lnTo>
                    <a:pt x="62" y="540"/>
                  </a:lnTo>
                  <a:lnTo>
                    <a:pt x="62" y="538"/>
                  </a:lnTo>
                  <a:lnTo>
                    <a:pt x="62" y="537"/>
                  </a:lnTo>
                  <a:lnTo>
                    <a:pt x="62" y="536"/>
                  </a:lnTo>
                  <a:lnTo>
                    <a:pt x="63" y="536"/>
                  </a:lnTo>
                  <a:lnTo>
                    <a:pt x="64" y="536"/>
                  </a:lnTo>
                  <a:lnTo>
                    <a:pt x="65" y="536"/>
                  </a:lnTo>
                  <a:lnTo>
                    <a:pt x="64" y="535"/>
                  </a:lnTo>
                  <a:lnTo>
                    <a:pt x="64" y="534"/>
                  </a:lnTo>
                  <a:lnTo>
                    <a:pt x="65" y="534"/>
                  </a:lnTo>
                  <a:lnTo>
                    <a:pt x="65" y="535"/>
                  </a:lnTo>
                  <a:lnTo>
                    <a:pt x="67" y="535"/>
                  </a:lnTo>
                  <a:lnTo>
                    <a:pt x="68" y="535"/>
                  </a:lnTo>
                  <a:lnTo>
                    <a:pt x="70" y="535"/>
                  </a:lnTo>
                  <a:lnTo>
                    <a:pt x="71" y="536"/>
                  </a:lnTo>
                  <a:lnTo>
                    <a:pt x="72" y="536"/>
                  </a:lnTo>
                  <a:lnTo>
                    <a:pt x="75" y="537"/>
                  </a:lnTo>
                  <a:lnTo>
                    <a:pt x="76" y="537"/>
                  </a:lnTo>
                  <a:lnTo>
                    <a:pt x="77" y="537"/>
                  </a:lnTo>
                  <a:lnTo>
                    <a:pt x="78" y="537"/>
                  </a:lnTo>
                  <a:lnTo>
                    <a:pt x="79" y="536"/>
                  </a:lnTo>
                  <a:lnTo>
                    <a:pt x="79" y="535"/>
                  </a:lnTo>
                  <a:lnTo>
                    <a:pt x="87" y="537"/>
                  </a:lnTo>
                  <a:lnTo>
                    <a:pt x="88" y="533"/>
                  </a:lnTo>
                  <a:lnTo>
                    <a:pt x="89" y="529"/>
                  </a:lnTo>
                  <a:lnTo>
                    <a:pt x="89" y="525"/>
                  </a:lnTo>
                  <a:lnTo>
                    <a:pt x="88" y="517"/>
                  </a:lnTo>
                  <a:lnTo>
                    <a:pt x="86" y="511"/>
                  </a:lnTo>
                  <a:lnTo>
                    <a:pt x="86" y="508"/>
                  </a:lnTo>
                  <a:lnTo>
                    <a:pt x="80" y="506"/>
                  </a:lnTo>
                  <a:lnTo>
                    <a:pt x="80" y="504"/>
                  </a:lnTo>
                  <a:lnTo>
                    <a:pt x="80" y="503"/>
                  </a:lnTo>
                  <a:lnTo>
                    <a:pt x="86" y="498"/>
                  </a:lnTo>
                  <a:lnTo>
                    <a:pt x="88" y="496"/>
                  </a:lnTo>
                  <a:lnTo>
                    <a:pt x="81" y="494"/>
                  </a:lnTo>
                  <a:lnTo>
                    <a:pt x="80" y="494"/>
                  </a:lnTo>
                  <a:lnTo>
                    <a:pt x="79" y="494"/>
                  </a:lnTo>
                  <a:lnTo>
                    <a:pt x="79" y="493"/>
                  </a:lnTo>
                  <a:lnTo>
                    <a:pt x="78" y="493"/>
                  </a:lnTo>
                  <a:lnTo>
                    <a:pt x="78" y="494"/>
                  </a:lnTo>
                  <a:lnTo>
                    <a:pt x="77" y="494"/>
                  </a:lnTo>
                  <a:lnTo>
                    <a:pt x="76" y="493"/>
                  </a:lnTo>
                  <a:lnTo>
                    <a:pt x="75" y="493"/>
                  </a:lnTo>
                  <a:lnTo>
                    <a:pt x="73" y="493"/>
                  </a:lnTo>
                  <a:lnTo>
                    <a:pt x="72" y="493"/>
                  </a:lnTo>
                  <a:lnTo>
                    <a:pt x="71" y="492"/>
                  </a:lnTo>
                  <a:lnTo>
                    <a:pt x="70" y="492"/>
                  </a:lnTo>
                  <a:lnTo>
                    <a:pt x="69" y="493"/>
                  </a:lnTo>
                  <a:lnTo>
                    <a:pt x="65" y="493"/>
                  </a:lnTo>
                  <a:lnTo>
                    <a:pt x="64" y="493"/>
                  </a:lnTo>
                  <a:lnTo>
                    <a:pt x="63" y="494"/>
                  </a:lnTo>
                  <a:lnTo>
                    <a:pt x="62" y="494"/>
                  </a:lnTo>
                  <a:lnTo>
                    <a:pt x="60" y="495"/>
                  </a:lnTo>
                  <a:lnTo>
                    <a:pt x="59" y="495"/>
                  </a:lnTo>
                  <a:lnTo>
                    <a:pt x="58" y="496"/>
                  </a:lnTo>
                  <a:lnTo>
                    <a:pt x="56" y="498"/>
                  </a:lnTo>
                  <a:lnTo>
                    <a:pt x="55" y="498"/>
                  </a:lnTo>
                  <a:lnTo>
                    <a:pt x="55" y="499"/>
                  </a:lnTo>
                  <a:lnTo>
                    <a:pt x="54" y="499"/>
                  </a:lnTo>
                  <a:lnTo>
                    <a:pt x="55" y="500"/>
                  </a:lnTo>
                  <a:lnTo>
                    <a:pt x="51" y="504"/>
                  </a:lnTo>
                  <a:lnTo>
                    <a:pt x="47" y="507"/>
                  </a:lnTo>
                  <a:lnTo>
                    <a:pt x="46" y="506"/>
                  </a:lnTo>
                  <a:lnTo>
                    <a:pt x="34" y="509"/>
                  </a:lnTo>
                  <a:lnTo>
                    <a:pt x="26" y="511"/>
                  </a:lnTo>
                  <a:lnTo>
                    <a:pt x="10" y="515"/>
                  </a:lnTo>
                  <a:lnTo>
                    <a:pt x="7" y="516"/>
                  </a:lnTo>
                  <a:lnTo>
                    <a:pt x="0" y="502"/>
                  </a:lnTo>
                  <a:lnTo>
                    <a:pt x="29" y="482"/>
                  </a:lnTo>
                  <a:lnTo>
                    <a:pt x="30" y="481"/>
                  </a:lnTo>
                  <a:lnTo>
                    <a:pt x="32" y="482"/>
                  </a:lnTo>
                  <a:lnTo>
                    <a:pt x="43" y="474"/>
                  </a:lnTo>
                  <a:lnTo>
                    <a:pt x="47" y="470"/>
                  </a:lnTo>
                  <a:lnTo>
                    <a:pt x="47" y="469"/>
                  </a:lnTo>
                  <a:lnTo>
                    <a:pt x="61" y="470"/>
                  </a:lnTo>
                  <a:lnTo>
                    <a:pt x="73" y="473"/>
                  </a:lnTo>
                  <a:lnTo>
                    <a:pt x="73" y="474"/>
                  </a:lnTo>
                  <a:lnTo>
                    <a:pt x="80" y="474"/>
                  </a:lnTo>
                  <a:lnTo>
                    <a:pt x="80" y="473"/>
                  </a:lnTo>
                  <a:lnTo>
                    <a:pt x="96" y="475"/>
                  </a:lnTo>
                  <a:lnTo>
                    <a:pt x="97" y="475"/>
                  </a:lnTo>
                  <a:lnTo>
                    <a:pt x="98" y="475"/>
                  </a:lnTo>
                  <a:lnTo>
                    <a:pt x="98" y="474"/>
                  </a:lnTo>
                  <a:lnTo>
                    <a:pt x="99" y="474"/>
                  </a:lnTo>
                  <a:lnTo>
                    <a:pt x="110" y="460"/>
                  </a:lnTo>
                  <a:lnTo>
                    <a:pt x="123" y="443"/>
                  </a:lnTo>
                  <a:lnTo>
                    <a:pt x="146" y="417"/>
                  </a:lnTo>
                  <a:lnTo>
                    <a:pt x="151" y="418"/>
                  </a:lnTo>
                  <a:lnTo>
                    <a:pt x="168" y="420"/>
                  </a:lnTo>
                  <a:lnTo>
                    <a:pt x="170" y="406"/>
                  </a:lnTo>
                  <a:lnTo>
                    <a:pt x="149" y="399"/>
                  </a:lnTo>
                  <a:lnTo>
                    <a:pt x="136" y="401"/>
                  </a:lnTo>
                  <a:lnTo>
                    <a:pt x="134" y="401"/>
                  </a:lnTo>
                  <a:lnTo>
                    <a:pt x="133" y="402"/>
                  </a:lnTo>
                  <a:lnTo>
                    <a:pt x="133" y="403"/>
                  </a:lnTo>
                  <a:lnTo>
                    <a:pt x="130" y="406"/>
                  </a:lnTo>
                  <a:lnTo>
                    <a:pt x="119" y="420"/>
                  </a:lnTo>
                  <a:lnTo>
                    <a:pt x="114" y="418"/>
                  </a:lnTo>
                  <a:lnTo>
                    <a:pt x="116" y="416"/>
                  </a:lnTo>
                  <a:lnTo>
                    <a:pt x="111" y="412"/>
                  </a:lnTo>
                  <a:lnTo>
                    <a:pt x="110" y="411"/>
                  </a:lnTo>
                  <a:lnTo>
                    <a:pt x="110" y="410"/>
                  </a:lnTo>
                  <a:lnTo>
                    <a:pt x="108" y="410"/>
                  </a:lnTo>
                  <a:lnTo>
                    <a:pt x="107" y="409"/>
                  </a:lnTo>
                  <a:lnTo>
                    <a:pt x="108" y="408"/>
                  </a:lnTo>
                  <a:lnTo>
                    <a:pt x="107" y="407"/>
                  </a:lnTo>
                  <a:lnTo>
                    <a:pt x="106" y="407"/>
                  </a:lnTo>
                  <a:lnTo>
                    <a:pt x="105" y="407"/>
                  </a:lnTo>
                  <a:lnTo>
                    <a:pt x="104" y="407"/>
                  </a:lnTo>
                  <a:lnTo>
                    <a:pt x="102" y="407"/>
                  </a:lnTo>
                  <a:lnTo>
                    <a:pt x="101" y="407"/>
                  </a:lnTo>
                  <a:lnTo>
                    <a:pt x="99" y="407"/>
                  </a:lnTo>
                  <a:lnTo>
                    <a:pt x="96" y="406"/>
                  </a:lnTo>
                  <a:lnTo>
                    <a:pt x="95" y="406"/>
                  </a:lnTo>
                  <a:lnTo>
                    <a:pt x="93" y="406"/>
                  </a:lnTo>
                  <a:lnTo>
                    <a:pt x="90" y="406"/>
                  </a:lnTo>
                  <a:lnTo>
                    <a:pt x="89" y="406"/>
                  </a:lnTo>
                  <a:lnTo>
                    <a:pt x="88" y="407"/>
                  </a:lnTo>
                  <a:lnTo>
                    <a:pt x="87" y="407"/>
                  </a:lnTo>
                  <a:lnTo>
                    <a:pt x="86" y="407"/>
                  </a:lnTo>
                  <a:lnTo>
                    <a:pt x="85" y="407"/>
                  </a:lnTo>
                  <a:lnTo>
                    <a:pt x="84" y="407"/>
                  </a:lnTo>
                  <a:lnTo>
                    <a:pt x="82" y="407"/>
                  </a:lnTo>
                  <a:lnTo>
                    <a:pt x="80" y="407"/>
                  </a:lnTo>
                  <a:lnTo>
                    <a:pt x="77" y="408"/>
                  </a:lnTo>
                  <a:lnTo>
                    <a:pt x="76" y="409"/>
                  </a:lnTo>
                  <a:lnTo>
                    <a:pt x="75" y="409"/>
                  </a:lnTo>
                  <a:lnTo>
                    <a:pt x="73" y="409"/>
                  </a:lnTo>
                  <a:lnTo>
                    <a:pt x="72" y="409"/>
                  </a:lnTo>
                  <a:lnTo>
                    <a:pt x="70" y="409"/>
                  </a:lnTo>
                  <a:lnTo>
                    <a:pt x="68" y="409"/>
                  </a:lnTo>
                  <a:lnTo>
                    <a:pt x="65" y="410"/>
                  </a:lnTo>
                  <a:lnTo>
                    <a:pt x="64" y="410"/>
                  </a:lnTo>
                  <a:lnTo>
                    <a:pt x="63" y="410"/>
                  </a:lnTo>
                  <a:lnTo>
                    <a:pt x="61" y="410"/>
                  </a:lnTo>
                  <a:lnTo>
                    <a:pt x="60" y="410"/>
                  </a:lnTo>
                  <a:lnTo>
                    <a:pt x="60" y="409"/>
                  </a:lnTo>
                  <a:lnTo>
                    <a:pt x="61" y="409"/>
                  </a:lnTo>
                  <a:lnTo>
                    <a:pt x="61" y="408"/>
                  </a:lnTo>
                  <a:lnTo>
                    <a:pt x="61" y="407"/>
                  </a:lnTo>
                  <a:lnTo>
                    <a:pt x="62" y="407"/>
                  </a:lnTo>
                  <a:lnTo>
                    <a:pt x="62" y="406"/>
                  </a:lnTo>
                  <a:lnTo>
                    <a:pt x="62" y="404"/>
                  </a:lnTo>
                  <a:lnTo>
                    <a:pt x="62" y="403"/>
                  </a:lnTo>
                  <a:lnTo>
                    <a:pt x="63" y="402"/>
                  </a:lnTo>
                  <a:lnTo>
                    <a:pt x="64" y="402"/>
                  </a:lnTo>
                  <a:lnTo>
                    <a:pt x="69" y="401"/>
                  </a:lnTo>
                  <a:lnTo>
                    <a:pt x="70" y="400"/>
                  </a:lnTo>
                  <a:lnTo>
                    <a:pt x="71" y="400"/>
                  </a:lnTo>
                  <a:lnTo>
                    <a:pt x="71" y="399"/>
                  </a:lnTo>
                  <a:lnTo>
                    <a:pt x="72" y="399"/>
                  </a:lnTo>
                  <a:lnTo>
                    <a:pt x="73" y="398"/>
                  </a:lnTo>
                  <a:lnTo>
                    <a:pt x="76" y="398"/>
                  </a:lnTo>
                  <a:lnTo>
                    <a:pt x="76" y="399"/>
                  </a:lnTo>
                  <a:lnTo>
                    <a:pt x="78" y="399"/>
                  </a:lnTo>
                  <a:lnTo>
                    <a:pt x="82" y="399"/>
                  </a:lnTo>
                  <a:lnTo>
                    <a:pt x="84" y="398"/>
                  </a:lnTo>
                  <a:lnTo>
                    <a:pt x="85" y="397"/>
                  </a:lnTo>
                  <a:lnTo>
                    <a:pt x="86" y="397"/>
                  </a:lnTo>
                  <a:lnTo>
                    <a:pt x="86" y="398"/>
                  </a:lnTo>
                  <a:lnTo>
                    <a:pt x="88" y="398"/>
                  </a:lnTo>
                  <a:lnTo>
                    <a:pt x="98" y="395"/>
                  </a:lnTo>
                  <a:lnTo>
                    <a:pt x="105" y="393"/>
                  </a:lnTo>
                  <a:lnTo>
                    <a:pt x="105" y="392"/>
                  </a:lnTo>
                  <a:lnTo>
                    <a:pt x="106" y="391"/>
                  </a:lnTo>
                  <a:lnTo>
                    <a:pt x="107" y="389"/>
                  </a:lnTo>
                  <a:lnTo>
                    <a:pt x="106" y="387"/>
                  </a:lnTo>
                  <a:lnTo>
                    <a:pt x="106" y="386"/>
                  </a:lnTo>
                  <a:lnTo>
                    <a:pt x="107" y="386"/>
                  </a:lnTo>
                  <a:lnTo>
                    <a:pt x="108" y="386"/>
                  </a:lnTo>
                  <a:lnTo>
                    <a:pt x="111" y="385"/>
                  </a:lnTo>
                  <a:lnTo>
                    <a:pt x="112" y="385"/>
                  </a:lnTo>
                  <a:lnTo>
                    <a:pt x="113" y="385"/>
                  </a:lnTo>
                  <a:lnTo>
                    <a:pt x="114" y="385"/>
                  </a:lnTo>
                  <a:lnTo>
                    <a:pt x="116" y="385"/>
                  </a:lnTo>
                  <a:lnTo>
                    <a:pt x="119" y="384"/>
                  </a:lnTo>
                  <a:lnTo>
                    <a:pt x="120" y="384"/>
                  </a:lnTo>
                  <a:lnTo>
                    <a:pt x="121" y="383"/>
                  </a:lnTo>
                  <a:lnTo>
                    <a:pt x="122" y="382"/>
                  </a:lnTo>
                  <a:lnTo>
                    <a:pt x="123" y="382"/>
                  </a:lnTo>
                  <a:lnTo>
                    <a:pt x="124" y="382"/>
                  </a:lnTo>
                  <a:lnTo>
                    <a:pt x="124" y="381"/>
                  </a:lnTo>
                  <a:lnTo>
                    <a:pt x="125" y="378"/>
                  </a:lnTo>
                  <a:lnTo>
                    <a:pt x="127" y="378"/>
                  </a:lnTo>
                  <a:lnTo>
                    <a:pt x="127" y="377"/>
                  </a:lnTo>
                  <a:lnTo>
                    <a:pt x="128" y="376"/>
                  </a:lnTo>
                  <a:lnTo>
                    <a:pt x="128" y="375"/>
                  </a:lnTo>
                  <a:lnTo>
                    <a:pt x="128" y="374"/>
                  </a:lnTo>
                  <a:lnTo>
                    <a:pt x="129" y="374"/>
                  </a:lnTo>
                  <a:lnTo>
                    <a:pt x="129" y="373"/>
                  </a:lnTo>
                  <a:lnTo>
                    <a:pt x="129" y="372"/>
                  </a:lnTo>
                  <a:lnTo>
                    <a:pt x="129" y="369"/>
                  </a:lnTo>
                  <a:lnTo>
                    <a:pt x="129" y="368"/>
                  </a:lnTo>
                  <a:lnTo>
                    <a:pt x="130" y="366"/>
                  </a:lnTo>
                  <a:lnTo>
                    <a:pt x="130" y="365"/>
                  </a:lnTo>
                  <a:lnTo>
                    <a:pt x="131" y="364"/>
                  </a:lnTo>
                  <a:lnTo>
                    <a:pt x="132" y="362"/>
                  </a:lnTo>
                  <a:lnTo>
                    <a:pt x="133" y="364"/>
                  </a:lnTo>
                  <a:lnTo>
                    <a:pt x="134" y="365"/>
                  </a:lnTo>
                  <a:lnTo>
                    <a:pt x="136" y="365"/>
                  </a:lnTo>
                  <a:lnTo>
                    <a:pt x="137" y="365"/>
                  </a:lnTo>
                  <a:lnTo>
                    <a:pt x="138" y="365"/>
                  </a:lnTo>
                  <a:lnTo>
                    <a:pt x="139" y="364"/>
                  </a:lnTo>
                  <a:lnTo>
                    <a:pt x="139" y="362"/>
                  </a:lnTo>
                  <a:lnTo>
                    <a:pt x="141" y="362"/>
                  </a:lnTo>
                  <a:lnTo>
                    <a:pt x="142" y="362"/>
                  </a:lnTo>
                  <a:lnTo>
                    <a:pt x="144" y="362"/>
                  </a:lnTo>
                  <a:lnTo>
                    <a:pt x="145" y="362"/>
                  </a:lnTo>
                  <a:lnTo>
                    <a:pt x="145" y="364"/>
                  </a:lnTo>
                  <a:lnTo>
                    <a:pt x="147" y="364"/>
                  </a:lnTo>
                  <a:lnTo>
                    <a:pt x="148" y="365"/>
                  </a:lnTo>
                  <a:lnTo>
                    <a:pt x="150" y="366"/>
                  </a:lnTo>
                  <a:lnTo>
                    <a:pt x="151" y="367"/>
                  </a:lnTo>
                  <a:lnTo>
                    <a:pt x="150" y="368"/>
                  </a:lnTo>
                  <a:lnTo>
                    <a:pt x="150" y="367"/>
                  </a:lnTo>
                  <a:lnTo>
                    <a:pt x="149" y="367"/>
                  </a:lnTo>
                  <a:lnTo>
                    <a:pt x="148" y="367"/>
                  </a:lnTo>
                  <a:lnTo>
                    <a:pt x="148" y="366"/>
                  </a:lnTo>
                  <a:lnTo>
                    <a:pt x="147" y="366"/>
                  </a:lnTo>
                  <a:lnTo>
                    <a:pt x="146" y="366"/>
                  </a:lnTo>
                  <a:lnTo>
                    <a:pt x="145" y="367"/>
                  </a:lnTo>
                  <a:lnTo>
                    <a:pt x="144" y="367"/>
                  </a:lnTo>
                  <a:lnTo>
                    <a:pt x="142" y="369"/>
                  </a:lnTo>
                  <a:lnTo>
                    <a:pt x="141" y="369"/>
                  </a:lnTo>
                  <a:lnTo>
                    <a:pt x="142" y="369"/>
                  </a:lnTo>
                  <a:lnTo>
                    <a:pt x="142" y="370"/>
                  </a:lnTo>
                  <a:lnTo>
                    <a:pt x="144" y="370"/>
                  </a:lnTo>
                  <a:lnTo>
                    <a:pt x="145" y="370"/>
                  </a:lnTo>
                  <a:lnTo>
                    <a:pt x="146" y="370"/>
                  </a:lnTo>
                  <a:lnTo>
                    <a:pt x="146" y="369"/>
                  </a:lnTo>
                  <a:lnTo>
                    <a:pt x="147" y="368"/>
                  </a:lnTo>
                  <a:lnTo>
                    <a:pt x="148" y="368"/>
                  </a:lnTo>
                  <a:lnTo>
                    <a:pt x="150" y="369"/>
                  </a:lnTo>
                  <a:lnTo>
                    <a:pt x="153" y="369"/>
                  </a:lnTo>
                  <a:lnTo>
                    <a:pt x="155" y="368"/>
                  </a:lnTo>
                  <a:lnTo>
                    <a:pt x="156" y="368"/>
                  </a:lnTo>
                  <a:lnTo>
                    <a:pt x="157" y="368"/>
                  </a:lnTo>
                  <a:lnTo>
                    <a:pt x="158" y="369"/>
                  </a:lnTo>
                  <a:lnTo>
                    <a:pt x="159" y="369"/>
                  </a:lnTo>
                  <a:lnTo>
                    <a:pt x="160" y="369"/>
                  </a:lnTo>
                  <a:lnTo>
                    <a:pt x="162" y="369"/>
                  </a:lnTo>
                  <a:lnTo>
                    <a:pt x="163" y="370"/>
                  </a:lnTo>
                  <a:lnTo>
                    <a:pt x="164" y="372"/>
                  </a:lnTo>
                  <a:lnTo>
                    <a:pt x="165" y="372"/>
                  </a:lnTo>
                  <a:lnTo>
                    <a:pt x="166" y="372"/>
                  </a:lnTo>
                  <a:lnTo>
                    <a:pt x="166" y="373"/>
                  </a:lnTo>
                  <a:lnTo>
                    <a:pt x="167" y="373"/>
                  </a:lnTo>
                  <a:lnTo>
                    <a:pt x="168" y="373"/>
                  </a:lnTo>
                  <a:lnTo>
                    <a:pt x="168" y="372"/>
                  </a:lnTo>
                  <a:lnTo>
                    <a:pt x="170" y="372"/>
                  </a:lnTo>
                  <a:lnTo>
                    <a:pt x="171" y="372"/>
                  </a:lnTo>
                  <a:lnTo>
                    <a:pt x="172" y="372"/>
                  </a:lnTo>
                  <a:lnTo>
                    <a:pt x="173" y="372"/>
                  </a:lnTo>
                  <a:lnTo>
                    <a:pt x="174" y="373"/>
                  </a:lnTo>
                  <a:lnTo>
                    <a:pt x="175" y="373"/>
                  </a:lnTo>
                  <a:lnTo>
                    <a:pt x="176" y="372"/>
                  </a:lnTo>
                  <a:lnTo>
                    <a:pt x="177" y="372"/>
                  </a:lnTo>
                  <a:lnTo>
                    <a:pt x="179" y="373"/>
                  </a:lnTo>
                  <a:lnTo>
                    <a:pt x="180" y="373"/>
                  </a:lnTo>
                  <a:lnTo>
                    <a:pt x="182" y="373"/>
                  </a:lnTo>
                  <a:lnTo>
                    <a:pt x="183" y="374"/>
                  </a:lnTo>
                  <a:lnTo>
                    <a:pt x="184" y="374"/>
                  </a:lnTo>
                  <a:lnTo>
                    <a:pt x="185" y="374"/>
                  </a:lnTo>
                  <a:lnTo>
                    <a:pt x="186" y="374"/>
                  </a:lnTo>
                  <a:lnTo>
                    <a:pt x="189" y="374"/>
                  </a:lnTo>
                  <a:lnTo>
                    <a:pt x="190" y="373"/>
                  </a:lnTo>
                  <a:lnTo>
                    <a:pt x="192" y="373"/>
                  </a:lnTo>
                  <a:lnTo>
                    <a:pt x="193" y="373"/>
                  </a:lnTo>
                  <a:lnTo>
                    <a:pt x="194" y="373"/>
                  </a:lnTo>
                  <a:lnTo>
                    <a:pt x="194" y="372"/>
                  </a:lnTo>
                  <a:lnTo>
                    <a:pt x="197" y="372"/>
                  </a:lnTo>
                  <a:lnTo>
                    <a:pt x="199" y="370"/>
                  </a:lnTo>
                  <a:lnTo>
                    <a:pt x="201" y="370"/>
                  </a:lnTo>
                  <a:lnTo>
                    <a:pt x="202" y="370"/>
                  </a:lnTo>
                  <a:lnTo>
                    <a:pt x="205" y="369"/>
                  </a:lnTo>
                  <a:lnTo>
                    <a:pt x="206" y="369"/>
                  </a:lnTo>
                  <a:lnTo>
                    <a:pt x="207" y="369"/>
                  </a:lnTo>
                  <a:lnTo>
                    <a:pt x="209" y="368"/>
                  </a:lnTo>
                  <a:lnTo>
                    <a:pt x="210" y="367"/>
                  </a:lnTo>
                  <a:lnTo>
                    <a:pt x="211" y="366"/>
                  </a:lnTo>
                  <a:lnTo>
                    <a:pt x="213" y="366"/>
                  </a:lnTo>
                  <a:lnTo>
                    <a:pt x="214" y="366"/>
                  </a:lnTo>
                  <a:lnTo>
                    <a:pt x="215" y="365"/>
                  </a:lnTo>
                  <a:lnTo>
                    <a:pt x="216" y="364"/>
                  </a:lnTo>
                  <a:lnTo>
                    <a:pt x="218" y="362"/>
                  </a:lnTo>
                  <a:lnTo>
                    <a:pt x="219" y="362"/>
                  </a:lnTo>
                  <a:lnTo>
                    <a:pt x="220" y="361"/>
                  </a:lnTo>
                  <a:lnTo>
                    <a:pt x="220" y="360"/>
                  </a:lnTo>
                  <a:lnTo>
                    <a:pt x="222" y="359"/>
                  </a:lnTo>
                  <a:lnTo>
                    <a:pt x="223" y="358"/>
                  </a:lnTo>
                  <a:lnTo>
                    <a:pt x="222" y="357"/>
                  </a:lnTo>
                  <a:lnTo>
                    <a:pt x="222" y="355"/>
                  </a:lnTo>
                  <a:lnTo>
                    <a:pt x="222" y="353"/>
                  </a:lnTo>
                  <a:lnTo>
                    <a:pt x="220" y="352"/>
                  </a:lnTo>
                  <a:lnTo>
                    <a:pt x="219" y="351"/>
                  </a:lnTo>
                  <a:lnTo>
                    <a:pt x="219" y="350"/>
                  </a:lnTo>
                  <a:lnTo>
                    <a:pt x="220" y="350"/>
                  </a:lnTo>
                  <a:lnTo>
                    <a:pt x="222" y="350"/>
                  </a:lnTo>
                  <a:lnTo>
                    <a:pt x="223" y="349"/>
                  </a:lnTo>
                  <a:lnTo>
                    <a:pt x="224" y="349"/>
                  </a:lnTo>
                  <a:lnTo>
                    <a:pt x="226" y="349"/>
                  </a:lnTo>
                  <a:lnTo>
                    <a:pt x="227" y="350"/>
                  </a:lnTo>
                  <a:lnTo>
                    <a:pt x="229" y="351"/>
                  </a:lnTo>
                  <a:lnTo>
                    <a:pt x="231" y="351"/>
                  </a:lnTo>
                  <a:lnTo>
                    <a:pt x="231" y="352"/>
                  </a:lnTo>
                  <a:lnTo>
                    <a:pt x="232" y="352"/>
                  </a:lnTo>
                  <a:lnTo>
                    <a:pt x="233" y="353"/>
                  </a:lnTo>
                  <a:lnTo>
                    <a:pt x="235" y="355"/>
                  </a:lnTo>
                  <a:lnTo>
                    <a:pt x="236" y="355"/>
                  </a:lnTo>
                  <a:lnTo>
                    <a:pt x="235" y="353"/>
                  </a:lnTo>
                  <a:lnTo>
                    <a:pt x="232" y="350"/>
                  </a:lnTo>
                  <a:lnTo>
                    <a:pt x="231" y="349"/>
                  </a:lnTo>
                  <a:lnTo>
                    <a:pt x="229" y="348"/>
                  </a:lnTo>
                  <a:lnTo>
                    <a:pt x="231" y="348"/>
                  </a:lnTo>
                  <a:lnTo>
                    <a:pt x="231" y="347"/>
                  </a:lnTo>
                  <a:lnTo>
                    <a:pt x="231" y="345"/>
                  </a:lnTo>
                  <a:lnTo>
                    <a:pt x="229" y="345"/>
                  </a:lnTo>
                  <a:lnTo>
                    <a:pt x="229" y="344"/>
                  </a:lnTo>
                  <a:lnTo>
                    <a:pt x="231" y="344"/>
                  </a:lnTo>
                  <a:lnTo>
                    <a:pt x="231" y="343"/>
                  </a:lnTo>
                  <a:lnTo>
                    <a:pt x="239" y="345"/>
                  </a:lnTo>
                  <a:lnTo>
                    <a:pt x="241" y="345"/>
                  </a:lnTo>
                  <a:lnTo>
                    <a:pt x="242" y="345"/>
                  </a:lnTo>
                  <a:lnTo>
                    <a:pt x="243" y="345"/>
                  </a:lnTo>
                  <a:lnTo>
                    <a:pt x="244" y="345"/>
                  </a:lnTo>
                  <a:lnTo>
                    <a:pt x="245" y="345"/>
                  </a:lnTo>
                  <a:lnTo>
                    <a:pt x="246" y="345"/>
                  </a:lnTo>
                  <a:lnTo>
                    <a:pt x="255" y="349"/>
                  </a:lnTo>
                  <a:lnTo>
                    <a:pt x="257" y="349"/>
                  </a:lnTo>
                  <a:lnTo>
                    <a:pt x="258" y="349"/>
                  </a:lnTo>
                  <a:lnTo>
                    <a:pt x="261" y="350"/>
                  </a:lnTo>
                  <a:lnTo>
                    <a:pt x="262" y="351"/>
                  </a:lnTo>
                  <a:lnTo>
                    <a:pt x="263" y="351"/>
                  </a:lnTo>
                  <a:lnTo>
                    <a:pt x="266" y="352"/>
                  </a:lnTo>
                  <a:lnTo>
                    <a:pt x="267" y="352"/>
                  </a:lnTo>
                  <a:lnTo>
                    <a:pt x="270" y="353"/>
                  </a:lnTo>
                  <a:lnTo>
                    <a:pt x="271" y="353"/>
                  </a:lnTo>
                  <a:lnTo>
                    <a:pt x="272" y="355"/>
                  </a:lnTo>
                  <a:lnTo>
                    <a:pt x="274" y="355"/>
                  </a:lnTo>
                  <a:lnTo>
                    <a:pt x="279" y="356"/>
                  </a:lnTo>
                  <a:lnTo>
                    <a:pt x="280" y="357"/>
                  </a:lnTo>
                  <a:lnTo>
                    <a:pt x="283" y="357"/>
                  </a:lnTo>
                  <a:lnTo>
                    <a:pt x="285" y="358"/>
                  </a:lnTo>
                  <a:lnTo>
                    <a:pt x="286" y="358"/>
                  </a:lnTo>
                  <a:lnTo>
                    <a:pt x="292" y="360"/>
                  </a:lnTo>
                  <a:lnTo>
                    <a:pt x="296" y="361"/>
                  </a:lnTo>
                  <a:lnTo>
                    <a:pt x="298" y="361"/>
                  </a:lnTo>
                  <a:lnTo>
                    <a:pt x="300" y="362"/>
                  </a:lnTo>
                  <a:lnTo>
                    <a:pt x="301" y="362"/>
                  </a:lnTo>
                  <a:lnTo>
                    <a:pt x="302" y="362"/>
                  </a:lnTo>
                  <a:lnTo>
                    <a:pt x="303" y="362"/>
                  </a:lnTo>
                  <a:lnTo>
                    <a:pt x="304" y="364"/>
                  </a:lnTo>
                  <a:lnTo>
                    <a:pt x="305" y="364"/>
                  </a:lnTo>
                  <a:lnTo>
                    <a:pt x="306" y="364"/>
                  </a:lnTo>
                  <a:lnTo>
                    <a:pt x="306" y="365"/>
                  </a:lnTo>
                  <a:lnTo>
                    <a:pt x="309" y="365"/>
                  </a:lnTo>
                  <a:lnTo>
                    <a:pt x="312" y="366"/>
                  </a:lnTo>
                  <a:lnTo>
                    <a:pt x="314" y="367"/>
                  </a:lnTo>
                  <a:lnTo>
                    <a:pt x="315" y="367"/>
                  </a:lnTo>
                  <a:lnTo>
                    <a:pt x="317" y="367"/>
                  </a:lnTo>
                  <a:lnTo>
                    <a:pt x="318" y="368"/>
                  </a:lnTo>
                  <a:lnTo>
                    <a:pt x="319" y="368"/>
                  </a:lnTo>
                  <a:lnTo>
                    <a:pt x="320" y="368"/>
                  </a:lnTo>
                  <a:lnTo>
                    <a:pt x="321" y="369"/>
                  </a:lnTo>
                  <a:lnTo>
                    <a:pt x="321" y="368"/>
                  </a:lnTo>
                  <a:lnTo>
                    <a:pt x="321" y="367"/>
                  </a:lnTo>
                  <a:lnTo>
                    <a:pt x="321" y="366"/>
                  </a:lnTo>
                  <a:lnTo>
                    <a:pt x="320" y="365"/>
                  </a:lnTo>
                  <a:lnTo>
                    <a:pt x="320" y="361"/>
                  </a:lnTo>
                  <a:lnTo>
                    <a:pt x="319" y="359"/>
                  </a:lnTo>
                  <a:lnTo>
                    <a:pt x="319" y="358"/>
                  </a:lnTo>
                  <a:lnTo>
                    <a:pt x="319" y="357"/>
                  </a:lnTo>
                  <a:lnTo>
                    <a:pt x="318" y="357"/>
                  </a:lnTo>
                  <a:lnTo>
                    <a:pt x="319" y="355"/>
                  </a:lnTo>
                  <a:lnTo>
                    <a:pt x="319" y="353"/>
                  </a:lnTo>
                  <a:lnTo>
                    <a:pt x="320" y="352"/>
                  </a:lnTo>
                  <a:lnTo>
                    <a:pt x="320" y="350"/>
                  </a:lnTo>
                  <a:lnTo>
                    <a:pt x="321" y="348"/>
                  </a:lnTo>
                  <a:lnTo>
                    <a:pt x="322" y="342"/>
                  </a:lnTo>
                  <a:lnTo>
                    <a:pt x="323" y="337"/>
                  </a:lnTo>
                  <a:lnTo>
                    <a:pt x="324" y="335"/>
                  </a:lnTo>
                  <a:lnTo>
                    <a:pt x="326" y="332"/>
                  </a:lnTo>
                  <a:lnTo>
                    <a:pt x="327" y="328"/>
                  </a:lnTo>
                  <a:lnTo>
                    <a:pt x="327" y="327"/>
                  </a:lnTo>
                  <a:lnTo>
                    <a:pt x="327" y="326"/>
                  </a:lnTo>
                  <a:lnTo>
                    <a:pt x="328" y="323"/>
                  </a:lnTo>
                  <a:lnTo>
                    <a:pt x="329" y="322"/>
                  </a:lnTo>
                  <a:lnTo>
                    <a:pt x="329" y="319"/>
                  </a:lnTo>
                  <a:lnTo>
                    <a:pt x="330" y="318"/>
                  </a:lnTo>
                  <a:lnTo>
                    <a:pt x="331" y="314"/>
                  </a:lnTo>
                  <a:lnTo>
                    <a:pt x="332" y="309"/>
                  </a:lnTo>
                  <a:lnTo>
                    <a:pt x="331" y="308"/>
                  </a:lnTo>
                  <a:lnTo>
                    <a:pt x="330" y="308"/>
                  </a:lnTo>
                  <a:lnTo>
                    <a:pt x="330" y="307"/>
                  </a:lnTo>
                  <a:lnTo>
                    <a:pt x="329" y="307"/>
                  </a:lnTo>
                  <a:lnTo>
                    <a:pt x="329" y="306"/>
                  </a:lnTo>
                  <a:lnTo>
                    <a:pt x="328" y="306"/>
                  </a:lnTo>
                  <a:lnTo>
                    <a:pt x="327" y="307"/>
                  </a:lnTo>
                  <a:lnTo>
                    <a:pt x="326" y="306"/>
                  </a:lnTo>
                  <a:lnTo>
                    <a:pt x="324" y="306"/>
                  </a:lnTo>
                  <a:lnTo>
                    <a:pt x="324" y="305"/>
                  </a:lnTo>
                  <a:lnTo>
                    <a:pt x="323" y="306"/>
                  </a:lnTo>
                  <a:lnTo>
                    <a:pt x="320" y="306"/>
                  </a:lnTo>
                  <a:lnTo>
                    <a:pt x="319" y="306"/>
                  </a:lnTo>
                  <a:lnTo>
                    <a:pt x="319" y="305"/>
                  </a:lnTo>
                  <a:lnTo>
                    <a:pt x="318" y="305"/>
                  </a:lnTo>
                  <a:lnTo>
                    <a:pt x="317" y="303"/>
                  </a:lnTo>
                  <a:lnTo>
                    <a:pt x="315" y="303"/>
                  </a:lnTo>
                  <a:lnTo>
                    <a:pt x="315" y="305"/>
                  </a:lnTo>
                  <a:lnTo>
                    <a:pt x="314" y="305"/>
                  </a:lnTo>
                  <a:lnTo>
                    <a:pt x="313" y="305"/>
                  </a:lnTo>
                  <a:lnTo>
                    <a:pt x="311" y="306"/>
                  </a:lnTo>
                  <a:lnTo>
                    <a:pt x="309" y="306"/>
                  </a:lnTo>
                  <a:lnTo>
                    <a:pt x="305" y="307"/>
                  </a:lnTo>
                  <a:lnTo>
                    <a:pt x="304" y="307"/>
                  </a:lnTo>
                  <a:lnTo>
                    <a:pt x="303" y="307"/>
                  </a:lnTo>
                  <a:lnTo>
                    <a:pt x="302" y="306"/>
                  </a:lnTo>
                  <a:lnTo>
                    <a:pt x="302" y="305"/>
                  </a:lnTo>
                  <a:lnTo>
                    <a:pt x="301" y="305"/>
                  </a:lnTo>
                  <a:lnTo>
                    <a:pt x="300" y="305"/>
                  </a:lnTo>
                  <a:lnTo>
                    <a:pt x="291" y="307"/>
                  </a:lnTo>
                  <a:lnTo>
                    <a:pt x="288" y="307"/>
                  </a:lnTo>
                  <a:lnTo>
                    <a:pt x="288" y="305"/>
                  </a:lnTo>
                  <a:lnTo>
                    <a:pt x="287" y="303"/>
                  </a:lnTo>
                  <a:lnTo>
                    <a:pt x="287" y="301"/>
                  </a:lnTo>
                  <a:lnTo>
                    <a:pt x="286" y="299"/>
                  </a:lnTo>
                  <a:lnTo>
                    <a:pt x="286" y="298"/>
                  </a:lnTo>
                  <a:lnTo>
                    <a:pt x="285" y="297"/>
                  </a:lnTo>
                  <a:lnTo>
                    <a:pt x="284" y="290"/>
                  </a:lnTo>
                  <a:lnTo>
                    <a:pt x="283" y="287"/>
                  </a:lnTo>
                  <a:lnTo>
                    <a:pt x="283" y="285"/>
                  </a:lnTo>
                  <a:lnTo>
                    <a:pt x="282" y="283"/>
                  </a:lnTo>
                  <a:lnTo>
                    <a:pt x="280" y="276"/>
                  </a:lnTo>
                  <a:lnTo>
                    <a:pt x="279" y="274"/>
                  </a:lnTo>
                  <a:lnTo>
                    <a:pt x="279" y="272"/>
                  </a:lnTo>
                  <a:lnTo>
                    <a:pt x="278" y="267"/>
                  </a:lnTo>
                  <a:lnTo>
                    <a:pt x="277" y="266"/>
                  </a:lnTo>
                  <a:lnTo>
                    <a:pt x="277" y="265"/>
                  </a:lnTo>
                  <a:lnTo>
                    <a:pt x="277" y="263"/>
                  </a:lnTo>
                  <a:lnTo>
                    <a:pt x="276" y="261"/>
                  </a:lnTo>
                  <a:lnTo>
                    <a:pt x="276" y="260"/>
                  </a:lnTo>
                  <a:lnTo>
                    <a:pt x="275" y="257"/>
                  </a:lnTo>
                  <a:lnTo>
                    <a:pt x="275" y="256"/>
                  </a:lnTo>
                  <a:lnTo>
                    <a:pt x="275" y="255"/>
                  </a:lnTo>
                  <a:lnTo>
                    <a:pt x="274" y="251"/>
                  </a:lnTo>
                  <a:lnTo>
                    <a:pt x="274" y="250"/>
                  </a:lnTo>
                  <a:lnTo>
                    <a:pt x="274" y="249"/>
                  </a:lnTo>
                  <a:lnTo>
                    <a:pt x="272" y="247"/>
                  </a:lnTo>
                  <a:lnTo>
                    <a:pt x="272" y="245"/>
                  </a:lnTo>
                  <a:lnTo>
                    <a:pt x="271" y="243"/>
                  </a:lnTo>
                  <a:lnTo>
                    <a:pt x="272" y="243"/>
                  </a:lnTo>
                  <a:lnTo>
                    <a:pt x="271" y="242"/>
                  </a:lnTo>
                  <a:lnTo>
                    <a:pt x="272" y="242"/>
                  </a:lnTo>
                  <a:lnTo>
                    <a:pt x="271" y="242"/>
                  </a:lnTo>
                  <a:lnTo>
                    <a:pt x="271" y="241"/>
                  </a:lnTo>
                  <a:lnTo>
                    <a:pt x="271" y="239"/>
                  </a:lnTo>
                  <a:lnTo>
                    <a:pt x="271" y="238"/>
                  </a:lnTo>
                  <a:lnTo>
                    <a:pt x="270" y="236"/>
                  </a:lnTo>
                  <a:lnTo>
                    <a:pt x="269" y="236"/>
                  </a:lnTo>
                  <a:lnTo>
                    <a:pt x="268" y="234"/>
                  </a:lnTo>
                  <a:lnTo>
                    <a:pt x="269" y="233"/>
                  </a:lnTo>
                  <a:lnTo>
                    <a:pt x="270" y="233"/>
                  </a:lnTo>
                  <a:lnTo>
                    <a:pt x="269" y="233"/>
                  </a:lnTo>
                  <a:lnTo>
                    <a:pt x="269" y="232"/>
                  </a:lnTo>
                  <a:lnTo>
                    <a:pt x="269" y="231"/>
                  </a:lnTo>
                  <a:lnTo>
                    <a:pt x="269" y="230"/>
                  </a:lnTo>
                  <a:lnTo>
                    <a:pt x="269" y="228"/>
                  </a:lnTo>
                  <a:lnTo>
                    <a:pt x="268" y="227"/>
                  </a:lnTo>
                  <a:lnTo>
                    <a:pt x="268" y="226"/>
                  </a:lnTo>
                  <a:lnTo>
                    <a:pt x="267" y="224"/>
                  </a:lnTo>
                  <a:lnTo>
                    <a:pt x="274" y="222"/>
                  </a:lnTo>
                  <a:lnTo>
                    <a:pt x="279" y="220"/>
                  </a:lnTo>
                  <a:lnTo>
                    <a:pt x="280" y="220"/>
                  </a:lnTo>
                  <a:lnTo>
                    <a:pt x="280" y="223"/>
                  </a:lnTo>
                  <a:lnTo>
                    <a:pt x="282" y="222"/>
                  </a:lnTo>
                  <a:lnTo>
                    <a:pt x="283" y="222"/>
                  </a:lnTo>
                  <a:lnTo>
                    <a:pt x="284" y="222"/>
                  </a:lnTo>
                  <a:lnTo>
                    <a:pt x="285" y="222"/>
                  </a:lnTo>
                  <a:lnTo>
                    <a:pt x="286" y="222"/>
                  </a:lnTo>
                  <a:lnTo>
                    <a:pt x="287" y="220"/>
                  </a:lnTo>
                  <a:lnTo>
                    <a:pt x="288" y="220"/>
                  </a:lnTo>
                  <a:lnTo>
                    <a:pt x="289" y="220"/>
                  </a:lnTo>
                  <a:lnTo>
                    <a:pt x="291" y="220"/>
                  </a:lnTo>
                  <a:lnTo>
                    <a:pt x="292" y="219"/>
                  </a:lnTo>
                  <a:lnTo>
                    <a:pt x="293" y="219"/>
                  </a:lnTo>
                  <a:lnTo>
                    <a:pt x="293" y="220"/>
                  </a:lnTo>
                  <a:lnTo>
                    <a:pt x="294" y="222"/>
                  </a:lnTo>
                  <a:lnTo>
                    <a:pt x="294" y="224"/>
                  </a:lnTo>
                  <a:lnTo>
                    <a:pt x="294" y="225"/>
                  </a:lnTo>
                  <a:lnTo>
                    <a:pt x="295" y="226"/>
                  </a:lnTo>
                  <a:lnTo>
                    <a:pt x="295" y="227"/>
                  </a:lnTo>
                  <a:lnTo>
                    <a:pt x="295" y="228"/>
                  </a:lnTo>
                  <a:lnTo>
                    <a:pt x="296" y="230"/>
                  </a:lnTo>
                  <a:lnTo>
                    <a:pt x="297" y="230"/>
                  </a:lnTo>
                  <a:lnTo>
                    <a:pt x="298" y="228"/>
                  </a:lnTo>
                  <a:lnTo>
                    <a:pt x="298" y="230"/>
                  </a:lnTo>
                  <a:lnTo>
                    <a:pt x="300" y="232"/>
                  </a:lnTo>
                  <a:lnTo>
                    <a:pt x="300" y="233"/>
                  </a:lnTo>
                  <a:lnTo>
                    <a:pt x="300" y="234"/>
                  </a:lnTo>
                  <a:lnTo>
                    <a:pt x="301" y="234"/>
                  </a:lnTo>
                  <a:lnTo>
                    <a:pt x="302" y="238"/>
                  </a:lnTo>
                  <a:lnTo>
                    <a:pt x="301" y="238"/>
                  </a:lnTo>
                  <a:lnTo>
                    <a:pt x="301" y="240"/>
                  </a:lnTo>
                  <a:lnTo>
                    <a:pt x="301" y="241"/>
                  </a:lnTo>
                  <a:lnTo>
                    <a:pt x="301" y="242"/>
                  </a:lnTo>
                  <a:lnTo>
                    <a:pt x="302" y="242"/>
                  </a:lnTo>
                  <a:lnTo>
                    <a:pt x="303" y="242"/>
                  </a:lnTo>
                  <a:lnTo>
                    <a:pt x="304" y="242"/>
                  </a:lnTo>
                  <a:lnTo>
                    <a:pt x="305" y="242"/>
                  </a:lnTo>
                  <a:lnTo>
                    <a:pt x="308" y="241"/>
                  </a:lnTo>
                  <a:lnTo>
                    <a:pt x="309" y="241"/>
                  </a:lnTo>
                  <a:lnTo>
                    <a:pt x="311" y="241"/>
                  </a:lnTo>
                  <a:lnTo>
                    <a:pt x="312" y="241"/>
                  </a:lnTo>
                  <a:lnTo>
                    <a:pt x="313" y="241"/>
                  </a:lnTo>
                  <a:lnTo>
                    <a:pt x="315" y="240"/>
                  </a:lnTo>
                  <a:lnTo>
                    <a:pt x="317" y="240"/>
                  </a:lnTo>
                  <a:lnTo>
                    <a:pt x="318" y="240"/>
                  </a:lnTo>
                  <a:lnTo>
                    <a:pt x="320" y="240"/>
                  </a:lnTo>
                  <a:lnTo>
                    <a:pt x="321" y="239"/>
                  </a:lnTo>
                  <a:lnTo>
                    <a:pt x="322" y="239"/>
                  </a:lnTo>
                  <a:lnTo>
                    <a:pt x="323" y="239"/>
                  </a:lnTo>
                  <a:lnTo>
                    <a:pt x="327" y="239"/>
                  </a:lnTo>
                  <a:lnTo>
                    <a:pt x="329" y="238"/>
                  </a:lnTo>
                  <a:lnTo>
                    <a:pt x="330" y="239"/>
                  </a:lnTo>
                  <a:lnTo>
                    <a:pt x="330" y="241"/>
                  </a:lnTo>
                  <a:lnTo>
                    <a:pt x="331" y="247"/>
                  </a:lnTo>
                  <a:lnTo>
                    <a:pt x="331" y="248"/>
                  </a:lnTo>
                  <a:lnTo>
                    <a:pt x="331" y="249"/>
                  </a:lnTo>
                  <a:lnTo>
                    <a:pt x="331" y="250"/>
                  </a:lnTo>
                  <a:lnTo>
                    <a:pt x="334" y="249"/>
                  </a:lnTo>
                  <a:lnTo>
                    <a:pt x="336" y="249"/>
                  </a:lnTo>
                  <a:lnTo>
                    <a:pt x="338" y="249"/>
                  </a:lnTo>
                  <a:lnTo>
                    <a:pt x="340" y="248"/>
                  </a:lnTo>
                  <a:lnTo>
                    <a:pt x="341" y="248"/>
                  </a:lnTo>
                  <a:lnTo>
                    <a:pt x="344" y="248"/>
                  </a:lnTo>
                  <a:lnTo>
                    <a:pt x="345" y="248"/>
                  </a:lnTo>
                  <a:lnTo>
                    <a:pt x="347" y="247"/>
                  </a:lnTo>
                  <a:lnTo>
                    <a:pt x="348" y="247"/>
                  </a:lnTo>
                  <a:lnTo>
                    <a:pt x="352" y="247"/>
                  </a:lnTo>
                  <a:lnTo>
                    <a:pt x="354" y="245"/>
                  </a:lnTo>
                  <a:lnTo>
                    <a:pt x="355" y="245"/>
                  </a:lnTo>
                  <a:lnTo>
                    <a:pt x="358" y="245"/>
                  </a:lnTo>
                  <a:lnTo>
                    <a:pt x="360" y="244"/>
                  </a:lnTo>
                  <a:lnTo>
                    <a:pt x="361" y="244"/>
                  </a:lnTo>
                  <a:lnTo>
                    <a:pt x="362" y="244"/>
                  </a:lnTo>
                  <a:lnTo>
                    <a:pt x="363" y="244"/>
                  </a:lnTo>
                  <a:lnTo>
                    <a:pt x="364" y="244"/>
                  </a:lnTo>
                  <a:lnTo>
                    <a:pt x="364" y="243"/>
                  </a:lnTo>
                  <a:lnTo>
                    <a:pt x="364" y="242"/>
                  </a:lnTo>
                  <a:lnTo>
                    <a:pt x="364" y="241"/>
                  </a:lnTo>
                  <a:lnTo>
                    <a:pt x="364" y="240"/>
                  </a:lnTo>
                  <a:lnTo>
                    <a:pt x="363" y="236"/>
                  </a:lnTo>
                  <a:lnTo>
                    <a:pt x="363" y="235"/>
                  </a:lnTo>
                  <a:lnTo>
                    <a:pt x="363" y="234"/>
                  </a:lnTo>
                  <a:lnTo>
                    <a:pt x="363" y="233"/>
                  </a:lnTo>
                  <a:lnTo>
                    <a:pt x="363" y="232"/>
                  </a:lnTo>
                  <a:lnTo>
                    <a:pt x="364" y="232"/>
                  </a:lnTo>
                  <a:lnTo>
                    <a:pt x="365" y="232"/>
                  </a:lnTo>
                  <a:lnTo>
                    <a:pt x="367" y="232"/>
                  </a:lnTo>
                  <a:lnTo>
                    <a:pt x="369" y="231"/>
                  </a:lnTo>
                  <a:lnTo>
                    <a:pt x="367" y="228"/>
                  </a:lnTo>
                  <a:lnTo>
                    <a:pt x="367" y="227"/>
                  </a:lnTo>
                  <a:lnTo>
                    <a:pt x="367" y="226"/>
                  </a:lnTo>
                  <a:lnTo>
                    <a:pt x="367" y="225"/>
                  </a:lnTo>
                  <a:lnTo>
                    <a:pt x="367" y="224"/>
                  </a:lnTo>
                  <a:lnTo>
                    <a:pt x="366" y="223"/>
                  </a:lnTo>
                  <a:lnTo>
                    <a:pt x="366" y="222"/>
                  </a:lnTo>
                  <a:lnTo>
                    <a:pt x="366" y="220"/>
                  </a:lnTo>
                  <a:lnTo>
                    <a:pt x="366" y="218"/>
                  </a:lnTo>
                  <a:lnTo>
                    <a:pt x="366" y="217"/>
                  </a:lnTo>
                  <a:lnTo>
                    <a:pt x="366" y="216"/>
                  </a:lnTo>
                  <a:lnTo>
                    <a:pt x="365" y="215"/>
                  </a:lnTo>
                  <a:lnTo>
                    <a:pt x="365" y="214"/>
                  </a:lnTo>
                  <a:lnTo>
                    <a:pt x="366" y="213"/>
                  </a:lnTo>
                  <a:lnTo>
                    <a:pt x="367" y="213"/>
                  </a:lnTo>
                  <a:lnTo>
                    <a:pt x="369" y="213"/>
                  </a:lnTo>
                  <a:lnTo>
                    <a:pt x="371" y="211"/>
                  </a:lnTo>
                  <a:lnTo>
                    <a:pt x="371" y="213"/>
                  </a:lnTo>
                  <a:lnTo>
                    <a:pt x="372" y="211"/>
                  </a:lnTo>
                  <a:lnTo>
                    <a:pt x="374" y="211"/>
                  </a:lnTo>
                  <a:lnTo>
                    <a:pt x="375" y="211"/>
                  </a:lnTo>
                  <a:lnTo>
                    <a:pt x="378" y="211"/>
                  </a:lnTo>
                  <a:lnTo>
                    <a:pt x="379" y="210"/>
                  </a:lnTo>
                  <a:lnTo>
                    <a:pt x="380" y="210"/>
                  </a:lnTo>
                  <a:lnTo>
                    <a:pt x="382" y="210"/>
                  </a:lnTo>
                  <a:lnTo>
                    <a:pt x="383" y="210"/>
                  </a:lnTo>
                  <a:lnTo>
                    <a:pt x="384" y="210"/>
                  </a:lnTo>
                  <a:lnTo>
                    <a:pt x="390" y="209"/>
                  </a:lnTo>
                  <a:lnTo>
                    <a:pt x="390" y="210"/>
                  </a:lnTo>
                  <a:lnTo>
                    <a:pt x="391" y="209"/>
                  </a:lnTo>
                  <a:lnTo>
                    <a:pt x="392" y="209"/>
                  </a:lnTo>
                  <a:lnTo>
                    <a:pt x="391" y="208"/>
                  </a:lnTo>
                  <a:lnTo>
                    <a:pt x="392" y="208"/>
                  </a:lnTo>
                  <a:lnTo>
                    <a:pt x="392" y="207"/>
                  </a:lnTo>
                  <a:lnTo>
                    <a:pt x="398" y="207"/>
                  </a:lnTo>
                  <a:lnTo>
                    <a:pt x="399" y="207"/>
                  </a:lnTo>
                  <a:lnTo>
                    <a:pt x="399" y="208"/>
                  </a:lnTo>
                  <a:lnTo>
                    <a:pt x="399" y="207"/>
                  </a:lnTo>
                  <a:lnTo>
                    <a:pt x="400" y="207"/>
                  </a:lnTo>
                  <a:lnTo>
                    <a:pt x="401" y="207"/>
                  </a:lnTo>
                  <a:lnTo>
                    <a:pt x="403" y="207"/>
                  </a:lnTo>
                  <a:lnTo>
                    <a:pt x="405" y="207"/>
                  </a:lnTo>
                  <a:lnTo>
                    <a:pt x="406" y="207"/>
                  </a:lnTo>
                  <a:lnTo>
                    <a:pt x="406" y="206"/>
                  </a:lnTo>
                  <a:lnTo>
                    <a:pt x="407" y="206"/>
                  </a:lnTo>
                  <a:lnTo>
                    <a:pt x="408" y="206"/>
                  </a:lnTo>
                  <a:lnTo>
                    <a:pt x="409" y="206"/>
                  </a:lnTo>
                  <a:lnTo>
                    <a:pt x="410" y="206"/>
                  </a:lnTo>
                  <a:lnTo>
                    <a:pt x="410" y="205"/>
                  </a:lnTo>
                  <a:lnTo>
                    <a:pt x="418" y="203"/>
                  </a:lnTo>
                  <a:lnTo>
                    <a:pt x="418" y="205"/>
                  </a:lnTo>
                  <a:lnTo>
                    <a:pt x="420" y="205"/>
                  </a:lnTo>
                  <a:lnTo>
                    <a:pt x="421" y="203"/>
                  </a:lnTo>
                  <a:lnTo>
                    <a:pt x="422" y="203"/>
                  </a:lnTo>
                  <a:lnTo>
                    <a:pt x="423" y="203"/>
                  </a:lnTo>
                  <a:lnTo>
                    <a:pt x="423" y="202"/>
                  </a:lnTo>
                  <a:lnTo>
                    <a:pt x="424" y="202"/>
                  </a:lnTo>
                  <a:lnTo>
                    <a:pt x="425" y="202"/>
                  </a:lnTo>
                  <a:lnTo>
                    <a:pt x="427" y="202"/>
                  </a:lnTo>
                  <a:lnTo>
                    <a:pt x="429" y="201"/>
                  </a:lnTo>
                  <a:lnTo>
                    <a:pt x="431" y="201"/>
                  </a:lnTo>
                  <a:lnTo>
                    <a:pt x="432" y="201"/>
                  </a:lnTo>
                  <a:lnTo>
                    <a:pt x="433" y="201"/>
                  </a:lnTo>
                  <a:lnTo>
                    <a:pt x="434" y="201"/>
                  </a:lnTo>
                  <a:lnTo>
                    <a:pt x="435" y="200"/>
                  </a:lnTo>
                  <a:lnTo>
                    <a:pt x="436" y="200"/>
                  </a:lnTo>
                  <a:lnTo>
                    <a:pt x="439" y="200"/>
                  </a:lnTo>
                  <a:lnTo>
                    <a:pt x="440" y="200"/>
                  </a:lnTo>
                  <a:lnTo>
                    <a:pt x="440" y="201"/>
                  </a:lnTo>
                  <a:lnTo>
                    <a:pt x="440" y="200"/>
                  </a:lnTo>
                  <a:lnTo>
                    <a:pt x="441" y="200"/>
                  </a:lnTo>
                  <a:lnTo>
                    <a:pt x="442" y="200"/>
                  </a:lnTo>
                  <a:lnTo>
                    <a:pt x="442" y="199"/>
                  </a:lnTo>
                  <a:lnTo>
                    <a:pt x="443" y="199"/>
                  </a:lnTo>
                  <a:lnTo>
                    <a:pt x="443" y="200"/>
                  </a:lnTo>
                  <a:lnTo>
                    <a:pt x="443" y="201"/>
                  </a:lnTo>
                  <a:lnTo>
                    <a:pt x="443" y="202"/>
                  </a:lnTo>
                  <a:lnTo>
                    <a:pt x="443" y="205"/>
                  </a:lnTo>
                  <a:lnTo>
                    <a:pt x="443" y="206"/>
                  </a:lnTo>
                  <a:lnTo>
                    <a:pt x="443" y="208"/>
                  </a:lnTo>
                  <a:lnTo>
                    <a:pt x="444" y="208"/>
                  </a:lnTo>
                  <a:lnTo>
                    <a:pt x="444" y="209"/>
                  </a:lnTo>
                  <a:lnTo>
                    <a:pt x="444" y="211"/>
                  </a:lnTo>
                  <a:lnTo>
                    <a:pt x="444" y="213"/>
                  </a:lnTo>
                  <a:lnTo>
                    <a:pt x="444" y="214"/>
                  </a:lnTo>
                  <a:lnTo>
                    <a:pt x="444" y="215"/>
                  </a:lnTo>
                  <a:lnTo>
                    <a:pt x="444" y="216"/>
                  </a:lnTo>
                  <a:lnTo>
                    <a:pt x="444" y="217"/>
                  </a:lnTo>
                  <a:lnTo>
                    <a:pt x="444" y="218"/>
                  </a:lnTo>
                  <a:lnTo>
                    <a:pt x="447" y="218"/>
                  </a:lnTo>
                  <a:lnTo>
                    <a:pt x="448" y="218"/>
                  </a:lnTo>
                  <a:lnTo>
                    <a:pt x="450" y="217"/>
                  </a:lnTo>
                  <a:lnTo>
                    <a:pt x="451" y="217"/>
                  </a:lnTo>
                  <a:lnTo>
                    <a:pt x="452" y="217"/>
                  </a:lnTo>
                  <a:lnTo>
                    <a:pt x="453" y="216"/>
                  </a:lnTo>
                  <a:lnTo>
                    <a:pt x="455" y="216"/>
                  </a:lnTo>
                  <a:lnTo>
                    <a:pt x="456" y="216"/>
                  </a:lnTo>
                  <a:lnTo>
                    <a:pt x="456" y="215"/>
                  </a:lnTo>
                  <a:lnTo>
                    <a:pt x="457" y="215"/>
                  </a:lnTo>
                  <a:lnTo>
                    <a:pt x="458" y="215"/>
                  </a:lnTo>
                  <a:lnTo>
                    <a:pt x="459" y="215"/>
                  </a:lnTo>
                  <a:lnTo>
                    <a:pt x="461" y="215"/>
                  </a:lnTo>
                  <a:lnTo>
                    <a:pt x="462" y="215"/>
                  </a:lnTo>
                  <a:lnTo>
                    <a:pt x="464" y="214"/>
                  </a:lnTo>
                  <a:lnTo>
                    <a:pt x="465" y="214"/>
                  </a:lnTo>
                  <a:lnTo>
                    <a:pt x="466" y="214"/>
                  </a:lnTo>
                  <a:lnTo>
                    <a:pt x="468" y="214"/>
                  </a:lnTo>
                  <a:lnTo>
                    <a:pt x="470" y="214"/>
                  </a:lnTo>
                  <a:lnTo>
                    <a:pt x="472" y="214"/>
                  </a:lnTo>
                  <a:lnTo>
                    <a:pt x="473" y="213"/>
                  </a:lnTo>
                  <a:lnTo>
                    <a:pt x="473" y="214"/>
                  </a:lnTo>
                  <a:lnTo>
                    <a:pt x="474" y="214"/>
                  </a:lnTo>
                  <a:lnTo>
                    <a:pt x="475" y="214"/>
                  </a:lnTo>
                  <a:lnTo>
                    <a:pt x="476" y="214"/>
                  </a:lnTo>
                  <a:lnTo>
                    <a:pt x="478" y="214"/>
                  </a:lnTo>
                  <a:lnTo>
                    <a:pt x="478" y="213"/>
                  </a:lnTo>
                  <a:lnTo>
                    <a:pt x="479" y="213"/>
                  </a:lnTo>
                  <a:lnTo>
                    <a:pt x="481" y="213"/>
                  </a:lnTo>
                  <a:lnTo>
                    <a:pt x="482" y="213"/>
                  </a:lnTo>
                  <a:lnTo>
                    <a:pt x="484" y="213"/>
                  </a:lnTo>
                  <a:lnTo>
                    <a:pt x="484" y="211"/>
                  </a:lnTo>
                  <a:lnTo>
                    <a:pt x="485" y="211"/>
                  </a:lnTo>
                  <a:lnTo>
                    <a:pt x="485" y="213"/>
                  </a:lnTo>
                  <a:lnTo>
                    <a:pt x="486" y="213"/>
                  </a:lnTo>
                  <a:lnTo>
                    <a:pt x="490" y="213"/>
                  </a:lnTo>
                  <a:lnTo>
                    <a:pt x="491" y="213"/>
                  </a:lnTo>
                  <a:lnTo>
                    <a:pt x="492" y="213"/>
                  </a:lnTo>
                  <a:lnTo>
                    <a:pt x="492" y="211"/>
                  </a:lnTo>
                  <a:lnTo>
                    <a:pt x="493" y="211"/>
                  </a:lnTo>
                  <a:lnTo>
                    <a:pt x="494" y="211"/>
                  </a:lnTo>
                  <a:lnTo>
                    <a:pt x="495" y="211"/>
                  </a:lnTo>
                  <a:lnTo>
                    <a:pt x="496" y="211"/>
                  </a:lnTo>
                  <a:lnTo>
                    <a:pt x="498" y="211"/>
                  </a:lnTo>
                  <a:lnTo>
                    <a:pt x="499" y="211"/>
                  </a:lnTo>
                  <a:lnTo>
                    <a:pt x="500" y="211"/>
                  </a:lnTo>
                  <a:lnTo>
                    <a:pt x="502" y="211"/>
                  </a:lnTo>
                  <a:lnTo>
                    <a:pt x="505" y="211"/>
                  </a:lnTo>
                  <a:lnTo>
                    <a:pt x="516" y="210"/>
                  </a:lnTo>
                  <a:lnTo>
                    <a:pt x="517" y="210"/>
                  </a:lnTo>
                  <a:lnTo>
                    <a:pt x="518" y="210"/>
                  </a:lnTo>
                  <a:lnTo>
                    <a:pt x="520" y="210"/>
                  </a:lnTo>
                  <a:lnTo>
                    <a:pt x="525" y="209"/>
                  </a:lnTo>
                  <a:lnTo>
                    <a:pt x="527" y="209"/>
                  </a:lnTo>
                  <a:lnTo>
                    <a:pt x="528" y="209"/>
                  </a:lnTo>
                  <a:lnTo>
                    <a:pt x="533" y="209"/>
                  </a:lnTo>
                  <a:lnTo>
                    <a:pt x="538" y="208"/>
                  </a:lnTo>
                  <a:lnTo>
                    <a:pt x="538" y="207"/>
                  </a:lnTo>
                  <a:lnTo>
                    <a:pt x="537" y="201"/>
                  </a:lnTo>
                  <a:lnTo>
                    <a:pt x="537" y="196"/>
                  </a:lnTo>
                  <a:lnTo>
                    <a:pt x="536" y="190"/>
                  </a:lnTo>
                  <a:lnTo>
                    <a:pt x="536" y="188"/>
                  </a:lnTo>
                  <a:lnTo>
                    <a:pt x="536" y="186"/>
                  </a:lnTo>
                  <a:lnTo>
                    <a:pt x="536" y="183"/>
                  </a:lnTo>
                  <a:lnTo>
                    <a:pt x="536" y="182"/>
                  </a:lnTo>
                  <a:lnTo>
                    <a:pt x="535" y="181"/>
                  </a:lnTo>
                  <a:lnTo>
                    <a:pt x="535" y="178"/>
                  </a:lnTo>
                  <a:lnTo>
                    <a:pt x="535" y="174"/>
                  </a:lnTo>
                  <a:lnTo>
                    <a:pt x="533" y="175"/>
                  </a:lnTo>
                  <a:lnTo>
                    <a:pt x="530" y="175"/>
                  </a:lnTo>
                  <a:lnTo>
                    <a:pt x="528" y="175"/>
                  </a:lnTo>
                  <a:lnTo>
                    <a:pt x="527" y="175"/>
                  </a:lnTo>
                  <a:lnTo>
                    <a:pt x="525" y="175"/>
                  </a:lnTo>
                  <a:lnTo>
                    <a:pt x="525" y="176"/>
                  </a:lnTo>
                  <a:lnTo>
                    <a:pt x="525" y="175"/>
                  </a:lnTo>
                  <a:lnTo>
                    <a:pt x="524" y="175"/>
                  </a:lnTo>
                  <a:lnTo>
                    <a:pt x="521" y="175"/>
                  </a:lnTo>
                  <a:lnTo>
                    <a:pt x="520" y="175"/>
                  </a:lnTo>
                  <a:lnTo>
                    <a:pt x="519" y="176"/>
                  </a:lnTo>
                  <a:lnTo>
                    <a:pt x="518" y="176"/>
                  </a:lnTo>
                  <a:lnTo>
                    <a:pt x="518" y="175"/>
                  </a:lnTo>
                  <a:lnTo>
                    <a:pt x="517" y="175"/>
                  </a:lnTo>
                  <a:lnTo>
                    <a:pt x="516" y="176"/>
                  </a:lnTo>
                  <a:lnTo>
                    <a:pt x="515" y="176"/>
                  </a:lnTo>
                  <a:lnTo>
                    <a:pt x="513" y="175"/>
                  </a:lnTo>
                  <a:lnTo>
                    <a:pt x="512" y="176"/>
                  </a:lnTo>
                  <a:lnTo>
                    <a:pt x="511" y="176"/>
                  </a:lnTo>
                  <a:lnTo>
                    <a:pt x="510" y="176"/>
                  </a:lnTo>
                  <a:lnTo>
                    <a:pt x="507" y="177"/>
                  </a:lnTo>
                  <a:lnTo>
                    <a:pt x="507" y="176"/>
                  </a:lnTo>
                  <a:lnTo>
                    <a:pt x="505" y="176"/>
                  </a:lnTo>
                  <a:lnTo>
                    <a:pt x="503" y="176"/>
                  </a:lnTo>
                  <a:lnTo>
                    <a:pt x="503" y="177"/>
                  </a:lnTo>
                  <a:lnTo>
                    <a:pt x="501" y="178"/>
                  </a:lnTo>
                  <a:lnTo>
                    <a:pt x="501" y="177"/>
                  </a:lnTo>
                  <a:lnTo>
                    <a:pt x="500" y="177"/>
                  </a:lnTo>
                  <a:lnTo>
                    <a:pt x="502" y="177"/>
                  </a:lnTo>
                  <a:lnTo>
                    <a:pt x="500" y="177"/>
                  </a:lnTo>
                  <a:lnTo>
                    <a:pt x="500" y="176"/>
                  </a:lnTo>
                  <a:lnTo>
                    <a:pt x="499" y="176"/>
                  </a:lnTo>
                  <a:lnTo>
                    <a:pt x="498" y="176"/>
                  </a:lnTo>
                  <a:lnTo>
                    <a:pt x="498" y="175"/>
                  </a:lnTo>
                  <a:lnTo>
                    <a:pt x="496" y="175"/>
                  </a:lnTo>
                  <a:lnTo>
                    <a:pt x="496" y="174"/>
                  </a:lnTo>
                  <a:lnTo>
                    <a:pt x="495" y="174"/>
                  </a:lnTo>
                  <a:lnTo>
                    <a:pt x="496" y="174"/>
                  </a:lnTo>
                  <a:lnTo>
                    <a:pt x="496" y="168"/>
                  </a:lnTo>
                  <a:lnTo>
                    <a:pt x="493" y="168"/>
                  </a:lnTo>
                  <a:lnTo>
                    <a:pt x="491" y="169"/>
                  </a:lnTo>
                  <a:lnTo>
                    <a:pt x="490" y="169"/>
                  </a:lnTo>
                  <a:lnTo>
                    <a:pt x="490" y="168"/>
                  </a:lnTo>
                  <a:lnTo>
                    <a:pt x="490" y="167"/>
                  </a:lnTo>
                  <a:lnTo>
                    <a:pt x="488" y="167"/>
                  </a:lnTo>
                  <a:lnTo>
                    <a:pt x="486" y="167"/>
                  </a:lnTo>
                  <a:lnTo>
                    <a:pt x="486" y="166"/>
                  </a:lnTo>
                  <a:lnTo>
                    <a:pt x="487" y="165"/>
                  </a:lnTo>
                  <a:lnTo>
                    <a:pt x="487" y="163"/>
                  </a:lnTo>
                  <a:lnTo>
                    <a:pt x="487" y="161"/>
                  </a:lnTo>
                  <a:lnTo>
                    <a:pt x="487" y="160"/>
                  </a:lnTo>
                  <a:lnTo>
                    <a:pt x="487" y="159"/>
                  </a:lnTo>
                  <a:lnTo>
                    <a:pt x="487" y="158"/>
                  </a:lnTo>
                  <a:lnTo>
                    <a:pt x="488" y="157"/>
                  </a:lnTo>
                  <a:lnTo>
                    <a:pt x="488" y="156"/>
                  </a:lnTo>
                  <a:lnTo>
                    <a:pt x="487" y="155"/>
                  </a:lnTo>
                  <a:lnTo>
                    <a:pt x="487" y="153"/>
                  </a:lnTo>
                  <a:lnTo>
                    <a:pt x="487" y="151"/>
                  </a:lnTo>
                  <a:lnTo>
                    <a:pt x="488" y="151"/>
                  </a:lnTo>
                  <a:lnTo>
                    <a:pt x="487" y="150"/>
                  </a:lnTo>
                  <a:lnTo>
                    <a:pt x="487" y="149"/>
                  </a:lnTo>
                  <a:lnTo>
                    <a:pt x="486" y="149"/>
                  </a:lnTo>
                  <a:lnTo>
                    <a:pt x="487" y="148"/>
                  </a:lnTo>
                  <a:lnTo>
                    <a:pt x="487" y="146"/>
                  </a:lnTo>
                  <a:lnTo>
                    <a:pt x="487" y="143"/>
                  </a:lnTo>
                  <a:lnTo>
                    <a:pt x="485" y="142"/>
                  </a:lnTo>
                  <a:lnTo>
                    <a:pt x="484" y="141"/>
                  </a:lnTo>
                  <a:lnTo>
                    <a:pt x="484" y="140"/>
                  </a:lnTo>
                  <a:lnTo>
                    <a:pt x="484" y="139"/>
                  </a:lnTo>
                  <a:lnTo>
                    <a:pt x="483" y="136"/>
                  </a:lnTo>
                  <a:lnTo>
                    <a:pt x="482" y="135"/>
                  </a:lnTo>
                  <a:lnTo>
                    <a:pt x="483" y="133"/>
                  </a:lnTo>
                  <a:lnTo>
                    <a:pt x="484" y="133"/>
                  </a:lnTo>
                  <a:lnTo>
                    <a:pt x="485" y="131"/>
                  </a:lnTo>
                  <a:lnTo>
                    <a:pt x="486" y="131"/>
                  </a:lnTo>
                  <a:lnTo>
                    <a:pt x="486" y="130"/>
                  </a:lnTo>
                  <a:lnTo>
                    <a:pt x="485" y="124"/>
                  </a:lnTo>
                  <a:lnTo>
                    <a:pt x="483" y="124"/>
                  </a:lnTo>
                  <a:lnTo>
                    <a:pt x="483" y="123"/>
                  </a:lnTo>
                  <a:lnTo>
                    <a:pt x="482" y="121"/>
                  </a:lnTo>
                  <a:lnTo>
                    <a:pt x="483" y="121"/>
                  </a:lnTo>
                  <a:lnTo>
                    <a:pt x="484" y="121"/>
                  </a:lnTo>
                  <a:lnTo>
                    <a:pt x="485" y="121"/>
                  </a:lnTo>
                  <a:lnTo>
                    <a:pt x="485" y="119"/>
                  </a:lnTo>
                  <a:lnTo>
                    <a:pt x="485" y="118"/>
                  </a:lnTo>
                  <a:lnTo>
                    <a:pt x="484" y="117"/>
                  </a:lnTo>
                  <a:lnTo>
                    <a:pt x="484" y="116"/>
                  </a:lnTo>
                  <a:lnTo>
                    <a:pt x="485" y="116"/>
                  </a:lnTo>
                  <a:lnTo>
                    <a:pt x="485" y="115"/>
                  </a:lnTo>
                  <a:lnTo>
                    <a:pt x="486" y="114"/>
                  </a:lnTo>
                  <a:lnTo>
                    <a:pt x="485" y="113"/>
                  </a:lnTo>
                  <a:lnTo>
                    <a:pt x="484" y="111"/>
                  </a:lnTo>
                  <a:lnTo>
                    <a:pt x="484" y="110"/>
                  </a:lnTo>
                  <a:lnTo>
                    <a:pt x="484" y="108"/>
                  </a:lnTo>
                  <a:lnTo>
                    <a:pt x="484" y="107"/>
                  </a:lnTo>
                  <a:lnTo>
                    <a:pt x="484" y="106"/>
                  </a:lnTo>
                  <a:lnTo>
                    <a:pt x="484" y="104"/>
                  </a:lnTo>
                  <a:lnTo>
                    <a:pt x="484" y="102"/>
                  </a:lnTo>
                  <a:lnTo>
                    <a:pt x="484" y="101"/>
                  </a:lnTo>
                  <a:lnTo>
                    <a:pt x="483" y="99"/>
                  </a:lnTo>
                  <a:lnTo>
                    <a:pt x="483" y="98"/>
                  </a:lnTo>
                  <a:lnTo>
                    <a:pt x="483" y="97"/>
                  </a:lnTo>
                  <a:lnTo>
                    <a:pt x="483" y="92"/>
                  </a:lnTo>
                  <a:lnTo>
                    <a:pt x="482" y="83"/>
                  </a:lnTo>
                  <a:lnTo>
                    <a:pt x="482" y="80"/>
                  </a:lnTo>
                  <a:lnTo>
                    <a:pt x="482" y="79"/>
                  </a:lnTo>
                  <a:lnTo>
                    <a:pt x="481" y="67"/>
                  </a:lnTo>
                  <a:lnTo>
                    <a:pt x="481" y="65"/>
                  </a:lnTo>
                  <a:lnTo>
                    <a:pt x="481" y="63"/>
                  </a:lnTo>
                  <a:lnTo>
                    <a:pt x="481" y="61"/>
                  </a:lnTo>
                  <a:lnTo>
                    <a:pt x="479" y="59"/>
                  </a:lnTo>
                  <a:lnTo>
                    <a:pt x="479" y="57"/>
                  </a:lnTo>
                  <a:lnTo>
                    <a:pt x="479" y="56"/>
                  </a:lnTo>
                  <a:lnTo>
                    <a:pt x="479" y="51"/>
                  </a:lnTo>
                  <a:lnTo>
                    <a:pt x="478" y="43"/>
                  </a:lnTo>
                  <a:lnTo>
                    <a:pt x="478" y="42"/>
                  </a:lnTo>
                  <a:lnTo>
                    <a:pt x="477" y="33"/>
                  </a:lnTo>
                  <a:lnTo>
                    <a:pt x="477" y="30"/>
                  </a:lnTo>
                  <a:lnTo>
                    <a:pt x="477" y="29"/>
                  </a:lnTo>
                  <a:lnTo>
                    <a:pt x="477" y="26"/>
                  </a:lnTo>
                  <a:lnTo>
                    <a:pt x="476" y="22"/>
                  </a:lnTo>
                  <a:lnTo>
                    <a:pt x="476" y="21"/>
                  </a:lnTo>
                  <a:lnTo>
                    <a:pt x="476" y="18"/>
                  </a:lnTo>
                  <a:lnTo>
                    <a:pt x="476" y="16"/>
                  </a:lnTo>
                  <a:lnTo>
                    <a:pt x="476" y="15"/>
                  </a:lnTo>
                  <a:lnTo>
                    <a:pt x="476" y="14"/>
                  </a:lnTo>
                  <a:lnTo>
                    <a:pt x="476" y="13"/>
                  </a:lnTo>
                  <a:lnTo>
                    <a:pt x="476" y="12"/>
                  </a:lnTo>
                  <a:lnTo>
                    <a:pt x="476" y="10"/>
                  </a:lnTo>
                  <a:lnTo>
                    <a:pt x="475" y="9"/>
                  </a:lnTo>
                  <a:lnTo>
                    <a:pt x="475" y="8"/>
                  </a:lnTo>
                  <a:lnTo>
                    <a:pt x="475" y="7"/>
                  </a:lnTo>
                  <a:lnTo>
                    <a:pt x="475" y="6"/>
                  </a:lnTo>
                  <a:lnTo>
                    <a:pt x="475" y="2"/>
                  </a:lnTo>
                  <a:lnTo>
                    <a:pt x="475" y="1"/>
                  </a:lnTo>
                  <a:lnTo>
                    <a:pt x="475" y="0"/>
                  </a:lnTo>
                  <a:lnTo>
                    <a:pt x="476" y="1"/>
                  </a:lnTo>
                  <a:lnTo>
                    <a:pt x="482" y="7"/>
                  </a:lnTo>
                  <a:lnTo>
                    <a:pt x="486" y="12"/>
                  </a:lnTo>
                  <a:lnTo>
                    <a:pt x="488" y="14"/>
                  </a:lnTo>
                  <a:lnTo>
                    <a:pt x="496" y="21"/>
                  </a:lnTo>
                  <a:lnTo>
                    <a:pt x="499" y="22"/>
                  </a:lnTo>
                  <a:lnTo>
                    <a:pt x="500" y="22"/>
                  </a:lnTo>
                  <a:lnTo>
                    <a:pt x="502" y="21"/>
                  </a:lnTo>
                  <a:lnTo>
                    <a:pt x="508" y="17"/>
                  </a:lnTo>
                  <a:lnTo>
                    <a:pt x="508" y="16"/>
                  </a:lnTo>
                  <a:lnTo>
                    <a:pt x="510" y="16"/>
                  </a:lnTo>
                  <a:lnTo>
                    <a:pt x="511" y="15"/>
                  </a:lnTo>
                  <a:lnTo>
                    <a:pt x="512" y="15"/>
                  </a:lnTo>
                  <a:lnTo>
                    <a:pt x="513" y="14"/>
                  </a:lnTo>
                  <a:lnTo>
                    <a:pt x="516" y="14"/>
                  </a:lnTo>
                  <a:lnTo>
                    <a:pt x="519" y="15"/>
                  </a:lnTo>
                  <a:lnTo>
                    <a:pt x="521" y="15"/>
                  </a:lnTo>
                  <a:lnTo>
                    <a:pt x="528" y="17"/>
                  </a:lnTo>
                  <a:lnTo>
                    <a:pt x="529" y="18"/>
                  </a:lnTo>
                  <a:lnTo>
                    <a:pt x="530" y="18"/>
                  </a:lnTo>
                  <a:lnTo>
                    <a:pt x="537" y="21"/>
                  </a:lnTo>
                  <a:lnTo>
                    <a:pt x="546" y="23"/>
                  </a:lnTo>
                  <a:lnTo>
                    <a:pt x="548" y="24"/>
                  </a:lnTo>
                  <a:lnTo>
                    <a:pt x="552" y="25"/>
                  </a:lnTo>
                  <a:lnTo>
                    <a:pt x="557" y="26"/>
                  </a:lnTo>
                  <a:lnTo>
                    <a:pt x="564" y="27"/>
                  </a:lnTo>
                  <a:lnTo>
                    <a:pt x="576" y="34"/>
                  </a:lnTo>
                  <a:lnTo>
                    <a:pt x="578" y="36"/>
                  </a:lnTo>
                  <a:lnTo>
                    <a:pt x="579" y="36"/>
                  </a:lnTo>
                  <a:lnTo>
                    <a:pt x="580" y="38"/>
                  </a:lnTo>
                  <a:lnTo>
                    <a:pt x="582" y="39"/>
                  </a:lnTo>
                  <a:lnTo>
                    <a:pt x="590" y="43"/>
                  </a:lnTo>
                  <a:lnTo>
                    <a:pt x="596" y="54"/>
                  </a:lnTo>
                  <a:lnTo>
                    <a:pt x="602" y="61"/>
                  </a:lnTo>
                  <a:lnTo>
                    <a:pt x="604" y="67"/>
                  </a:lnTo>
                  <a:lnTo>
                    <a:pt x="610" y="75"/>
                  </a:lnTo>
                  <a:lnTo>
                    <a:pt x="615" y="80"/>
                  </a:lnTo>
                  <a:lnTo>
                    <a:pt x="620" y="83"/>
                  </a:lnTo>
                  <a:lnTo>
                    <a:pt x="621" y="85"/>
                  </a:lnTo>
                  <a:lnTo>
                    <a:pt x="625" y="100"/>
                  </a:lnTo>
                  <a:lnTo>
                    <a:pt x="626" y="104"/>
                  </a:lnTo>
                  <a:lnTo>
                    <a:pt x="623" y="105"/>
                  </a:lnTo>
                  <a:lnTo>
                    <a:pt x="619" y="108"/>
                  </a:lnTo>
                  <a:lnTo>
                    <a:pt x="614" y="111"/>
                  </a:lnTo>
                  <a:lnTo>
                    <a:pt x="610" y="114"/>
                  </a:lnTo>
                  <a:lnTo>
                    <a:pt x="605" y="121"/>
                  </a:lnTo>
                  <a:lnTo>
                    <a:pt x="600" y="126"/>
                  </a:lnTo>
                  <a:lnTo>
                    <a:pt x="603" y="126"/>
                  </a:lnTo>
                  <a:lnTo>
                    <a:pt x="608" y="131"/>
                  </a:lnTo>
                  <a:lnTo>
                    <a:pt x="614" y="136"/>
                  </a:lnTo>
                  <a:lnTo>
                    <a:pt x="623" y="148"/>
                  </a:lnTo>
                  <a:lnTo>
                    <a:pt x="631" y="159"/>
                  </a:lnTo>
                  <a:lnTo>
                    <a:pt x="639" y="168"/>
                  </a:lnTo>
                  <a:lnTo>
                    <a:pt x="641" y="171"/>
                  </a:lnTo>
                  <a:lnTo>
                    <a:pt x="641" y="172"/>
                  </a:lnTo>
                  <a:lnTo>
                    <a:pt x="643" y="174"/>
                  </a:lnTo>
                  <a:lnTo>
                    <a:pt x="643" y="175"/>
                  </a:lnTo>
                  <a:lnTo>
                    <a:pt x="643" y="176"/>
                  </a:lnTo>
                  <a:lnTo>
                    <a:pt x="646" y="177"/>
                  </a:lnTo>
                  <a:lnTo>
                    <a:pt x="648" y="180"/>
                  </a:lnTo>
                  <a:lnTo>
                    <a:pt x="648" y="181"/>
                  </a:lnTo>
                  <a:lnTo>
                    <a:pt x="650" y="183"/>
                  </a:lnTo>
                  <a:lnTo>
                    <a:pt x="656" y="191"/>
                  </a:lnTo>
                  <a:lnTo>
                    <a:pt x="654" y="197"/>
                  </a:lnTo>
                  <a:lnTo>
                    <a:pt x="658" y="205"/>
                  </a:lnTo>
                  <a:lnTo>
                    <a:pt x="663" y="211"/>
                  </a:lnTo>
                  <a:lnTo>
                    <a:pt x="668" y="213"/>
                  </a:lnTo>
                  <a:lnTo>
                    <a:pt x="675" y="214"/>
                  </a:lnTo>
                  <a:lnTo>
                    <a:pt x="676" y="214"/>
                  </a:lnTo>
                  <a:lnTo>
                    <a:pt x="677" y="214"/>
                  </a:lnTo>
                  <a:lnTo>
                    <a:pt x="679" y="214"/>
                  </a:lnTo>
                  <a:lnTo>
                    <a:pt x="683" y="215"/>
                  </a:lnTo>
                  <a:lnTo>
                    <a:pt x="686" y="215"/>
                  </a:lnTo>
                  <a:lnTo>
                    <a:pt x="692" y="216"/>
                  </a:lnTo>
                  <a:lnTo>
                    <a:pt x="694" y="220"/>
                  </a:lnTo>
                  <a:lnTo>
                    <a:pt x="695" y="223"/>
                  </a:lnTo>
                  <a:lnTo>
                    <a:pt x="700" y="232"/>
                  </a:lnTo>
                  <a:lnTo>
                    <a:pt x="701" y="235"/>
                  </a:lnTo>
                  <a:lnTo>
                    <a:pt x="702" y="236"/>
                  </a:lnTo>
                  <a:lnTo>
                    <a:pt x="703" y="239"/>
                  </a:lnTo>
                  <a:lnTo>
                    <a:pt x="703" y="240"/>
                  </a:lnTo>
                  <a:lnTo>
                    <a:pt x="707" y="241"/>
                  </a:lnTo>
                  <a:lnTo>
                    <a:pt x="707" y="242"/>
                  </a:lnTo>
                  <a:lnTo>
                    <a:pt x="708" y="242"/>
                  </a:lnTo>
                  <a:lnTo>
                    <a:pt x="709" y="242"/>
                  </a:lnTo>
                  <a:lnTo>
                    <a:pt x="710" y="243"/>
                  </a:lnTo>
                  <a:lnTo>
                    <a:pt x="711" y="244"/>
                  </a:lnTo>
                  <a:lnTo>
                    <a:pt x="714" y="245"/>
                  </a:lnTo>
                  <a:lnTo>
                    <a:pt x="714" y="247"/>
                  </a:lnTo>
                  <a:lnTo>
                    <a:pt x="718" y="250"/>
                  </a:lnTo>
                  <a:lnTo>
                    <a:pt x="719" y="252"/>
                  </a:lnTo>
                  <a:lnTo>
                    <a:pt x="720" y="252"/>
                  </a:lnTo>
                  <a:lnTo>
                    <a:pt x="723" y="255"/>
                  </a:lnTo>
                  <a:lnTo>
                    <a:pt x="724" y="257"/>
                  </a:lnTo>
                  <a:lnTo>
                    <a:pt x="725" y="257"/>
                  </a:lnTo>
                  <a:lnTo>
                    <a:pt x="732" y="264"/>
                  </a:lnTo>
                  <a:lnTo>
                    <a:pt x="732" y="267"/>
                  </a:lnTo>
                  <a:lnTo>
                    <a:pt x="731" y="268"/>
                  </a:lnTo>
                  <a:lnTo>
                    <a:pt x="731" y="270"/>
                  </a:lnTo>
                  <a:lnTo>
                    <a:pt x="729" y="274"/>
                  </a:lnTo>
                  <a:lnTo>
                    <a:pt x="731" y="276"/>
                  </a:lnTo>
                  <a:lnTo>
                    <a:pt x="732" y="276"/>
                  </a:lnTo>
                  <a:lnTo>
                    <a:pt x="732" y="277"/>
                  </a:lnTo>
                  <a:lnTo>
                    <a:pt x="733" y="277"/>
                  </a:lnTo>
                  <a:lnTo>
                    <a:pt x="734" y="277"/>
                  </a:lnTo>
                  <a:lnTo>
                    <a:pt x="735" y="277"/>
                  </a:lnTo>
                  <a:lnTo>
                    <a:pt x="735" y="278"/>
                  </a:lnTo>
                  <a:lnTo>
                    <a:pt x="736" y="278"/>
                  </a:lnTo>
                  <a:lnTo>
                    <a:pt x="736" y="280"/>
                  </a:lnTo>
                  <a:lnTo>
                    <a:pt x="737" y="280"/>
                  </a:lnTo>
                  <a:lnTo>
                    <a:pt x="737" y="281"/>
                  </a:lnTo>
                  <a:lnTo>
                    <a:pt x="738" y="281"/>
                  </a:lnTo>
                  <a:lnTo>
                    <a:pt x="738" y="282"/>
                  </a:lnTo>
                  <a:lnTo>
                    <a:pt x="738" y="283"/>
                  </a:lnTo>
                  <a:lnTo>
                    <a:pt x="744" y="284"/>
                  </a:lnTo>
                  <a:lnTo>
                    <a:pt x="746" y="285"/>
                  </a:lnTo>
                  <a:lnTo>
                    <a:pt x="749" y="287"/>
                  </a:lnTo>
                  <a:lnTo>
                    <a:pt x="751" y="290"/>
                  </a:lnTo>
                  <a:lnTo>
                    <a:pt x="754" y="292"/>
                  </a:lnTo>
                  <a:lnTo>
                    <a:pt x="757" y="294"/>
                  </a:lnTo>
                  <a:lnTo>
                    <a:pt x="761" y="299"/>
                  </a:lnTo>
                  <a:lnTo>
                    <a:pt x="762" y="299"/>
                  </a:lnTo>
                  <a:lnTo>
                    <a:pt x="762" y="300"/>
                  </a:lnTo>
                  <a:lnTo>
                    <a:pt x="763" y="301"/>
                  </a:lnTo>
                  <a:lnTo>
                    <a:pt x="767" y="300"/>
                  </a:lnTo>
                  <a:lnTo>
                    <a:pt x="770" y="300"/>
                  </a:lnTo>
                  <a:lnTo>
                    <a:pt x="771" y="300"/>
                  </a:lnTo>
                  <a:lnTo>
                    <a:pt x="772" y="300"/>
                  </a:lnTo>
                  <a:lnTo>
                    <a:pt x="779" y="302"/>
                  </a:lnTo>
                  <a:lnTo>
                    <a:pt x="780" y="303"/>
                  </a:lnTo>
                  <a:lnTo>
                    <a:pt x="781" y="303"/>
                  </a:lnTo>
                  <a:lnTo>
                    <a:pt x="783" y="307"/>
                  </a:lnTo>
                  <a:lnTo>
                    <a:pt x="784" y="311"/>
                  </a:lnTo>
                  <a:lnTo>
                    <a:pt x="784" y="312"/>
                  </a:lnTo>
                  <a:lnTo>
                    <a:pt x="785" y="315"/>
                  </a:lnTo>
                  <a:lnTo>
                    <a:pt x="786" y="318"/>
                  </a:lnTo>
                  <a:lnTo>
                    <a:pt x="787" y="320"/>
                  </a:lnTo>
                  <a:lnTo>
                    <a:pt x="787" y="322"/>
                  </a:lnTo>
                  <a:lnTo>
                    <a:pt x="786" y="326"/>
                  </a:lnTo>
                  <a:lnTo>
                    <a:pt x="785" y="327"/>
                  </a:lnTo>
                  <a:lnTo>
                    <a:pt x="783" y="332"/>
                  </a:lnTo>
                  <a:lnTo>
                    <a:pt x="781" y="333"/>
                  </a:lnTo>
                  <a:lnTo>
                    <a:pt x="780" y="333"/>
                  </a:lnTo>
                  <a:lnTo>
                    <a:pt x="780" y="334"/>
                  </a:lnTo>
                  <a:lnTo>
                    <a:pt x="780" y="335"/>
                  </a:lnTo>
                  <a:lnTo>
                    <a:pt x="779" y="336"/>
                  </a:lnTo>
                  <a:lnTo>
                    <a:pt x="779" y="337"/>
                  </a:lnTo>
                  <a:lnTo>
                    <a:pt x="778" y="339"/>
                  </a:lnTo>
                  <a:lnTo>
                    <a:pt x="778" y="340"/>
                  </a:lnTo>
                  <a:lnTo>
                    <a:pt x="778" y="341"/>
                  </a:lnTo>
                  <a:lnTo>
                    <a:pt x="777" y="342"/>
                  </a:lnTo>
                  <a:lnTo>
                    <a:pt x="777" y="343"/>
                  </a:lnTo>
                  <a:lnTo>
                    <a:pt x="775" y="348"/>
                  </a:lnTo>
                  <a:lnTo>
                    <a:pt x="774" y="350"/>
                  </a:lnTo>
                  <a:lnTo>
                    <a:pt x="772" y="353"/>
                  </a:lnTo>
                  <a:lnTo>
                    <a:pt x="772" y="362"/>
                  </a:lnTo>
                  <a:lnTo>
                    <a:pt x="771" y="365"/>
                  </a:lnTo>
                  <a:lnTo>
                    <a:pt x="774" y="369"/>
                  </a:lnTo>
                  <a:lnTo>
                    <a:pt x="776" y="374"/>
                  </a:lnTo>
                  <a:lnTo>
                    <a:pt x="778" y="378"/>
                  </a:lnTo>
                  <a:lnTo>
                    <a:pt x="777" y="383"/>
                  </a:lnTo>
                  <a:lnTo>
                    <a:pt x="776" y="385"/>
                  </a:lnTo>
                  <a:lnTo>
                    <a:pt x="776" y="386"/>
                  </a:lnTo>
                  <a:lnTo>
                    <a:pt x="775" y="390"/>
                  </a:lnTo>
                  <a:lnTo>
                    <a:pt x="774" y="393"/>
                  </a:lnTo>
                  <a:lnTo>
                    <a:pt x="774" y="395"/>
                  </a:lnTo>
                  <a:lnTo>
                    <a:pt x="774" y="397"/>
                  </a:lnTo>
                  <a:lnTo>
                    <a:pt x="772" y="400"/>
                  </a:lnTo>
                  <a:lnTo>
                    <a:pt x="774" y="401"/>
                  </a:lnTo>
                  <a:lnTo>
                    <a:pt x="776" y="403"/>
                  </a:lnTo>
                  <a:lnTo>
                    <a:pt x="776" y="404"/>
                  </a:lnTo>
                  <a:lnTo>
                    <a:pt x="779" y="408"/>
                  </a:lnTo>
                  <a:lnTo>
                    <a:pt x="788" y="409"/>
                  </a:lnTo>
                  <a:lnTo>
                    <a:pt x="797" y="415"/>
                  </a:lnTo>
                  <a:lnTo>
                    <a:pt x="801" y="417"/>
                  </a:lnTo>
                  <a:lnTo>
                    <a:pt x="804" y="424"/>
                  </a:lnTo>
                  <a:lnTo>
                    <a:pt x="817" y="435"/>
                  </a:lnTo>
                  <a:lnTo>
                    <a:pt x="819" y="437"/>
                  </a:lnTo>
                  <a:lnTo>
                    <a:pt x="824" y="443"/>
                  </a:lnTo>
                  <a:lnTo>
                    <a:pt x="828" y="445"/>
                  </a:lnTo>
                  <a:lnTo>
                    <a:pt x="829" y="446"/>
                  </a:lnTo>
                  <a:lnTo>
                    <a:pt x="829" y="449"/>
                  </a:lnTo>
                  <a:lnTo>
                    <a:pt x="832" y="461"/>
                  </a:lnTo>
                  <a:lnTo>
                    <a:pt x="836" y="474"/>
                  </a:lnTo>
                  <a:lnTo>
                    <a:pt x="835" y="476"/>
                  </a:lnTo>
                  <a:lnTo>
                    <a:pt x="831" y="483"/>
                  </a:lnTo>
                  <a:lnTo>
                    <a:pt x="829" y="486"/>
                  </a:lnTo>
                  <a:lnTo>
                    <a:pt x="828" y="489"/>
                  </a:lnTo>
                  <a:lnTo>
                    <a:pt x="827" y="491"/>
                  </a:lnTo>
                  <a:lnTo>
                    <a:pt x="823" y="493"/>
                  </a:lnTo>
                  <a:lnTo>
                    <a:pt x="819" y="495"/>
                  </a:lnTo>
                  <a:lnTo>
                    <a:pt x="818" y="496"/>
                  </a:lnTo>
                  <a:lnTo>
                    <a:pt x="814" y="501"/>
                  </a:lnTo>
                  <a:lnTo>
                    <a:pt x="814" y="502"/>
                  </a:lnTo>
                  <a:lnTo>
                    <a:pt x="812" y="504"/>
                  </a:lnTo>
                  <a:lnTo>
                    <a:pt x="811" y="506"/>
                  </a:lnTo>
                  <a:lnTo>
                    <a:pt x="811" y="507"/>
                  </a:lnTo>
                  <a:lnTo>
                    <a:pt x="811" y="508"/>
                  </a:lnTo>
                  <a:lnTo>
                    <a:pt x="811" y="509"/>
                  </a:lnTo>
                  <a:lnTo>
                    <a:pt x="812" y="509"/>
                  </a:lnTo>
                  <a:lnTo>
                    <a:pt x="812" y="510"/>
                  </a:lnTo>
                  <a:lnTo>
                    <a:pt x="813" y="510"/>
                  </a:lnTo>
                  <a:lnTo>
                    <a:pt x="814" y="512"/>
                  </a:lnTo>
                  <a:lnTo>
                    <a:pt x="815" y="514"/>
                  </a:lnTo>
                  <a:lnTo>
                    <a:pt x="821" y="509"/>
                  </a:lnTo>
                  <a:lnTo>
                    <a:pt x="824" y="512"/>
                  </a:lnTo>
                  <a:lnTo>
                    <a:pt x="830" y="516"/>
                  </a:lnTo>
                  <a:lnTo>
                    <a:pt x="829" y="518"/>
                  </a:lnTo>
                  <a:lnTo>
                    <a:pt x="827" y="521"/>
                  </a:lnTo>
                  <a:lnTo>
                    <a:pt x="828" y="523"/>
                  </a:lnTo>
                  <a:lnTo>
                    <a:pt x="837" y="528"/>
                  </a:lnTo>
                  <a:lnTo>
                    <a:pt x="845" y="533"/>
                  </a:lnTo>
                  <a:lnTo>
                    <a:pt x="853" y="537"/>
                  </a:lnTo>
                  <a:lnTo>
                    <a:pt x="860" y="541"/>
                  </a:lnTo>
                  <a:lnTo>
                    <a:pt x="863" y="543"/>
                  </a:lnTo>
                  <a:lnTo>
                    <a:pt x="864" y="544"/>
                  </a:lnTo>
                  <a:lnTo>
                    <a:pt x="864" y="538"/>
                  </a:lnTo>
                  <a:lnTo>
                    <a:pt x="863" y="538"/>
                  </a:lnTo>
                  <a:lnTo>
                    <a:pt x="863" y="537"/>
                  </a:lnTo>
                  <a:lnTo>
                    <a:pt x="863" y="536"/>
                  </a:lnTo>
                  <a:lnTo>
                    <a:pt x="863" y="535"/>
                  </a:lnTo>
                  <a:lnTo>
                    <a:pt x="863" y="534"/>
                  </a:lnTo>
                  <a:lnTo>
                    <a:pt x="864" y="533"/>
                  </a:lnTo>
                  <a:lnTo>
                    <a:pt x="863" y="532"/>
                  </a:lnTo>
                  <a:lnTo>
                    <a:pt x="861" y="533"/>
                  </a:lnTo>
                  <a:lnTo>
                    <a:pt x="860" y="532"/>
                  </a:lnTo>
                  <a:lnTo>
                    <a:pt x="860" y="531"/>
                  </a:lnTo>
                  <a:lnTo>
                    <a:pt x="858" y="529"/>
                  </a:lnTo>
                  <a:lnTo>
                    <a:pt x="857" y="528"/>
                  </a:lnTo>
                  <a:lnTo>
                    <a:pt x="856" y="528"/>
                  </a:lnTo>
                  <a:lnTo>
                    <a:pt x="856" y="527"/>
                  </a:lnTo>
                  <a:lnTo>
                    <a:pt x="855" y="526"/>
                  </a:lnTo>
                  <a:lnTo>
                    <a:pt x="855" y="525"/>
                  </a:lnTo>
                  <a:lnTo>
                    <a:pt x="855" y="524"/>
                  </a:lnTo>
                  <a:lnTo>
                    <a:pt x="854" y="523"/>
                  </a:lnTo>
                  <a:lnTo>
                    <a:pt x="854" y="521"/>
                  </a:lnTo>
                  <a:lnTo>
                    <a:pt x="854" y="511"/>
                  </a:lnTo>
                  <a:lnTo>
                    <a:pt x="854" y="509"/>
                  </a:lnTo>
                  <a:lnTo>
                    <a:pt x="855" y="509"/>
                  </a:lnTo>
                  <a:lnTo>
                    <a:pt x="856" y="509"/>
                  </a:lnTo>
                  <a:lnTo>
                    <a:pt x="857" y="507"/>
                  </a:lnTo>
                  <a:lnTo>
                    <a:pt x="858" y="507"/>
                  </a:lnTo>
                  <a:lnTo>
                    <a:pt x="860" y="506"/>
                  </a:lnTo>
                  <a:lnTo>
                    <a:pt x="861" y="506"/>
                  </a:lnTo>
                  <a:lnTo>
                    <a:pt x="862" y="506"/>
                  </a:lnTo>
                  <a:lnTo>
                    <a:pt x="863" y="504"/>
                  </a:lnTo>
                  <a:lnTo>
                    <a:pt x="864" y="504"/>
                  </a:lnTo>
                  <a:lnTo>
                    <a:pt x="865" y="503"/>
                  </a:lnTo>
                  <a:lnTo>
                    <a:pt x="867" y="502"/>
                  </a:lnTo>
                  <a:lnTo>
                    <a:pt x="869" y="502"/>
                  </a:lnTo>
                  <a:lnTo>
                    <a:pt x="871" y="502"/>
                  </a:lnTo>
                  <a:lnTo>
                    <a:pt x="872" y="502"/>
                  </a:lnTo>
                  <a:lnTo>
                    <a:pt x="874" y="503"/>
                  </a:lnTo>
                  <a:lnTo>
                    <a:pt x="876" y="504"/>
                  </a:lnTo>
                  <a:lnTo>
                    <a:pt x="881" y="506"/>
                  </a:lnTo>
                  <a:lnTo>
                    <a:pt x="882" y="507"/>
                  </a:lnTo>
                  <a:lnTo>
                    <a:pt x="882" y="509"/>
                  </a:lnTo>
                  <a:lnTo>
                    <a:pt x="882" y="510"/>
                  </a:lnTo>
                  <a:lnTo>
                    <a:pt x="882" y="511"/>
                  </a:lnTo>
                  <a:lnTo>
                    <a:pt x="882" y="514"/>
                  </a:lnTo>
                  <a:lnTo>
                    <a:pt x="883" y="517"/>
                  </a:lnTo>
                  <a:lnTo>
                    <a:pt x="884" y="519"/>
                  </a:lnTo>
                  <a:lnTo>
                    <a:pt x="886" y="520"/>
                  </a:lnTo>
                  <a:lnTo>
                    <a:pt x="890" y="524"/>
                  </a:lnTo>
                  <a:lnTo>
                    <a:pt x="898" y="529"/>
                  </a:lnTo>
                  <a:lnTo>
                    <a:pt x="897" y="532"/>
                  </a:lnTo>
                  <a:lnTo>
                    <a:pt x="896" y="532"/>
                  </a:lnTo>
                  <a:lnTo>
                    <a:pt x="895" y="533"/>
                  </a:lnTo>
                  <a:lnTo>
                    <a:pt x="895" y="538"/>
                  </a:lnTo>
                  <a:lnTo>
                    <a:pt x="896" y="538"/>
                  </a:lnTo>
                  <a:lnTo>
                    <a:pt x="899" y="538"/>
                  </a:lnTo>
                  <a:lnTo>
                    <a:pt x="900" y="538"/>
                  </a:lnTo>
                  <a:lnTo>
                    <a:pt x="907" y="538"/>
                  </a:lnTo>
                  <a:lnTo>
                    <a:pt x="912" y="548"/>
                  </a:lnTo>
                  <a:lnTo>
                    <a:pt x="914" y="551"/>
                  </a:lnTo>
                  <a:lnTo>
                    <a:pt x="912" y="552"/>
                  </a:lnTo>
                  <a:lnTo>
                    <a:pt x="910" y="553"/>
                  </a:lnTo>
                  <a:lnTo>
                    <a:pt x="908" y="554"/>
                  </a:lnTo>
                  <a:lnTo>
                    <a:pt x="910" y="556"/>
                  </a:lnTo>
                  <a:lnTo>
                    <a:pt x="912" y="557"/>
                  </a:lnTo>
                  <a:lnTo>
                    <a:pt x="915" y="556"/>
                  </a:lnTo>
                  <a:lnTo>
                    <a:pt x="916" y="556"/>
                  </a:lnTo>
                  <a:lnTo>
                    <a:pt x="918" y="558"/>
                  </a:lnTo>
                  <a:lnTo>
                    <a:pt x="921" y="559"/>
                  </a:lnTo>
                  <a:lnTo>
                    <a:pt x="922" y="559"/>
                  </a:lnTo>
                  <a:lnTo>
                    <a:pt x="922" y="561"/>
                  </a:lnTo>
                  <a:lnTo>
                    <a:pt x="933" y="561"/>
                  </a:lnTo>
                  <a:lnTo>
                    <a:pt x="944" y="561"/>
                  </a:lnTo>
                  <a:lnTo>
                    <a:pt x="943" y="582"/>
                  </a:lnTo>
                  <a:lnTo>
                    <a:pt x="944" y="583"/>
                  </a:lnTo>
                  <a:lnTo>
                    <a:pt x="949" y="583"/>
                  </a:lnTo>
                  <a:lnTo>
                    <a:pt x="951" y="583"/>
                  </a:lnTo>
                  <a:lnTo>
                    <a:pt x="962" y="583"/>
                  </a:lnTo>
                  <a:lnTo>
                    <a:pt x="988" y="583"/>
                  </a:lnTo>
                  <a:lnTo>
                    <a:pt x="988" y="588"/>
                  </a:lnTo>
                  <a:lnTo>
                    <a:pt x="988" y="596"/>
                  </a:lnTo>
                  <a:lnTo>
                    <a:pt x="988" y="600"/>
                  </a:lnTo>
                  <a:lnTo>
                    <a:pt x="992" y="600"/>
                  </a:lnTo>
                  <a:lnTo>
                    <a:pt x="994" y="601"/>
                  </a:lnTo>
                  <a:lnTo>
                    <a:pt x="995" y="603"/>
                  </a:lnTo>
                  <a:lnTo>
                    <a:pt x="994" y="604"/>
                  </a:lnTo>
                  <a:lnTo>
                    <a:pt x="988" y="615"/>
                  </a:lnTo>
                  <a:lnTo>
                    <a:pt x="986" y="618"/>
                  </a:lnTo>
                  <a:lnTo>
                    <a:pt x="987" y="618"/>
                  </a:lnTo>
                  <a:lnTo>
                    <a:pt x="988" y="620"/>
                  </a:lnTo>
                  <a:lnTo>
                    <a:pt x="993" y="626"/>
                  </a:lnTo>
                  <a:lnTo>
                    <a:pt x="999" y="634"/>
                  </a:lnTo>
                  <a:lnTo>
                    <a:pt x="1008" y="644"/>
                  </a:lnTo>
                  <a:lnTo>
                    <a:pt x="1016" y="655"/>
                  </a:lnTo>
                  <a:lnTo>
                    <a:pt x="1024" y="666"/>
                  </a:lnTo>
                  <a:lnTo>
                    <a:pt x="1031" y="676"/>
                  </a:lnTo>
                  <a:lnTo>
                    <a:pt x="1033" y="675"/>
                  </a:lnTo>
                  <a:lnTo>
                    <a:pt x="1035" y="674"/>
                  </a:lnTo>
                  <a:lnTo>
                    <a:pt x="1038" y="679"/>
                  </a:lnTo>
                  <a:lnTo>
                    <a:pt x="1036" y="682"/>
                  </a:lnTo>
                  <a:lnTo>
                    <a:pt x="1038" y="684"/>
                  </a:lnTo>
                  <a:lnTo>
                    <a:pt x="1043" y="691"/>
                  </a:lnTo>
                  <a:lnTo>
                    <a:pt x="1045" y="694"/>
                  </a:lnTo>
                  <a:lnTo>
                    <a:pt x="1048" y="701"/>
                  </a:lnTo>
                  <a:lnTo>
                    <a:pt x="1053" y="711"/>
                  </a:lnTo>
                  <a:lnTo>
                    <a:pt x="1055" y="716"/>
                  </a:lnTo>
                  <a:lnTo>
                    <a:pt x="1056" y="719"/>
                  </a:lnTo>
                  <a:lnTo>
                    <a:pt x="1057" y="720"/>
                  </a:lnTo>
                  <a:lnTo>
                    <a:pt x="1059" y="725"/>
                  </a:lnTo>
                  <a:lnTo>
                    <a:pt x="1060" y="728"/>
                  </a:lnTo>
                  <a:lnTo>
                    <a:pt x="1061" y="729"/>
                  </a:lnTo>
                  <a:lnTo>
                    <a:pt x="1061" y="730"/>
                  </a:lnTo>
                  <a:lnTo>
                    <a:pt x="1062" y="732"/>
                  </a:lnTo>
                  <a:lnTo>
                    <a:pt x="1063" y="735"/>
                  </a:lnTo>
                  <a:lnTo>
                    <a:pt x="1066" y="741"/>
                  </a:lnTo>
                  <a:lnTo>
                    <a:pt x="1066" y="742"/>
                  </a:lnTo>
                  <a:lnTo>
                    <a:pt x="1068" y="744"/>
                  </a:lnTo>
                  <a:lnTo>
                    <a:pt x="1068" y="745"/>
                  </a:lnTo>
                  <a:lnTo>
                    <a:pt x="1071" y="752"/>
                  </a:lnTo>
                  <a:lnTo>
                    <a:pt x="1074" y="760"/>
                  </a:lnTo>
                  <a:lnTo>
                    <a:pt x="1076" y="762"/>
                  </a:lnTo>
                  <a:lnTo>
                    <a:pt x="1078" y="767"/>
                  </a:lnTo>
                  <a:lnTo>
                    <a:pt x="1078" y="769"/>
                  </a:lnTo>
                  <a:lnTo>
                    <a:pt x="1079" y="772"/>
                  </a:lnTo>
                  <a:lnTo>
                    <a:pt x="1079" y="774"/>
                  </a:lnTo>
                  <a:lnTo>
                    <a:pt x="1079" y="775"/>
                  </a:lnTo>
                  <a:lnTo>
                    <a:pt x="1080" y="775"/>
                  </a:lnTo>
                  <a:lnTo>
                    <a:pt x="1080" y="776"/>
                  </a:lnTo>
                  <a:lnTo>
                    <a:pt x="1081" y="777"/>
                  </a:lnTo>
                  <a:lnTo>
                    <a:pt x="1081" y="778"/>
                  </a:lnTo>
                  <a:lnTo>
                    <a:pt x="1082" y="778"/>
                  </a:lnTo>
                  <a:lnTo>
                    <a:pt x="1082" y="779"/>
                  </a:lnTo>
                  <a:lnTo>
                    <a:pt x="1082" y="782"/>
                  </a:lnTo>
                  <a:lnTo>
                    <a:pt x="1083" y="782"/>
                  </a:lnTo>
                  <a:lnTo>
                    <a:pt x="1083" y="783"/>
                  </a:lnTo>
                  <a:lnTo>
                    <a:pt x="1083" y="784"/>
                  </a:lnTo>
                  <a:lnTo>
                    <a:pt x="1085" y="785"/>
                  </a:lnTo>
                  <a:lnTo>
                    <a:pt x="1085" y="786"/>
                  </a:lnTo>
                  <a:lnTo>
                    <a:pt x="1087" y="787"/>
                  </a:lnTo>
                  <a:lnTo>
                    <a:pt x="1087" y="788"/>
                  </a:lnTo>
                  <a:lnTo>
                    <a:pt x="1088" y="788"/>
                  </a:lnTo>
                  <a:lnTo>
                    <a:pt x="1088" y="789"/>
                  </a:lnTo>
                  <a:lnTo>
                    <a:pt x="1088" y="791"/>
                  </a:lnTo>
                  <a:lnTo>
                    <a:pt x="1089" y="793"/>
                  </a:lnTo>
                  <a:lnTo>
                    <a:pt x="1089" y="794"/>
                  </a:lnTo>
                  <a:lnTo>
                    <a:pt x="1089" y="795"/>
                  </a:lnTo>
                  <a:lnTo>
                    <a:pt x="1090" y="796"/>
                  </a:lnTo>
                  <a:lnTo>
                    <a:pt x="1097" y="807"/>
                  </a:lnTo>
                  <a:lnTo>
                    <a:pt x="1097" y="808"/>
                  </a:lnTo>
                  <a:lnTo>
                    <a:pt x="1098" y="809"/>
                  </a:lnTo>
                  <a:lnTo>
                    <a:pt x="1100" y="811"/>
                  </a:lnTo>
                  <a:lnTo>
                    <a:pt x="1102" y="814"/>
                  </a:lnTo>
                  <a:lnTo>
                    <a:pt x="1104" y="817"/>
                  </a:lnTo>
                  <a:lnTo>
                    <a:pt x="1105" y="818"/>
                  </a:lnTo>
                  <a:lnTo>
                    <a:pt x="1106" y="821"/>
                  </a:lnTo>
                  <a:lnTo>
                    <a:pt x="1107" y="822"/>
                  </a:lnTo>
                  <a:lnTo>
                    <a:pt x="1108" y="824"/>
                  </a:lnTo>
                  <a:lnTo>
                    <a:pt x="1108" y="826"/>
                  </a:lnTo>
                  <a:lnTo>
                    <a:pt x="1109" y="826"/>
                  </a:lnTo>
                  <a:lnTo>
                    <a:pt x="1109" y="827"/>
                  </a:lnTo>
                  <a:lnTo>
                    <a:pt x="1111" y="829"/>
                  </a:lnTo>
                  <a:lnTo>
                    <a:pt x="1112" y="830"/>
                  </a:lnTo>
                  <a:lnTo>
                    <a:pt x="1112" y="832"/>
                  </a:lnTo>
                  <a:lnTo>
                    <a:pt x="1113" y="833"/>
                  </a:lnTo>
                  <a:lnTo>
                    <a:pt x="1116" y="838"/>
                  </a:lnTo>
                  <a:lnTo>
                    <a:pt x="1119" y="842"/>
                  </a:lnTo>
                  <a:lnTo>
                    <a:pt x="1123" y="851"/>
                  </a:lnTo>
                  <a:lnTo>
                    <a:pt x="1123" y="852"/>
                  </a:lnTo>
                  <a:lnTo>
                    <a:pt x="1123" y="853"/>
                  </a:lnTo>
                  <a:lnTo>
                    <a:pt x="1124" y="853"/>
                  </a:lnTo>
                  <a:lnTo>
                    <a:pt x="1124" y="854"/>
                  </a:lnTo>
                  <a:lnTo>
                    <a:pt x="1124" y="855"/>
                  </a:lnTo>
                  <a:lnTo>
                    <a:pt x="1124" y="856"/>
                  </a:lnTo>
                  <a:lnTo>
                    <a:pt x="1124" y="861"/>
                  </a:lnTo>
                  <a:lnTo>
                    <a:pt x="1125" y="861"/>
                  </a:lnTo>
                  <a:lnTo>
                    <a:pt x="1126" y="861"/>
                  </a:lnTo>
                  <a:lnTo>
                    <a:pt x="1126" y="862"/>
                  </a:lnTo>
                  <a:lnTo>
                    <a:pt x="1128" y="876"/>
                  </a:lnTo>
                  <a:lnTo>
                    <a:pt x="1126" y="877"/>
                  </a:lnTo>
                  <a:lnTo>
                    <a:pt x="1128" y="878"/>
                  </a:lnTo>
                  <a:lnTo>
                    <a:pt x="1128" y="880"/>
                  </a:lnTo>
                  <a:lnTo>
                    <a:pt x="1128" y="881"/>
                  </a:lnTo>
                  <a:lnTo>
                    <a:pt x="1129" y="892"/>
                  </a:lnTo>
                  <a:lnTo>
                    <a:pt x="1129" y="895"/>
                  </a:lnTo>
                  <a:lnTo>
                    <a:pt x="1129" y="896"/>
                  </a:lnTo>
                  <a:lnTo>
                    <a:pt x="1129" y="897"/>
                  </a:lnTo>
                  <a:lnTo>
                    <a:pt x="1129" y="901"/>
                  </a:lnTo>
                  <a:lnTo>
                    <a:pt x="1130" y="904"/>
                  </a:lnTo>
                  <a:lnTo>
                    <a:pt x="1130" y="910"/>
                  </a:lnTo>
                  <a:lnTo>
                    <a:pt x="1130" y="913"/>
                  </a:lnTo>
                  <a:lnTo>
                    <a:pt x="1130" y="914"/>
                  </a:lnTo>
                  <a:lnTo>
                    <a:pt x="1130" y="916"/>
                  </a:lnTo>
                  <a:lnTo>
                    <a:pt x="1128" y="921"/>
                  </a:lnTo>
                  <a:lnTo>
                    <a:pt x="1128" y="926"/>
                  </a:lnTo>
                  <a:lnTo>
                    <a:pt x="1128" y="934"/>
                  </a:lnTo>
                  <a:lnTo>
                    <a:pt x="1129" y="936"/>
                  </a:lnTo>
                  <a:lnTo>
                    <a:pt x="1130" y="941"/>
                  </a:lnTo>
                  <a:lnTo>
                    <a:pt x="1129" y="946"/>
                  </a:lnTo>
                  <a:lnTo>
                    <a:pt x="1123" y="953"/>
                  </a:lnTo>
                  <a:lnTo>
                    <a:pt x="1119" y="958"/>
                  </a:lnTo>
                  <a:lnTo>
                    <a:pt x="1117" y="959"/>
                  </a:lnTo>
                  <a:lnTo>
                    <a:pt x="1115" y="961"/>
                  </a:lnTo>
                  <a:lnTo>
                    <a:pt x="1109" y="966"/>
                  </a:lnTo>
                  <a:lnTo>
                    <a:pt x="1104" y="967"/>
                  </a:lnTo>
                  <a:close/>
                  <a:moveTo>
                    <a:pt x="492" y="349"/>
                  </a:moveTo>
                  <a:lnTo>
                    <a:pt x="491" y="349"/>
                  </a:lnTo>
                  <a:lnTo>
                    <a:pt x="492" y="350"/>
                  </a:lnTo>
                  <a:lnTo>
                    <a:pt x="492" y="351"/>
                  </a:lnTo>
                  <a:lnTo>
                    <a:pt x="491" y="351"/>
                  </a:lnTo>
                  <a:lnTo>
                    <a:pt x="492" y="352"/>
                  </a:lnTo>
                  <a:lnTo>
                    <a:pt x="491" y="352"/>
                  </a:lnTo>
                  <a:lnTo>
                    <a:pt x="491" y="353"/>
                  </a:lnTo>
                  <a:lnTo>
                    <a:pt x="490" y="353"/>
                  </a:lnTo>
                  <a:lnTo>
                    <a:pt x="490" y="355"/>
                  </a:lnTo>
                  <a:lnTo>
                    <a:pt x="490" y="356"/>
                  </a:lnTo>
                  <a:lnTo>
                    <a:pt x="490" y="357"/>
                  </a:lnTo>
                  <a:lnTo>
                    <a:pt x="488" y="357"/>
                  </a:lnTo>
                  <a:lnTo>
                    <a:pt x="488" y="358"/>
                  </a:lnTo>
                  <a:lnTo>
                    <a:pt x="488" y="359"/>
                  </a:lnTo>
                  <a:lnTo>
                    <a:pt x="488" y="360"/>
                  </a:lnTo>
                  <a:lnTo>
                    <a:pt x="487" y="360"/>
                  </a:lnTo>
                  <a:lnTo>
                    <a:pt x="487" y="361"/>
                  </a:lnTo>
                  <a:lnTo>
                    <a:pt x="486" y="361"/>
                  </a:lnTo>
                  <a:lnTo>
                    <a:pt x="482" y="365"/>
                  </a:lnTo>
                  <a:lnTo>
                    <a:pt x="479" y="367"/>
                  </a:lnTo>
                  <a:lnTo>
                    <a:pt x="473" y="372"/>
                  </a:lnTo>
                  <a:lnTo>
                    <a:pt x="470" y="373"/>
                  </a:lnTo>
                  <a:lnTo>
                    <a:pt x="470" y="375"/>
                  </a:lnTo>
                  <a:lnTo>
                    <a:pt x="469" y="378"/>
                  </a:lnTo>
                  <a:lnTo>
                    <a:pt x="469" y="379"/>
                  </a:lnTo>
                  <a:lnTo>
                    <a:pt x="469" y="381"/>
                  </a:lnTo>
                  <a:lnTo>
                    <a:pt x="469" y="382"/>
                  </a:lnTo>
                  <a:lnTo>
                    <a:pt x="468" y="382"/>
                  </a:lnTo>
                  <a:lnTo>
                    <a:pt x="468" y="383"/>
                  </a:lnTo>
                  <a:lnTo>
                    <a:pt x="467" y="384"/>
                  </a:lnTo>
                  <a:lnTo>
                    <a:pt x="464" y="389"/>
                  </a:lnTo>
                  <a:lnTo>
                    <a:pt x="462" y="389"/>
                  </a:lnTo>
                  <a:lnTo>
                    <a:pt x="464" y="390"/>
                  </a:lnTo>
                  <a:lnTo>
                    <a:pt x="466" y="391"/>
                  </a:lnTo>
                  <a:lnTo>
                    <a:pt x="466" y="392"/>
                  </a:lnTo>
                  <a:lnTo>
                    <a:pt x="464" y="393"/>
                  </a:lnTo>
                  <a:lnTo>
                    <a:pt x="462" y="394"/>
                  </a:lnTo>
                  <a:lnTo>
                    <a:pt x="468" y="400"/>
                  </a:lnTo>
                  <a:lnTo>
                    <a:pt x="470" y="402"/>
                  </a:lnTo>
                  <a:lnTo>
                    <a:pt x="472" y="402"/>
                  </a:lnTo>
                  <a:lnTo>
                    <a:pt x="472" y="403"/>
                  </a:lnTo>
                  <a:lnTo>
                    <a:pt x="473" y="403"/>
                  </a:lnTo>
                  <a:lnTo>
                    <a:pt x="476" y="407"/>
                  </a:lnTo>
                  <a:lnTo>
                    <a:pt x="477" y="408"/>
                  </a:lnTo>
                  <a:lnTo>
                    <a:pt x="477" y="409"/>
                  </a:lnTo>
                  <a:lnTo>
                    <a:pt x="478" y="411"/>
                  </a:lnTo>
                  <a:lnTo>
                    <a:pt x="479" y="412"/>
                  </a:lnTo>
                  <a:lnTo>
                    <a:pt x="481" y="414"/>
                  </a:lnTo>
                  <a:lnTo>
                    <a:pt x="482" y="415"/>
                  </a:lnTo>
                  <a:lnTo>
                    <a:pt x="483" y="416"/>
                  </a:lnTo>
                  <a:lnTo>
                    <a:pt x="483" y="417"/>
                  </a:lnTo>
                  <a:lnTo>
                    <a:pt x="484" y="417"/>
                  </a:lnTo>
                  <a:lnTo>
                    <a:pt x="484" y="418"/>
                  </a:lnTo>
                  <a:lnTo>
                    <a:pt x="485" y="418"/>
                  </a:lnTo>
                  <a:lnTo>
                    <a:pt x="486" y="418"/>
                  </a:lnTo>
                  <a:lnTo>
                    <a:pt x="487" y="418"/>
                  </a:lnTo>
                  <a:lnTo>
                    <a:pt x="488" y="418"/>
                  </a:lnTo>
                  <a:lnTo>
                    <a:pt x="488" y="419"/>
                  </a:lnTo>
                  <a:lnTo>
                    <a:pt x="490" y="419"/>
                  </a:lnTo>
                  <a:lnTo>
                    <a:pt x="491" y="419"/>
                  </a:lnTo>
                  <a:lnTo>
                    <a:pt x="492" y="422"/>
                  </a:lnTo>
                  <a:lnTo>
                    <a:pt x="492" y="420"/>
                  </a:lnTo>
                  <a:lnTo>
                    <a:pt x="493" y="420"/>
                  </a:lnTo>
                  <a:lnTo>
                    <a:pt x="494" y="420"/>
                  </a:lnTo>
                  <a:lnTo>
                    <a:pt x="495" y="420"/>
                  </a:lnTo>
                  <a:lnTo>
                    <a:pt x="495" y="422"/>
                  </a:lnTo>
                  <a:lnTo>
                    <a:pt x="496" y="422"/>
                  </a:lnTo>
                  <a:lnTo>
                    <a:pt x="498" y="422"/>
                  </a:lnTo>
                  <a:lnTo>
                    <a:pt x="499" y="422"/>
                  </a:lnTo>
                  <a:lnTo>
                    <a:pt x="500" y="423"/>
                  </a:lnTo>
                  <a:lnTo>
                    <a:pt x="501" y="423"/>
                  </a:lnTo>
                  <a:lnTo>
                    <a:pt x="500" y="424"/>
                  </a:lnTo>
                  <a:lnTo>
                    <a:pt x="502" y="424"/>
                  </a:lnTo>
                  <a:lnTo>
                    <a:pt x="503" y="424"/>
                  </a:lnTo>
                  <a:lnTo>
                    <a:pt x="505" y="424"/>
                  </a:lnTo>
                  <a:lnTo>
                    <a:pt x="505" y="425"/>
                  </a:lnTo>
                  <a:lnTo>
                    <a:pt x="507" y="424"/>
                  </a:lnTo>
                  <a:lnTo>
                    <a:pt x="508" y="425"/>
                  </a:lnTo>
                  <a:lnTo>
                    <a:pt x="509" y="426"/>
                  </a:lnTo>
                  <a:lnTo>
                    <a:pt x="509" y="425"/>
                  </a:lnTo>
                  <a:lnTo>
                    <a:pt x="510" y="425"/>
                  </a:lnTo>
                  <a:lnTo>
                    <a:pt x="510" y="426"/>
                  </a:lnTo>
                  <a:lnTo>
                    <a:pt x="511" y="426"/>
                  </a:lnTo>
                  <a:lnTo>
                    <a:pt x="511" y="425"/>
                  </a:lnTo>
                  <a:lnTo>
                    <a:pt x="512" y="426"/>
                  </a:lnTo>
                  <a:lnTo>
                    <a:pt x="513" y="427"/>
                  </a:lnTo>
                  <a:lnTo>
                    <a:pt x="516" y="427"/>
                  </a:lnTo>
                  <a:lnTo>
                    <a:pt x="518" y="428"/>
                  </a:lnTo>
                  <a:lnTo>
                    <a:pt x="518" y="429"/>
                  </a:lnTo>
                  <a:lnTo>
                    <a:pt x="520" y="428"/>
                  </a:lnTo>
                  <a:lnTo>
                    <a:pt x="521" y="428"/>
                  </a:lnTo>
                  <a:lnTo>
                    <a:pt x="522" y="429"/>
                  </a:lnTo>
                  <a:lnTo>
                    <a:pt x="524" y="429"/>
                  </a:lnTo>
                  <a:lnTo>
                    <a:pt x="525" y="429"/>
                  </a:lnTo>
                  <a:lnTo>
                    <a:pt x="526" y="429"/>
                  </a:lnTo>
                  <a:lnTo>
                    <a:pt x="527" y="431"/>
                  </a:lnTo>
                  <a:lnTo>
                    <a:pt x="528" y="431"/>
                  </a:lnTo>
                  <a:lnTo>
                    <a:pt x="530" y="431"/>
                  </a:lnTo>
                  <a:lnTo>
                    <a:pt x="530" y="432"/>
                  </a:lnTo>
                  <a:lnTo>
                    <a:pt x="533" y="432"/>
                  </a:lnTo>
                  <a:lnTo>
                    <a:pt x="534" y="433"/>
                  </a:lnTo>
                  <a:lnTo>
                    <a:pt x="534" y="432"/>
                  </a:lnTo>
                  <a:lnTo>
                    <a:pt x="535" y="433"/>
                  </a:lnTo>
                  <a:lnTo>
                    <a:pt x="539" y="434"/>
                  </a:lnTo>
                  <a:lnTo>
                    <a:pt x="542" y="434"/>
                  </a:lnTo>
                  <a:lnTo>
                    <a:pt x="542" y="435"/>
                  </a:lnTo>
                  <a:lnTo>
                    <a:pt x="543" y="435"/>
                  </a:lnTo>
                  <a:lnTo>
                    <a:pt x="544" y="435"/>
                  </a:lnTo>
                  <a:lnTo>
                    <a:pt x="545" y="435"/>
                  </a:lnTo>
                  <a:lnTo>
                    <a:pt x="545" y="436"/>
                  </a:lnTo>
                  <a:lnTo>
                    <a:pt x="546" y="436"/>
                  </a:lnTo>
                  <a:lnTo>
                    <a:pt x="547" y="436"/>
                  </a:lnTo>
                  <a:lnTo>
                    <a:pt x="548" y="436"/>
                  </a:lnTo>
                  <a:lnTo>
                    <a:pt x="550" y="437"/>
                  </a:lnTo>
                  <a:lnTo>
                    <a:pt x="552" y="437"/>
                  </a:lnTo>
                  <a:lnTo>
                    <a:pt x="554" y="439"/>
                  </a:lnTo>
                  <a:lnTo>
                    <a:pt x="555" y="439"/>
                  </a:lnTo>
                  <a:lnTo>
                    <a:pt x="556" y="439"/>
                  </a:lnTo>
                  <a:lnTo>
                    <a:pt x="557" y="439"/>
                  </a:lnTo>
                  <a:lnTo>
                    <a:pt x="559" y="440"/>
                  </a:lnTo>
                  <a:lnTo>
                    <a:pt x="560" y="440"/>
                  </a:lnTo>
                  <a:lnTo>
                    <a:pt x="561" y="440"/>
                  </a:lnTo>
                  <a:lnTo>
                    <a:pt x="562" y="441"/>
                  </a:lnTo>
                  <a:lnTo>
                    <a:pt x="563" y="441"/>
                  </a:lnTo>
                  <a:lnTo>
                    <a:pt x="565" y="441"/>
                  </a:lnTo>
                  <a:lnTo>
                    <a:pt x="565" y="442"/>
                  </a:lnTo>
                  <a:lnTo>
                    <a:pt x="567" y="442"/>
                  </a:lnTo>
                  <a:lnTo>
                    <a:pt x="568" y="442"/>
                  </a:lnTo>
                  <a:lnTo>
                    <a:pt x="569" y="443"/>
                  </a:lnTo>
                  <a:lnTo>
                    <a:pt x="570" y="442"/>
                  </a:lnTo>
                  <a:lnTo>
                    <a:pt x="570" y="443"/>
                  </a:lnTo>
                  <a:lnTo>
                    <a:pt x="571" y="443"/>
                  </a:lnTo>
                  <a:lnTo>
                    <a:pt x="572" y="443"/>
                  </a:lnTo>
                  <a:lnTo>
                    <a:pt x="573" y="444"/>
                  </a:lnTo>
                  <a:lnTo>
                    <a:pt x="578" y="445"/>
                  </a:lnTo>
                  <a:lnTo>
                    <a:pt x="582" y="446"/>
                  </a:lnTo>
                  <a:lnTo>
                    <a:pt x="584" y="446"/>
                  </a:lnTo>
                  <a:lnTo>
                    <a:pt x="585" y="448"/>
                  </a:lnTo>
                  <a:lnTo>
                    <a:pt x="586" y="448"/>
                  </a:lnTo>
                  <a:lnTo>
                    <a:pt x="587" y="448"/>
                  </a:lnTo>
                  <a:lnTo>
                    <a:pt x="588" y="448"/>
                  </a:lnTo>
                  <a:lnTo>
                    <a:pt x="589" y="449"/>
                  </a:lnTo>
                  <a:lnTo>
                    <a:pt x="590" y="449"/>
                  </a:lnTo>
                  <a:lnTo>
                    <a:pt x="591" y="450"/>
                  </a:lnTo>
                  <a:lnTo>
                    <a:pt x="593" y="450"/>
                  </a:lnTo>
                  <a:lnTo>
                    <a:pt x="595" y="450"/>
                  </a:lnTo>
                  <a:lnTo>
                    <a:pt x="599" y="452"/>
                  </a:lnTo>
                  <a:lnTo>
                    <a:pt x="600" y="452"/>
                  </a:lnTo>
                  <a:lnTo>
                    <a:pt x="603" y="453"/>
                  </a:lnTo>
                  <a:lnTo>
                    <a:pt x="604" y="453"/>
                  </a:lnTo>
                  <a:lnTo>
                    <a:pt x="605" y="453"/>
                  </a:lnTo>
                  <a:lnTo>
                    <a:pt x="606" y="453"/>
                  </a:lnTo>
                  <a:lnTo>
                    <a:pt x="607" y="454"/>
                  </a:lnTo>
                  <a:lnTo>
                    <a:pt x="608" y="454"/>
                  </a:lnTo>
                  <a:lnTo>
                    <a:pt x="612" y="456"/>
                  </a:lnTo>
                  <a:lnTo>
                    <a:pt x="614" y="457"/>
                  </a:lnTo>
                  <a:lnTo>
                    <a:pt x="617" y="457"/>
                  </a:lnTo>
                  <a:lnTo>
                    <a:pt x="619" y="458"/>
                  </a:lnTo>
                  <a:lnTo>
                    <a:pt x="620" y="458"/>
                  </a:lnTo>
                  <a:lnTo>
                    <a:pt x="622" y="458"/>
                  </a:lnTo>
                  <a:lnTo>
                    <a:pt x="624" y="459"/>
                  </a:lnTo>
                  <a:lnTo>
                    <a:pt x="626" y="460"/>
                  </a:lnTo>
                  <a:lnTo>
                    <a:pt x="629" y="460"/>
                  </a:lnTo>
                  <a:lnTo>
                    <a:pt x="632" y="461"/>
                  </a:lnTo>
                  <a:lnTo>
                    <a:pt x="633" y="460"/>
                  </a:lnTo>
                  <a:lnTo>
                    <a:pt x="633" y="459"/>
                  </a:lnTo>
                  <a:lnTo>
                    <a:pt x="634" y="459"/>
                  </a:lnTo>
                  <a:lnTo>
                    <a:pt x="636" y="457"/>
                  </a:lnTo>
                  <a:lnTo>
                    <a:pt x="637" y="457"/>
                  </a:lnTo>
                  <a:lnTo>
                    <a:pt x="638" y="456"/>
                  </a:lnTo>
                  <a:lnTo>
                    <a:pt x="638" y="454"/>
                  </a:lnTo>
                  <a:lnTo>
                    <a:pt x="639" y="453"/>
                  </a:lnTo>
                  <a:lnTo>
                    <a:pt x="639" y="452"/>
                  </a:lnTo>
                  <a:lnTo>
                    <a:pt x="640" y="451"/>
                  </a:lnTo>
                  <a:lnTo>
                    <a:pt x="640" y="450"/>
                  </a:lnTo>
                  <a:lnTo>
                    <a:pt x="640" y="449"/>
                  </a:lnTo>
                  <a:lnTo>
                    <a:pt x="641" y="449"/>
                  </a:lnTo>
                  <a:lnTo>
                    <a:pt x="641" y="448"/>
                  </a:lnTo>
                  <a:lnTo>
                    <a:pt x="641" y="446"/>
                  </a:lnTo>
                  <a:lnTo>
                    <a:pt x="642" y="443"/>
                  </a:lnTo>
                  <a:lnTo>
                    <a:pt x="642" y="439"/>
                  </a:lnTo>
                  <a:lnTo>
                    <a:pt x="643" y="437"/>
                  </a:lnTo>
                  <a:lnTo>
                    <a:pt x="643" y="436"/>
                  </a:lnTo>
                  <a:lnTo>
                    <a:pt x="643" y="437"/>
                  </a:lnTo>
                  <a:lnTo>
                    <a:pt x="645" y="436"/>
                  </a:lnTo>
                  <a:lnTo>
                    <a:pt x="643" y="436"/>
                  </a:lnTo>
                  <a:lnTo>
                    <a:pt x="643" y="435"/>
                  </a:lnTo>
                  <a:lnTo>
                    <a:pt x="645" y="434"/>
                  </a:lnTo>
                  <a:lnTo>
                    <a:pt x="645" y="435"/>
                  </a:lnTo>
                  <a:lnTo>
                    <a:pt x="646" y="433"/>
                  </a:lnTo>
                  <a:lnTo>
                    <a:pt x="646" y="432"/>
                  </a:lnTo>
                  <a:lnTo>
                    <a:pt x="647" y="431"/>
                  </a:lnTo>
                  <a:lnTo>
                    <a:pt x="648" y="429"/>
                  </a:lnTo>
                  <a:lnTo>
                    <a:pt x="649" y="428"/>
                  </a:lnTo>
                  <a:lnTo>
                    <a:pt x="650" y="427"/>
                  </a:lnTo>
                  <a:lnTo>
                    <a:pt x="651" y="426"/>
                  </a:lnTo>
                  <a:lnTo>
                    <a:pt x="655" y="423"/>
                  </a:lnTo>
                  <a:lnTo>
                    <a:pt x="657" y="422"/>
                  </a:lnTo>
                  <a:lnTo>
                    <a:pt x="656" y="422"/>
                  </a:lnTo>
                  <a:lnTo>
                    <a:pt x="655" y="420"/>
                  </a:lnTo>
                  <a:lnTo>
                    <a:pt x="651" y="417"/>
                  </a:lnTo>
                  <a:lnTo>
                    <a:pt x="650" y="416"/>
                  </a:lnTo>
                  <a:lnTo>
                    <a:pt x="647" y="414"/>
                  </a:lnTo>
                  <a:lnTo>
                    <a:pt x="646" y="412"/>
                  </a:lnTo>
                  <a:lnTo>
                    <a:pt x="645" y="412"/>
                  </a:lnTo>
                  <a:lnTo>
                    <a:pt x="643" y="411"/>
                  </a:lnTo>
                  <a:lnTo>
                    <a:pt x="643" y="410"/>
                  </a:lnTo>
                  <a:lnTo>
                    <a:pt x="641" y="409"/>
                  </a:lnTo>
                  <a:lnTo>
                    <a:pt x="640" y="408"/>
                  </a:lnTo>
                  <a:lnTo>
                    <a:pt x="639" y="408"/>
                  </a:lnTo>
                  <a:lnTo>
                    <a:pt x="638" y="407"/>
                  </a:lnTo>
                  <a:lnTo>
                    <a:pt x="637" y="406"/>
                  </a:lnTo>
                  <a:lnTo>
                    <a:pt x="637" y="404"/>
                  </a:lnTo>
                  <a:lnTo>
                    <a:pt x="636" y="404"/>
                  </a:lnTo>
                  <a:lnTo>
                    <a:pt x="634" y="403"/>
                  </a:lnTo>
                  <a:lnTo>
                    <a:pt x="633" y="403"/>
                  </a:lnTo>
                  <a:lnTo>
                    <a:pt x="632" y="401"/>
                  </a:lnTo>
                  <a:lnTo>
                    <a:pt x="631" y="401"/>
                  </a:lnTo>
                  <a:lnTo>
                    <a:pt x="630" y="400"/>
                  </a:lnTo>
                  <a:lnTo>
                    <a:pt x="629" y="399"/>
                  </a:lnTo>
                  <a:lnTo>
                    <a:pt x="628" y="398"/>
                  </a:lnTo>
                  <a:lnTo>
                    <a:pt x="626" y="398"/>
                  </a:lnTo>
                  <a:lnTo>
                    <a:pt x="625" y="395"/>
                  </a:lnTo>
                  <a:lnTo>
                    <a:pt x="623" y="394"/>
                  </a:lnTo>
                  <a:lnTo>
                    <a:pt x="622" y="393"/>
                  </a:lnTo>
                  <a:lnTo>
                    <a:pt x="621" y="392"/>
                  </a:lnTo>
                  <a:lnTo>
                    <a:pt x="620" y="391"/>
                  </a:lnTo>
                  <a:lnTo>
                    <a:pt x="619" y="390"/>
                  </a:lnTo>
                  <a:lnTo>
                    <a:pt x="616" y="389"/>
                  </a:lnTo>
                  <a:lnTo>
                    <a:pt x="615" y="387"/>
                  </a:lnTo>
                  <a:lnTo>
                    <a:pt x="613" y="386"/>
                  </a:lnTo>
                  <a:lnTo>
                    <a:pt x="613" y="385"/>
                  </a:lnTo>
                  <a:lnTo>
                    <a:pt x="613" y="384"/>
                  </a:lnTo>
                  <a:lnTo>
                    <a:pt x="610" y="384"/>
                  </a:lnTo>
                  <a:lnTo>
                    <a:pt x="607" y="381"/>
                  </a:lnTo>
                  <a:lnTo>
                    <a:pt x="606" y="379"/>
                  </a:lnTo>
                  <a:lnTo>
                    <a:pt x="605" y="378"/>
                  </a:lnTo>
                  <a:lnTo>
                    <a:pt x="605" y="379"/>
                  </a:lnTo>
                  <a:lnTo>
                    <a:pt x="605" y="378"/>
                  </a:lnTo>
                  <a:lnTo>
                    <a:pt x="604" y="377"/>
                  </a:lnTo>
                  <a:lnTo>
                    <a:pt x="603" y="376"/>
                  </a:lnTo>
                  <a:lnTo>
                    <a:pt x="603" y="375"/>
                  </a:lnTo>
                  <a:lnTo>
                    <a:pt x="602" y="374"/>
                  </a:lnTo>
                  <a:lnTo>
                    <a:pt x="602" y="373"/>
                  </a:lnTo>
                  <a:lnTo>
                    <a:pt x="600" y="373"/>
                  </a:lnTo>
                  <a:lnTo>
                    <a:pt x="600" y="372"/>
                  </a:lnTo>
                  <a:lnTo>
                    <a:pt x="599" y="370"/>
                  </a:lnTo>
                  <a:lnTo>
                    <a:pt x="600" y="369"/>
                  </a:lnTo>
                  <a:lnTo>
                    <a:pt x="599" y="369"/>
                  </a:lnTo>
                  <a:lnTo>
                    <a:pt x="598" y="369"/>
                  </a:lnTo>
                  <a:lnTo>
                    <a:pt x="598" y="367"/>
                  </a:lnTo>
                  <a:lnTo>
                    <a:pt x="597" y="367"/>
                  </a:lnTo>
                  <a:lnTo>
                    <a:pt x="597" y="366"/>
                  </a:lnTo>
                  <a:lnTo>
                    <a:pt x="598" y="365"/>
                  </a:lnTo>
                  <a:lnTo>
                    <a:pt x="597" y="365"/>
                  </a:lnTo>
                  <a:lnTo>
                    <a:pt x="596" y="365"/>
                  </a:lnTo>
                  <a:lnTo>
                    <a:pt x="596" y="364"/>
                  </a:lnTo>
                  <a:lnTo>
                    <a:pt x="597" y="364"/>
                  </a:lnTo>
                  <a:lnTo>
                    <a:pt x="597" y="362"/>
                  </a:lnTo>
                  <a:lnTo>
                    <a:pt x="597" y="361"/>
                  </a:lnTo>
                  <a:lnTo>
                    <a:pt x="597" y="360"/>
                  </a:lnTo>
                  <a:lnTo>
                    <a:pt x="596" y="359"/>
                  </a:lnTo>
                  <a:lnTo>
                    <a:pt x="595" y="358"/>
                  </a:lnTo>
                  <a:lnTo>
                    <a:pt x="595" y="357"/>
                  </a:lnTo>
                  <a:lnTo>
                    <a:pt x="594" y="357"/>
                  </a:lnTo>
                  <a:lnTo>
                    <a:pt x="594" y="356"/>
                  </a:lnTo>
                  <a:lnTo>
                    <a:pt x="593" y="356"/>
                  </a:lnTo>
                  <a:lnTo>
                    <a:pt x="591" y="355"/>
                  </a:lnTo>
                  <a:lnTo>
                    <a:pt x="590" y="353"/>
                  </a:lnTo>
                  <a:lnTo>
                    <a:pt x="589" y="353"/>
                  </a:lnTo>
                  <a:lnTo>
                    <a:pt x="589" y="352"/>
                  </a:lnTo>
                  <a:lnTo>
                    <a:pt x="588" y="351"/>
                  </a:lnTo>
                  <a:lnTo>
                    <a:pt x="587" y="349"/>
                  </a:lnTo>
                  <a:lnTo>
                    <a:pt x="586" y="348"/>
                  </a:lnTo>
                  <a:lnTo>
                    <a:pt x="586" y="347"/>
                  </a:lnTo>
                  <a:lnTo>
                    <a:pt x="585" y="345"/>
                  </a:lnTo>
                  <a:lnTo>
                    <a:pt x="584" y="344"/>
                  </a:lnTo>
                  <a:lnTo>
                    <a:pt x="584" y="343"/>
                  </a:lnTo>
                  <a:lnTo>
                    <a:pt x="582" y="343"/>
                  </a:lnTo>
                  <a:lnTo>
                    <a:pt x="581" y="341"/>
                  </a:lnTo>
                  <a:lnTo>
                    <a:pt x="579" y="339"/>
                  </a:lnTo>
                  <a:lnTo>
                    <a:pt x="578" y="340"/>
                  </a:lnTo>
                  <a:lnTo>
                    <a:pt x="578" y="339"/>
                  </a:lnTo>
                  <a:lnTo>
                    <a:pt x="577" y="337"/>
                  </a:lnTo>
                  <a:lnTo>
                    <a:pt x="577" y="336"/>
                  </a:lnTo>
                  <a:lnTo>
                    <a:pt x="576" y="335"/>
                  </a:lnTo>
                  <a:lnTo>
                    <a:pt x="574" y="334"/>
                  </a:lnTo>
                  <a:lnTo>
                    <a:pt x="573" y="333"/>
                  </a:lnTo>
                  <a:lnTo>
                    <a:pt x="573" y="332"/>
                  </a:lnTo>
                  <a:lnTo>
                    <a:pt x="572" y="331"/>
                  </a:lnTo>
                  <a:lnTo>
                    <a:pt x="572" y="332"/>
                  </a:lnTo>
                  <a:lnTo>
                    <a:pt x="571" y="333"/>
                  </a:lnTo>
                  <a:lnTo>
                    <a:pt x="571" y="334"/>
                  </a:lnTo>
                  <a:lnTo>
                    <a:pt x="572" y="334"/>
                  </a:lnTo>
                  <a:lnTo>
                    <a:pt x="571" y="334"/>
                  </a:lnTo>
                  <a:lnTo>
                    <a:pt x="570" y="335"/>
                  </a:lnTo>
                  <a:lnTo>
                    <a:pt x="569" y="334"/>
                  </a:lnTo>
                  <a:lnTo>
                    <a:pt x="567" y="333"/>
                  </a:lnTo>
                  <a:lnTo>
                    <a:pt x="565" y="332"/>
                  </a:lnTo>
                  <a:lnTo>
                    <a:pt x="564" y="331"/>
                  </a:lnTo>
                  <a:lnTo>
                    <a:pt x="563" y="330"/>
                  </a:lnTo>
                  <a:lnTo>
                    <a:pt x="554" y="333"/>
                  </a:lnTo>
                  <a:lnTo>
                    <a:pt x="555" y="333"/>
                  </a:lnTo>
                  <a:lnTo>
                    <a:pt x="553" y="336"/>
                  </a:lnTo>
                  <a:lnTo>
                    <a:pt x="552" y="339"/>
                  </a:lnTo>
                  <a:lnTo>
                    <a:pt x="552" y="340"/>
                  </a:lnTo>
                  <a:lnTo>
                    <a:pt x="551" y="341"/>
                  </a:lnTo>
                  <a:lnTo>
                    <a:pt x="548" y="341"/>
                  </a:lnTo>
                  <a:lnTo>
                    <a:pt x="547" y="341"/>
                  </a:lnTo>
                  <a:lnTo>
                    <a:pt x="546" y="340"/>
                  </a:lnTo>
                  <a:lnTo>
                    <a:pt x="546" y="339"/>
                  </a:lnTo>
                  <a:lnTo>
                    <a:pt x="545" y="339"/>
                  </a:lnTo>
                  <a:lnTo>
                    <a:pt x="541" y="341"/>
                  </a:lnTo>
                  <a:lnTo>
                    <a:pt x="537" y="341"/>
                  </a:lnTo>
                  <a:lnTo>
                    <a:pt x="534" y="342"/>
                  </a:lnTo>
                  <a:lnTo>
                    <a:pt x="533" y="342"/>
                  </a:lnTo>
                  <a:lnTo>
                    <a:pt x="531" y="340"/>
                  </a:lnTo>
                  <a:lnTo>
                    <a:pt x="529" y="341"/>
                  </a:lnTo>
                  <a:lnTo>
                    <a:pt x="528" y="341"/>
                  </a:lnTo>
                  <a:lnTo>
                    <a:pt x="527" y="342"/>
                  </a:lnTo>
                  <a:lnTo>
                    <a:pt x="526" y="342"/>
                  </a:lnTo>
                  <a:lnTo>
                    <a:pt x="524" y="343"/>
                  </a:lnTo>
                  <a:lnTo>
                    <a:pt x="524" y="344"/>
                  </a:lnTo>
                  <a:lnTo>
                    <a:pt x="522" y="344"/>
                  </a:lnTo>
                  <a:lnTo>
                    <a:pt x="521" y="345"/>
                  </a:lnTo>
                  <a:lnTo>
                    <a:pt x="520" y="345"/>
                  </a:lnTo>
                  <a:lnTo>
                    <a:pt x="519" y="345"/>
                  </a:lnTo>
                  <a:lnTo>
                    <a:pt x="518" y="345"/>
                  </a:lnTo>
                  <a:lnTo>
                    <a:pt x="517" y="345"/>
                  </a:lnTo>
                  <a:lnTo>
                    <a:pt x="516" y="345"/>
                  </a:lnTo>
                  <a:lnTo>
                    <a:pt x="515" y="347"/>
                  </a:lnTo>
                  <a:lnTo>
                    <a:pt x="513" y="347"/>
                  </a:lnTo>
                  <a:lnTo>
                    <a:pt x="511" y="347"/>
                  </a:lnTo>
                  <a:lnTo>
                    <a:pt x="510" y="347"/>
                  </a:lnTo>
                  <a:lnTo>
                    <a:pt x="505" y="347"/>
                  </a:lnTo>
                  <a:lnTo>
                    <a:pt x="504" y="347"/>
                  </a:lnTo>
                  <a:lnTo>
                    <a:pt x="503" y="347"/>
                  </a:lnTo>
                  <a:lnTo>
                    <a:pt x="498" y="349"/>
                  </a:lnTo>
                  <a:lnTo>
                    <a:pt x="495" y="349"/>
                  </a:lnTo>
                  <a:lnTo>
                    <a:pt x="495" y="350"/>
                  </a:lnTo>
                  <a:lnTo>
                    <a:pt x="494" y="350"/>
                  </a:lnTo>
                  <a:lnTo>
                    <a:pt x="493" y="349"/>
                  </a:lnTo>
                  <a:lnTo>
                    <a:pt x="492" y="349"/>
                  </a:lnTo>
                  <a:close/>
                </a:path>
              </a:pathLst>
            </a:custGeom>
            <a:solidFill>
              <a:schemeClr val="accent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  <p:sp>
          <p:nvSpPr>
            <p:cNvPr id="193" name="Freeform 91">
              <a:extLst>
                <a:ext uri="{FF2B5EF4-FFF2-40B4-BE49-F238E27FC236}">
                  <a16:creationId xmlns:a16="http://schemas.microsoft.com/office/drawing/2014/main" id="{C8DC620C-2216-5BA3-41CE-B7A39B7FCF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351529" y="3320078"/>
              <a:ext cx="1583527" cy="1168416"/>
            </a:xfrm>
            <a:custGeom>
              <a:avLst/>
              <a:gdLst>
                <a:gd name="T0" fmla="*/ 951 w 1297"/>
                <a:gd name="T1" fmla="*/ 49 h 957"/>
                <a:gd name="T2" fmla="*/ 966 w 1297"/>
                <a:gd name="T3" fmla="*/ 92 h 957"/>
                <a:gd name="T4" fmla="*/ 1019 w 1297"/>
                <a:gd name="T5" fmla="*/ 167 h 957"/>
                <a:gd name="T6" fmla="*/ 991 w 1297"/>
                <a:gd name="T7" fmla="*/ 211 h 957"/>
                <a:gd name="T8" fmla="*/ 1051 w 1297"/>
                <a:gd name="T9" fmla="*/ 277 h 957"/>
                <a:gd name="T10" fmla="*/ 1056 w 1297"/>
                <a:gd name="T11" fmla="*/ 291 h 957"/>
                <a:gd name="T12" fmla="*/ 1130 w 1297"/>
                <a:gd name="T13" fmla="*/ 359 h 957"/>
                <a:gd name="T14" fmla="*/ 1248 w 1297"/>
                <a:gd name="T15" fmla="*/ 622 h 957"/>
                <a:gd name="T16" fmla="*/ 1284 w 1297"/>
                <a:gd name="T17" fmla="*/ 807 h 957"/>
                <a:gd name="T18" fmla="*/ 1252 w 1297"/>
                <a:gd name="T19" fmla="*/ 841 h 957"/>
                <a:gd name="T20" fmla="*/ 1210 w 1297"/>
                <a:gd name="T21" fmla="*/ 852 h 957"/>
                <a:gd name="T22" fmla="*/ 1171 w 1297"/>
                <a:gd name="T23" fmla="*/ 874 h 957"/>
                <a:gd name="T24" fmla="*/ 1134 w 1297"/>
                <a:gd name="T25" fmla="*/ 891 h 957"/>
                <a:gd name="T26" fmla="*/ 1090 w 1297"/>
                <a:gd name="T27" fmla="*/ 914 h 957"/>
                <a:gd name="T28" fmla="*/ 1021 w 1297"/>
                <a:gd name="T29" fmla="*/ 955 h 957"/>
                <a:gd name="T30" fmla="*/ 998 w 1297"/>
                <a:gd name="T31" fmla="*/ 943 h 957"/>
                <a:gd name="T32" fmla="*/ 987 w 1297"/>
                <a:gd name="T33" fmla="*/ 918 h 957"/>
                <a:gd name="T34" fmla="*/ 946 w 1297"/>
                <a:gd name="T35" fmla="*/ 889 h 957"/>
                <a:gd name="T36" fmla="*/ 921 w 1297"/>
                <a:gd name="T37" fmla="*/ 893 h 957"/>
                <a:gd name="T38" fmla="*/ 760 w 1297"/>
                <a:gd name="T39" fmla="*/ 915 h 957"/>
                <a:gd name="T40" fmla="*/ 497 w 1297"/>
                <a:gd name="T41" fmla="*/ 888 h 957"/>
                <a:gd name="T42" fmla="*/ 399 w 1297"/>
                <a:gd name="T43" fmla="*/ 868 h 957"/>
                <a:gd name="T44" fmla="*/ 388 w 1297"/>
                <a:gd name="T45" fmla="*/ 838 h 957"/>
                <a:gd name="T46" fmla="*/ 394 w 1297"/>
                <a:gd name="T47" fmla="*/ 807 h 957"/>
                <a:gd name="T48" fmla="*/ 388 w 1297"/>
                <a:gd name="T49" fmla="*/ 784 h 957"/>
                <a:gd name="T50" fmla="*/ 383 w 1297"/>
                <a:gd name="T51" fmla="*/ 751 h 957"/>
                <a:gd name="T52" fmla="*/ 380 w 1297"/>
                <a:gd name="T53" fmla="*/ 699 h 957"/>
                <a:gd name="T54" fmla="*/ 330 w 1297"/>
                <a:gd name="T55" fmla="*/ 679 h 957"/>
                <a:gd name="T56" fmla="*/ 295 w 1297"/>
                <a:gd name="T57" fmla="*/ 673 h 957"/>
                <a:gd name="T58" fmla="*/ 187 w 1297"/>
                <a:gd name="T59" fmla="*/ 668 h 957"/>
                <a:gd name="T60" fmla="*/ 149 w 1297"/>
                <a:gd name="T61" fmla="*/ 678 h 957"/>
                <a:gd name="T62" fmla="*/ 124 w 1297"/>
                <a:gd name="T63" fmla="*/ 664 h 957"/>
                <a:gd name="T64" fmla="*/ 105 w 1297"/>
                <a:gd name="T65" fmla="*/ 626 h 957"/>
                <a:gd name="T66" fmla="*/ 107 w 1297"/>
                <a:gd name="T67" fmla="*/ 564 h 957"/>
                <a:gd name="T68" fmla="*/ 84 w 1297"/>
                <a:gd name="T69" fmla="*/ 441 h 957"/>
                <a:gd name="T70" fmla="*/ 67 w 1297"/>
                <a:gd name="T71" fmla="*/ 379 h 957"/>
                <a:gd name="T72" fmla="*/ 34 w 1297"/>
                <a:gd name="T73" fmla="*/ 338 h 957"/>
                <a:gd name="T74" fmla="*/ 9 w 1297"/>
                <a:gd name="T75" fmla="*/ 280 h 957"/>
                <a:gd name="T76" fmla="*/ 119 w 1297"/>
                <a:gd name="T77" fmla="*/ 286 h 957"/>
                <a:gd name="T78" fmla="*/ 197 w 1297"/>
                <a:gd name="T79" fmla="*/ 278 h 957"/>
                <a:gd name="T80" fmla="*/ 322 w 1297"/>
                <a:gd name="T81" fmla="*/ 253 h 957"/>
                <a:gd name="T82" fmla="*/ 347 w 1297"/>
                <a:gd name="T83" fmla="*/ 154 h 957"/>
                <a:gd name="T84" fmla="*/ 379 w 1297"/>
                <a:gd name="T85" fmla="*/ 99 h 957"/>
                <a:gd name="T86" fmla="*/ 434 w 1297"/>
                <a:gd name="T87" fmla="*/ 119 h 957"/>
                <a:gd name="T88" fmla="*/ 495 w 1297"/>
                <a:gd name="T89" fmla="*/ 137 h 957"/>
                <a:gd name="T90" fmla="*/ 549 w 1297"/>
                <a:gd name="T91" fmla="*/ 195 h 957"/>
                <a:gd name="T92" fmla="*/ 612 w 1297"/>
                <a:gd name="T93" fmla="*/ 174 h 957"/>
                <a:gd name="T94" fmla="*/ 672 w 1297"/>
                <a:gd name="T95" fmla="*/ 84 h 957"/>
                <a:gd name="T96" fmla="*/ 869 w 1297"/>
                <a:gd name="T97" fmla="*/ 93 h 957"/>
                <a:gd name="T98" fmla="*/ 599 w 1297"/>
                <a:gd name="T99" fmla="*/ 454 h 957"/>
                <a:gd name="T100" fmla="*/ 549 w 1297"/>
                <a:gd name="T101" fmla="*/ 392 h 957"/>
                <a:gd name="T102" fmla="*/ 498 w 1297"/>
                <a:gd name="T103" fmla="*/ 312 h 957"/>
                <a:gd name="T104" fmla="*/ 439 w 1297"/>
                <a:gd name="T105" fmla="*/ 308 h 957"/>
                <a:gd name="T106" fmla="*/ 335 w 1297"/>
                <a:gd name="T107" fmla="*/ 403 h 957"/>
                <a:gd name="T108" fmla="*/ 353 w 1297"/>
                <a:gd name="T109" fmla="*/ 535 h 957"/>
                <a:gd name="T110" fmla="*/ 382 w 1297"/>
                <a:gd name="T111" fmla="*/ 635 h 957"/>
                <a:gd name="T112" fmla="*/ 504 w 1297"/>
                <a:gd name="T113" fmla="*/ 737 h 957"/>
                <a:gd name="T114" fmla="*/ 578 w 1297"/>
                <a:gd name="T115" fmla="*/ 784 h 957"/>
                <a:gd name="T116" fmla="*/ 656 w 1297"/>
                <a:gd name="T117" fmla="*/ 712 h 957"/>
                <a:gd name="T118" fmla="*/ 678 w 1297"/>
                <a:gd name="T119" fmla="*/ 597 h 957"/>
                <a:gd name="T120" fmla="*/ 708 w 1297"/>
                <a:gd name="T121" fmla="*/ 537 h 957"/>
                <a:gd name="T122" fmla="*/ 684 w 1297"/>
                <a:gd name="T123" fmla="*/ 510 h 957"/>
                <a:gd name="T124" fmla="*/ 630 w 1297"/>
                <a:gd name="T125" fmla="*/ 475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97" h="957">
                  <a:moveTo>
                    <a:pt x="903" y="53"/>
                  </a:moveTo>
                  <a:lnTo>
                    <a:pt x="906" y="53"/>
                  </a:lnTo>
                  <a:lnTo>
                    <a:pt x="908" y="53"/>
                  </a:lnTo>
                  <a:lnTo>
                    <a:pt x="909" y="53"/>
                  </a:lnTo>
                  <a:lnTo>
                    <a:pt x="911" y="53"/>
                  </a:lnTo>
                  <a:lnTo>
                    <a:pt x="912" y="53"/>
                  </a:lnTo>
                  <a:lnTo>
                    <a:pt x="913" y="54"/>
                  </a:lnTo>
                  <a:lnTo>
                    <a:pt x="914" y="54"/>
                  </a:lnTo>
                  <a:lnTo>
                    <a:pt x="916" y="54"/>
                  </a:lnTo>
                  <a:lnTo>
                    <a:pt x="916" y="56"/>
                  </a:lnTo>
                  <a:lnTo>
                    <a:pt x="917" y="56"/>
                  </a:lnTo>
                  <a:lnTo>
                    <a:pt x="918" y="56"/>
                  </a:lnTo>
                  <a:lnTo>
                    <a:pt x="918" y="57"/>
                  </a:lnTo>
                  <a:lnTo>
                    <a:pt x="920" y="57"/>
                  </a:lnTo>
                  <a:lnTo>
                    <a:pt x="922" y="58"/>
                  </a:lnTo>
                  <a:lnTo>
                    <a:pt x="923" y="58"/>
                  </a:lnTo>
                  <a:lnTo>
                    <a:pt x="925" y="58"/>
                  </a:lnTo>
                  <a:lnTo>
                    <a:pt x="928" y="58"/>
                  </a:lnTo>
                  <a:lnTo>
                    <a:pt x="931" y="57"/>
                  </a:lnTo>
                  <a:lnTo>
                    <a:pt x="933" y="57"/>
                  </a:lnTo>
                  <a:lnTo>
                    <a:pt x="935" y="57"/>
                  </a:lnTo>
                  <a:lnTo>
                    <a:pt x="937" y="56"/>
                  </a:lnTo>
                  <a:lnTo>
                    <a:pt x="938" y="54"/>
                  </a:lnTo>
                  <a:lnTo>
                    <a:pt x="941" y="53"/>
                  </a:lnTo>
                  <a:lnTo>
                    <a:pt x="944" y="51"/>
                  </a:lnTo>
                  <a:lnTo>
                    <a:pt x="947" y="51"/>
                  </a:lnTo>
                  <a:lnTo>
                    <a:pt x="948" y="50"/>
                  </a:lnTo>
                  <a:lnTo>
                    <a:pt x="949" y="49"/>
                  </a:lnTo>
                  <a:lnTo>
                    <a:pt x="950" y="49"/>
                  </a:lnTo>
                  <a:lnTo>
                    <a:pt x="951" y="49"/>
                  </a:lnTo>
                  <a:lnTo>
                    <a:pt x="952" y="49"/>
                  </a:lnTo>
                  <a:lnTo>
                    <a:pt x="954" y="49"/>
                  </a:lnTo>
                  <a:lnTo>
                    <a:pt x="954" y="50"/>
                  </a:lnTo>
                  <a:lnTo>
                    <a:pt x="955" y="50"/>
                  </a:lnTo>
                  <a:lnTo>
                    <a:pt x="956" y="51"/>
                  </a:lnTo>
                  <a:lnTo>
                    <a:pt x="957" y="52"/>
                  </a:lnTo>
                  <a:lnTo>
                    <a:pt x="958" y="53"/>
                  </a:lnTo>
                  <a:lnTo>
                    <a:pt x="959" y="53"/>
                  </a:lnTo>
                  <a:lnTo>
                    <a:pt x="960" y="54"/>
                  </a:lnTo>
                  <a:lnTo>
                    <a:pt x="960" y="56"/>
                  </a:lnTo>
                  <a:lnTo>
                    <a:pt x="961" y="57"/>
                  </a:lnTo>
                  <a:lnTo>
                    <a:pt x="961" y="58"/>
                  </a:lnTo>
                  <a:lnTo>
                    <a:pt x="961" y="59"/>
                  </a:lnTo>
                  <a:lnTo>
                    <a:pt x="961" y="60"/>
                  </a:lnTo>
                  <a:lnTo>
                    <a:pt x="961" y="61"/>
                  </a:lnTo>
                  <a:lnTo>
                    <a:pt x="960" y="65"/>
                  </a:lnTo>
                  <a:lnTo>
                    <a:pt x="960" y="66"/>
                  </a:lnTo>
                  <a:lnTo>
                    <a:pt x="960" y="67"/>
                  </a:lnTo>
                  <a:lnTo>
                    <a:pt x="960" y="69"/>
                  </a:lnTo>
                  <a:lnTo>
                    <a:pt x="960" y="70"/>
                  </a:lnTo>
                  <a:lnTo>
                    <a:pt x="960" y="73"/>
                  </a:lnTo>
                  <a:lnTo>
                    <a:pt x="960" y="74"/>
                  </a:lnTo>
                  <a:lnTo>
                    <a:pt x="963" y="81"/>
                  </a:lnTo>
                  <a:lnTo>
                    <a:pt x="963" y="83"/>
                  </a:lnTo>
                  <a:lnTo>
                    <a:pt x="964" y="85"/>
                  </a:lnTo>
                  <a:lnTo>
                    <a:pt x="964" y="86"/>
                  </a:lnTo>
                  <a:lnTo>
                    <a:pt x="964" y="88"/>
                  </a:lnTo>
                  <a:lnTo>
                    <a:pt x="965" y="90"/>
                  </a:lnTo>
                  <a:lnTo>
                    <a:pt x="965" y="91"/>
                  </a:lnTo>
                  <a:lnTo>
                    <a:pt x="966" y="92"/>
                  </a:lnTo>
                  <a:lnTo>
                    <a:pt x="966" y="93"/>
                  </a:lnTo>
                  <a:lnTo>
                    <a:pt x="967" y="94"/>
                  </a:lnTo>
                  <a:lnTo>
                    <a:pt x="967" y="95"/>
                  </a:lnTo>
                  <a:lnTo>
                    <a:pt x="968" y="96"/>
                  </a:lnTo>
                  <a:lnTo>
                    <a:pt x="969" y="98"/>
                  </a:lnTo>
                  <a:lnTo>
                    <a:pt x="970" y="99"/>
                  </a:lnTo>
                  <a:lnTo>
                    <a:pt x="972" y="99"/>
                  </a:lnTo>
                  <a:lnTo>
                    <a:pt x="973" y="99"/>
                  </a:lnTo>
                  <a:lnTo>
                    <a:pt x="974" y="99"/>
                  </a:lnTo>
                  <a:lnTo>
                    <a:pt x="975" y="99"/>
                  </a:lnTo>
                  <a:lnTo>
                    <a:pt x="976" y="99"/>
                  </a:lnTo>
                  <a:lnTo>
                    <a:pt x="977" y="99"/>
                  </a:lnTo>
                  <a:lnTo>
                    <a:pt x="978" y="98"/>
                  </a:lnTo>
                  <a:lnTo>
                    <a:pt x="980" y="98"/>
                  </a:lnTo>
                  <a:lnTo>
                    <a:pt x="981" y="96"/>
                  </a:lnTo>
                  <a:lnTo>
                    <a:pt x="985" y="95"/>
                  </a:lnTo>
                  <a:lnTo>
                    <a:pt x="986" y="94"/>
                  </a:lnTo>
                  <a:lnTo>
                    <a:pt x="987" y="94"/>
                  </a:lnTo>
                  <a:lnTo>
                    <a:pt x="987" y="95"/>
                  </a:lnTo>
                  <a:lnTo>
                    <a:pt x="989" y="100"/>
                  </a:lnTo>
                  <a:lnTo>
                    <a:pt x="991" y="105"/>
                  </a:lnTo>
                  <a:lnTo>
                    <a:pt x="1000" y="128"/>
                  </a:lnTo>
                  <a:lnTo>
                    <a:pt x="1001" y="129"/>
                  </a:lnTo>
                  <a:lnTo>
                    <a:pt x="1010" y="130"/>
                  </a:lnTo>
                  <a:lnTo>
                    <a:pt x="1009" y="134"/>
                  </a:lnTo>
                  <a:lnTo>
                    <a:pt x="1009" y="140"/>
                  </a:lnTo>
                  <a:lnTo>
                    <a:pt x="1019" y="150"/>
                  </a:lnTo>
                  <a:lnTo>
                    <a:pt x="1023" y="153"/>
                  </a:lnTo>
                  <a:lnTo>
                    <a:pt x="1015" y="160"/>
                  </a:lnTo>
                  <a:lnTo>
                    <a:pt x="1019" y="167"/>
                  </a:lnTo>
                  <a:lnTo>
                    <a:pt x="1020" y="169"/>
                  </a:lnTo>
                  <a:lnTo>
                    <a:pt x="1017" y="170"/>
                  </a:lnTo>
                  <a:lnTo>
                    <a:pt x="1011" y="172"/>
                  </a:lnTo>
                  <a:lnTo>
                    <a:pt x="1006" y="175"/>
                  </a:lnTo>
                  <a:lnTo>
                    <a:pt x="1003" y="176"/>
                  </a:lnTo>
                  <a:lnTo>
                    <a:pt x="1002" y="176"/>
                  </a:lnTo>
                  <a:lnTo>
                    <a:pt x="1001" y="177"/>
                  </a:lnTo>
                  <a:lnTo>
                    <a:pt x="1001" y="178"/>
                  </a:lnTo>
                  <a:lnTo>
                    <a:pt x="1001" y="179"/>
                  </a:lnTo>
                  <a:lnTo>
                    <a:pt x="1001" y="180"/>
                  </a:lnTo>
                  <a:lnTo>
                    <a:pt x="1000" y="182"/>
                  </a:lnTo>
                  <a:lnTo>
                    <a:pt x="1000" y="183"/>
                  </a:lnTo>
                  <a:lnTo>
                    <a:pt x="999" y="184"/>
                  </a:lnTo>
                  <a:lnTo>
                    <a:pt x="998" y="186"/>
                  </a:lnTo>
                  <a:lnTo>
                    <a:pt x="997" y="187"/>
                  </a:lnTo>
                  <a:lnTo>
                    <a:pt x="995" y="188"/>
                  </a:lnTo>
                  <a:lnTo>
                    <a:pt x="994" y="191"/>
                  </a:lnTo>
                  <a:lnTo>
                    <a:pt x="990" y="188"/>
                  </a:lnTo>
                  <a:lnTo>
                    <a:pt x="984" y="185"/>
                  </a:lnTo>
                  <a:lnTo>
                    <a:pt x="985" y="193"/>
                  </a:lnTo>
                  <a:lnTo>
                    <a:pt x="987" y="196"/>
                  </a:lnTo>
                  <a:lnTo>
                    <a:pt x="989" y="199"/>
                  </a:lnTo>
                  <a:lnTo>
                    <a:pt x="987" y="202"/>
                  </a:lnTo>
                  <a:lnTo>
                    <a:pt x="986" y="204"/>
                  </a:lnTo>
                  <a:lnTo>
                    <a:pt x="989" y="208"/>
                  </a:lnTo>
                  <a:lnTo>
                    <a:pt x="990" y="208"/>
                  </a:lnTo>
                  <a:lnTo>
                    <a:pt x="990" y="209"/>
                  </a:lnTo>
                  <a:lnTo>
                    <a:pt x="990" y="210"/>
                  </a:lnTo>
                  <a:lnTo>
                    <a:pt x="991" y="210"/>
                  </a:lnTo>
                  <a:lnTo>
                    <a:pt x="991" y="211"/>
                  </a:lnTo>
                  <a:lnTo>
                    <a:pt x="992" y="211"/>
                  </a:lnTo>
                  <a:lnTo>
                    <a:pt x="992" y="212"/>
                  </a:lnTo>
                  <a:lnTo>
                    <a:pt x="992" y="213"/>
                  </a:lnTo>
                  <a:lnTo>
                    <a:pt x="993" y="213"/>
                  </a:lnTo>
                  <a:lnTo>
                    <a:pt x="999" y="215"/>
                  </a:lnTo>
                  <a:lnTo>
                    <a:pt x="1012" y="221"/>
                  </a:lnTo>
                  <a:lnTo>
                    <a:pt x="1016" y="226"/>
                  </a:lnTo>
                  <a:lnTo>
                    <a:pt x="1021" y="234"/>
                  </a:lnTo>
                  <a:lnTo>
                    <a:pt x="1021" y="241"/>
                  </a:lnTo>
                  <a:lnTo>
                    <a:pt x="1023" y="242"/>
                  </a:lnTo>
                  <a:lnTo>
                    <a:pt x="1024" y="242"/>
                  </a:lnTo>
                  <a:lnTo>
                    <a:pt x="1028" y="242"/>
                  </a:lnTo>
                  <a:lnTo>
                    <a:pt x="1029" y="242"/>
                  </a:lnTo>
                  <a:lnTo>
                    <a:pt x="1030" y="242"/>
                  </a:lnTo>
                  <a:lnTo>
                    <a:pt x="1033" y="242"/>
                  </a:lnTo>
                  <a:lnTo>
                    <a:pt x="1035" y="242"/>
                  </a:lnTo>
                  <a:lnTo>
                    <a:pt x="1037" y="244"/>
                  </a:lnTo>
                  <a:lnTo>
                    <a:pt x="1041" y="246"/>
                  </a:lnTo>
                  <a:lnTo>
                    <a:pt x="1044" y="250"/>
                  </a:lnTo>
                  <a:lnTo>
                    <a:pt x="1045" y="251"/>
                  </a:lnTo>
                  <a:lnTo>
                    <a:pt x="1049" y="253"/>
                  </a:lnTo>
                  <a:lnTo>
                    <a:pt x="1050" y="255"/>
                  </a:lnTo>
                  <a:lnTo>
                    <a:pt x="1050" y="260"/>
                  </a:lnTo>
                  <a:lnTo>
                    <a:pt x="1049" y="262"/>
                  </a:lnTo>
                  <a:lnTo>
                    <a:pt x="1047" y="266"/>
                  </a:lnTo>
                  <a:lnTo>
                    <a:pt x="1049" y="269"/>
                  </a:lnTo>
                  <a:lnTo>
                    <a:pt x="1050" y="270"/>
                  </a:lnTo>
                  <a:lnTo>
                    <a:pt x="1050" y="272"/>
                  </a:lnTo>
                  <a:lnTo>
                    <a:pt x="1051" y="274"/>
                  </a:lnTo>
                  <a:lnTo>
                    <a:pt x="1051" y="277"/>
                  </a:lnTo>
                  <a:lnTo>
                    <a:pt x="1051" y="279"/>
                  </a:lnTo>
                  <a:lnTo>
                    <a:pt x="1051" y="280"/>
                  </a:lnTo>
                  <a:lnTo>
                    <a:pt x="1051" y="284"/>
                  </a:lnTo>
                  <a:lnTo>
                    <a:pt x="1051" y="285"/>
                  </a:lnTo>
                  <a:lnTo>
                    <a:pt x="1052" y="287"/>
                  </a:lnTo>
                  <a:lnTo>
                    <a:pt x="1053" y="287"/>
                  </a:lnTo>
                  <a:lnTo>
                    <a:pt x="1053" y="291"/>
                  </a:lnTo>
                  <a:lnTo>
                    <a:pt x="1051" y="291"/>
                  </a:lnTo>
                  <a:lnTo>
                    <a:pt x="1050" y="291"/>
                  </a:lnTo>
                  <a:lnTo>
                    <a:pt x="1049" y="291"/>
                  </a:lnTo>
                  <a:lnTo>
                    <a:pt x="1044" y="291"/>
                  </a:lnTo>
                  <a:lnTo>
                    <a:pt x="1039" y="291"/>
                  </a:lnTo>
                  <a:lnTo>
                    <a:pt x="1037" y="291"/>
                  </a:lnTo>
                  <a:lnTo>
                    <a:pt x="1034" y="291"/>
                  </a:lnTo>
                  <a:lnTo>
                    <a:pt x="1032" y="291"/>
                  </a:lnTo>
                  <a:lnTo>
                    <a:pt x="1032" y="292"/>
                  </a:lnTo>
                  <a:lnTo>
                    <a:pt x="1032" y="293"/>
                  </a:lnTo>
                  <a:lnTo>
                    <a:pt x="1032" y="294"/>
                  </a:lnTo>
                  <a:lnTo>
                    <a:pt x="1032" y="295"/>
                  </a:lnTo>
                  <a:lnTo>
                    <a:pt x="1032" y="296"/>
                  </a:lnTo>
                  <a:lnTo>
                    <a:pt x="1032" y="297"/>
                  </a:lnTo>
                  <a:lnTo>
                    <a:pt x="1032" y="302"/>
                  </a:lnTo>
                  <a:lnTo>
                    <a:pt x="1032" y="308"/>
                  </a:lnTo>
                  <a:lnTo>
                    <a:pt x="1033" y="308"/>
                  </a:lnTo>
                  <a:lnTo>
                    <a:pt x="1039" y="304"/>
                  </a:lnTo>
                  <a:lnTo>
                    <a:pt x="1039" y="303"/>
                  </a:lnTo>
                  <a:lnTo>
                    <a:pt x="1044" y="300"/>
                  </a:lnTo>
                  <a:lnTo>
                    <a:pt x="1047" y="297"/>
                  </a:lnTo>
                  <a:lnTo>
                    <a:pt x="1058" y="294"/>
                  </a:lnTo>
                  <a:lnTo>
                    <a:pt x="1056" y="291"/>
                  </a:lnTo>
                  <a:lnTo>
                    <a:pt x="1056" y="289"/>
                  </a:lnTo>
                  <a:lnTo>
                    <a:pt x="1056" y="288"/>
                  </a:lnTo>
                  <a:lnTo>
                    <a:pt x="1056" y="287"/>
                  </a:lnTo>
                  <a:lnTo>
                    <a:pt x="1061" y="287"/>
                  </a:lnTo>
                  <a:lnTo>
                    <a:pt x="1068" y="286"/>
                  </a:lnTo>
                  <a:lnTo>
                    <a:pt x="1068" y="288"/>
                  </a:lnTo>
                  <a:lnTo>
                    <a:pt x="1068" y="291"/>
                  </a:lnTo>
                  <a:lnTo>
                    <a:pt x="1070" y="291"/>
                  </a:lnTo>
                  <a:lnTo>
                    <a:pt x="1078" y="288"/>
                  </a:lnTo>
                  <a:lnTo>
                    <a:pt x="1077" y="294"/>
                  </a:lnTo>
                  <a:lnTo>
                    <a:pt x="1077" y="300"/>
                  </a:lnTo>
                  <a:lnTo>
                    <a:pt x="1077" y="305"/>
                  </a:lnTo>
                  <a:lnTo>
                    <a:pt x="1076" y="309"/>
                  </a:lnTo>
                  <a:lnTo>
                    <a:pt x="1078" y="310"/>
                  </a:lnTo>
                  <a:lnTo>
                    <a:pt x="1079" y="311"/>
                  </a:lnTo>
                  <a:lnTo>
                    <a:pt x="1078" y="312"/>
                  </a:lnTo>
                  <a:lnTo>
                    <a:pt x="1077" y="313"/>
                  </a:lnTo>
                  <a:lnTo>
                    <a:pt x="1076" y="316"/>
                  </a:lnTo>
                  <a:lnTo>
                    <a:pt x="1075" y="317"/>
                  </a:lnTo>
                  <a:lnTo>
                    <a:pt x="1077" y="318"/>
                  </a:lnTo>
                  <a:lnTo>
                    <a:pt x="1102" y="325"/>
                  </a:lnTo>
                  <a:lnTo>
                    <a:pt x="1106" y="337"/>
                  </a:lnTo>
                  <a:lnTo>
                    <a:pt x="1106" y="339"/>
                  </a:lnTo>
                  <a:lnTo>
                    <a:pt x="1108" y="345"/>
                  </a:lnTo>
                  <a:lnTo>
                    <a:pt x="1110" y="347"/>
                  </a:lnTo>
                  <a:lnTo>
                    <a:pt x="1113" y="360"/>
                  </a:lnTo>
                  <a:lnTo>
                    <a:pt x="1114" y="360"/>
                  </a:lnTo>
                  <a:lnTo>
                    <a:pt x="1116" y="359"/>
                  </a:lnTo>
                  <a:lnTo>
                    <a:pt x="1125" y="355"/>
                  </a:lnTo>
                  <a:lnTo>
                    <a:pt x="1130" y="359"/>
                  </a:lnTo>
                  <a:lnTo>
                    <a:pt x="1153" y="377"/>
                  </a:lnTo>
                  <a:lnTo>
                    <a:pt x="1155" y="377"/>
                  </a:lnTo>
                  <a:lnTo>
                    <a:pt x="1156" y="375"/>
                  </a:lnTo>
                  <a:lnTo>
                    <a:pt x="1181" y="354"/>
                  </a:lnTo>
                  <a:lnTo>
                    <a:pt x="1187" y="360"/>
                  </a:lnTo>
                  <a:lnTo>
                    <a:pt x="1196" y="369"/>
                  </a:lnTo>
                  <a:lnTo>
                    <a:pt x="1208" y="386"/>
                  </a:lnTo>
                  <a:lnTo>
                    <a:pt x="1211" y="393"/>
                  </a:lnTo>
                  <a:lnTo>
                    <a:pt x="1214" y="399"/>
                  </a:lnTo>
                  <a:lnTo>
                    <a:pt x="1211" y="400"/>
                  </a:lnTo>
                  <a:lnTo>
                    <a:pt x="1213" y="408"/>
                  </a:lnTo>
                  <a:lnTo>
                    <a:pt x="1213" y="425"/>
                  </a:lnTo>
                  <a:lnTo>
                    <a:pt x="1214" y="426"/>
                  </a:lnTo>
                  <a:lnTo>
                    <a:pt x="1219" y="430"/>
                  </a:lnTo>
                  <a:lnTo>
                    <a:pt x="1233" y="443"/>
                  </a:lnTo>
                  <a:lnTo>
                    <a:pt x="1242" y="455"/>
                  </a:lnTo>
                  <a:lnTo>
                    <a:pt x="1246" y="461"/>
                  </a:lnTo>
                  <a:lnTo>
                    <a:pt x="1258" y="480"/>
                  </a:lnTo>
                  <a:lnTo>
                    <a:pt x="1256" y="487"/>
                  </a:lnTo>
                  <a:lnTo>
                    <a:pt x="1253" y="488"/>
                  </a:lnTo>
                  <a:lnTo>
                    <a:pt x="1252" y="504"/>
                  </a:lnTo>
                  <a:lnTo>
                    <a:pt x="1251" y="506"/>
                  </a:lnTo>
                  <a:lnTo>
                    <a:pt x="1251" y="509"/>
                  </a:lnTo>
                  <a:lnTo>
                    <a:pt x="1250" y="522"/>
                  </a:lnTo>
                  <a:lnTo>
                    <a:pt x="1249" y="536"/>
                  </a:lnTo>
                  <a:lnTo>
                    <a:pt x="1248" y="544"/>
                  </a:lnTo>
                  <a:lnTo>
                    <a:pt x="1244" y="576"/>
                  </a:lnTo>
                  <a:lnTo>
                    <a:pt x="1243" y="586"/>
                  </a:lnTo>
                  <a:lnTo>
                    <a:pt x="1245" y="620"/>
                  </a:lnTo>
                  <a:lnTo>
                    <a:pt x="1248" y="622"/>
                  </a:lnTo>
                  <a:lnTo>
                    <a:pt x="1253" y="635"/>
                  </a:lnTo>
                  <a:lnTo>
                    <a:pt x="1257" y="646"/>
                  </a:lnTo>
                  <a:lnTo>
                    <a:pt x="1266" y="668"/>
                  </a:lnTo>
                  <a:lnTo>
                    <a:pt x="1269" y="682"/>
                  </a:lnTo>
                  <a:lnTo>
                    <a:pt x="1278" y="712"/>
                  </a:lnTo>
                  <a:lnTo>
                    <a:pt x="1279" y="718"/>
                  </a:lnTo>
                  <a:lnTo>
                    <a:pt x="1282" y="726"/>
                  </a:lnTo>
                  <a:lnTo>
                    <a:pt x="1276" y="738"/>
                  </a:lnTo>
                  <a:lnTo>
                    <a:pt x="1279" y="748"/>
                  </a:lnTo>
                  <a:lnTo>
                    <a:pt x="1287" y="774"/>
                  </a:lnTo>
                  <a:lnTo>
                    <a:pt x="1297" y="789"/>
                  </a:lnTo>
                  <a:lnTo>
                    <a:pt x="1297" y="790"/>
                  </a:lnTo>
                  <a:lnTo>
                    <a:pt x="1297" y="791"/>
                  </a:lnTo>
                  <a:lnTo>
                    <a:pt x="1296" y="791"/>
                  </a:lnTo>
                  <a:lnTo>
                    <a:pt x="1296" y="793"/>
                  </a:lnTo>
                  <a:lnTo>
                    <a:pt x="1296" y="794"/>
                  </a:lnTo>
                  <a:lnTo>
                    <a:pt x="1295" y="794"/>
                  </a:lnTo>
                  <a:lnTo>
                    <a:pt x="1295" y="795"/>
                  </a:lnTo>
                  <a:lnTo>
                    <a:pt x="1295" y="796"/>
                  </a:lnTo>
                  <a:lnTo>
                    <a:pt x="1295" y="797"/>
                  </a:lnTo>
                  <a:lnTo>
                    <a:pt x="1295" y="798"/>
                  </a:lnTo>
                  <a:lnTo>
                    <a:pt x="1294" y="798"/>
                  </a:lnTo>
                  <a:lnTo>
                    <a:pt x="1294" y="799"/>
                  </a:lnTo>
                  <a:lnTo>
                    <a:pt x="1293" y="799"/>
                  </a:lnTo>
                  <a:lnTo>
                    <a:pt x="1291" y="802"/>
                  </a:lnTo>
                  <a:lnTo>
                    <a:pt x="1289" y="803"/>
                  </a:lnTo>
                  <a:lnTo>
                    <a:pt x="1286" y="805"/>
                  </a:lnTo>
                  <a:lnTo>
                    <a:pt x="1285" y="806"/>
                  </a:lnTo>
                  <a:lnTo>
                    <a:pt x="1284" y="806"/>
                  </a:lnTo>
                  <a:lnTo>
                    <a:pt x="1284" y="807"/>
                  </a:lnTo>
                  <a:lnTo>
                    <a:pt x="1283" y="807"/>
                  </a:lnTo>
                  <a:lnTo>
                    <a:pt x="1282" y="807"/>
                  </a:lnTo>
                  <a:lnTo>
                    <a:pt x="1280" y="809"/>
                  </a:lnTo>
                  <a:lnTo>
                    <a:pt x="1279" y="811"/>
                  </a:lnTo>
                  <a:lnTo>
                    <a:pt x="1278" y="812"/>
                  </a:lnTo>
                  <a:lnTo>
                    <a:pt x="1277" y="816"/>
                  </a:lnTo>
                  <a:lnTo>
                    <a:pt x="1277" y="818"/>
                  </a:lnTo>
                  <a:lnTo>
                    <a:pt x="1276" y="822"/>
                  </a:lnTo>
                  <a:lnTo>
                    <a:pt x="1272" y="826"/>
                  </a:lnTo>
                  <a:lnTo>
                    <a:pt x="1269" y="827"/>
                  </a:lnTo>
                  <a:lnTo>
                    <a:pt x="1267" y="827"/>
                  </a:lnTo>
                  <a:lnTo>
                    <a:pt x="1266" y="826"/>
                  </a:lnTo>
                  <a:lnTo>
                    <a:pt x="1265" y="826"/>
                  </a:lnTo>
                  <a:lnTo>
                    <a:pt x="1263" y="826"/>
                  </a:lnTo>
                  <a:lnTo>
                    <a:pt x="1262" y="826"/>
                  </a:lnTo>
                  <a:lnTo>
                    <a:pt x="1261" y="826"/>
                  </a:lnTo>
                  <a:lnTo>
                    <a:pt x="1261" y="827"/>
                  </a:lnTo>
                  <a:lnTo>
                    <a:pt x="1260" y="827"/>
                  </a:lnTo>
                  <a:lnTo>
                    <a:pt x="1259" y="829"/>
                  </a:lnTo>
                  <a:lnTo>
                    <a:pt x="1259" y="830"/>
                  </a:lnTo>
                  <a:lnTo>
                    <a:pt x="1259" y="831"/>
                  </a:lnTo>
                  <a:lnTo>
                    <a:pt x="1258" y="832"/>
                  </a:lnTo>
                  <a:lnTo>
                    <a:pt x="1258" y="833"/>
                  </a:lnTo>
                  <a:lnTo>
                    <a:pt x="1257" y="835"/>
                  </a:lnTo>
                  <a:lnTo>
                    <a:pt x="1256" y="836"/>
                  </a:lnTo>
                  <a:lnTo>
                    <a:pt x="1254" y="836"/>
                  </a:lnTo>
                  <a:lnTo>
                    <a:pt x="1254" y="837"/>
                  </a:lnTo>
                  <a:lnTo>
                    <a:pt x="1253" y="838"/>
                  </a:lnTo>
                  <a:lnTo>
                    <a:pt x="1253" y="839"/>
                  </a:lnTo>
                  <a:lnTo>
                    <a:pt x="1252" y="841"/>
                  </a:lnTo>
                  <a:lnTo>
                    <a:pt x="1252" y="844"/>
                  </a:lnTo>
                  <a:lnTo>
                    <a:pt x="1251" y="845"/>
                  </a:lnTo>
                  <a:lnTo>
                    <a:pt x="1250" y="846"/>
                  </a:lnTo>
                  <a:lnTo>
                    <a:pt x="1250" y="847"/>
                  </a:lnTo>
                  <a:lnTo>
                    <a:pt x="1249" y="847"/>
                  </a:lnTo>
                  <a:lnTo>
                    <a:pt x="1248" y="848"/>
                  </a:lnTo>
                  <a:lnTo>
                    <a:pt x="1246" y="849"/>
                  </a:lnTo>
                  <a:lnTo>
                    <a:pt x="1245" y="849"/>
                  </a:lnTo>
                  <a:lnTo>
                    <a:pt x="1244" y="851"/>
                  </a:lnTo>
                  <a:lnTo>
                    <a:pt x="1243" y="852"/>
                  </a:lnTo>
                  <a:lnTo>
                    <a:pt x="1241" y="853"/>
                  </a:lnTo>
                  <a:lnTo>
                    <a:pt x="1239" y="854"/>
                  </a:lnTo>
                  <a:lnTo>
                    <a:pt x="1237" y="854"/>
                  </a:lnTo>
                  <a:lnTo>
                    <a:pt x="1236" y="854"/>
                  </a:lnTo>
                  <a:lnTo>
                    <a:pt x="1233" y="854"/>
                  </a:lnTo>
                  <a:lnTo>
                    <a:pt x="1232" y="853"/>
                  </a:lnTo>
                  <a:lnTo>
                    <a:pt x="1231" y="853"/>
                  </a:lnTo>
                  <a:lnTo>
                    <a:pt x="1230" y="853"/>
                  </a:lnTo>
                  <a:lnTo>
                    <a:pt x="1228" y="853"/>
                  </a:lnTo>
                  <a:lnTo>
                    <a:pt x="1227" y="851"/>
                  </a:lnTo>
                  <a:lnTo>
                    <a:pt x="1226" y="849"/>
                  </a:lnTo>
                  <a:lnTo>
                    <a:pt x="1225" y="849"/>
                  </a:lnTo>
                  <a:lnTo>
                    <a:pt x="1224" y="849"/>
                  </a:lnTo>
                  <a:lnTo>
                    <a:pt x="1223" y="849"/>
                  </a:lnTo>
                  <a:lnTo>
                    <a:pt x="1222" y="849"/>
                  </a:lnTo>
                  <a:lnTo>
                    <a:pt x="1219" y="849"/>
                  </a:lnTo>
                  <a:lnTo>
                    <a:pt x="1217" y="849"/>
                  </a:lnTo>
                  <a:lnTo>
                    <a:pt x="1214" y="851"/>
                  </a:lnTo>
                  <a:lnTo>
                    <a:pt x="1211" y="852"/>
                  </a:lnTo>
                  <a:lnTo>
                    <a:pt x="1210" y="852"/>
                  </a:lnTo>
                  <a:lnTo>
                    <a:pt x="1209" y="853"/>
                  </a:lnTo>
                  <a:lnTo>
                    <a:pt x="1207" y="854"/>
                  </a:lnTo>
                  <a:lnTo>
                    <a:pt x="1206" y="855"/>
                  </a:lnTo>
                  <a:lnTo>
                    <a:pt x="1205" y="855"/>
                  </a:lnTo>
                  <a:lnTo>
                    <a:pt x="1203" y="856"/>
                  </a:lnTo>
                  <a:lnTo>
                    <a:pt x="1202" y="857"/>
                  </a:lnTo>
                  <a:lnTo>
                    <a:pt x="1201" y="858"/>
                  </a:lnTo>
                  <a:lnTo>
                    <a:pt x="1201" y="861"/>
                  </a:lnTo>
                  <a:lnTo>
                    <a:pt x="1200" y="861"/>
                  </a:lnTo>
                  <a:lnTo>
                    <a:pt x="1200" y="862"/>
                  </a:lnTo>
                  <a:lnTo>
                    <a:pt x="1199" y="863"/>
                  </a:lnTo>
                  <a:lnTo>
                    <a:pt x="1199" y="864"/>
                  </a:lnTo>
                  <a:lnTo>
                    <a:pt x="1198" y="866"/>
                  </a:lnTo>
                  <a:lnTo>
                    <a:pt x="1197" y="869"/>
                  </a:lnTo>
                  <a:lnTo>
                    <a:pt x="1196" y="870"/>
                  </a:lnTo>
                  <a:lnTo>
                    <a:pt x="1194" y="871"/>
                  </a:lnTo>
                  <a:lnTo>
                    <a:pt x="1193" y="871"/>
                  </a:lnTo>
                  <a:lnTo>
                    <a:pt x="1192" y="871"/>
                  </a:lnTo>
                  <a:lnTo>
                    <a:pt x="1190" y="872"/>
                  </a:lnTo>
                  <a:lnTo>
                    <a:pt x="1188" y="872"/>
                  </a:lnTo>
                  <a:lnTo>
                    <a:pt x="1187" y="872"/>
                  </a:lnTo>
                  <a:lnTo>
                    <a:pt x="1184" y="872"/>
                  </a:lnTo>
                  <a:lnTo>
                    <a:pt x="1183" y="872"/>
                  </a:lnTo>
                  <a:lnTo>
                    <a:pt x="1181" y="872"/>
                  </a:lnTo>
                  <a:lnTo>
                    <a:pt x="1180" y="872"/>
                  </a:lnTo>
                  <a:lnTo>
                    <a:pt x="1179" y="873"/>
                  </a:lnTo>
                  <a:lnTo>
                    <a:pt x="1177" y="873"/>
                  </a:lnTo>
                  <a:lnTo>
                    <a:pt x="1176" y="873"/>
                  </a:lnTo>
                  <a:lnTo>
                    <a:pt x="1174" y="873"/>
                  </a:lnTo>
                  <a:lnTo>
                    <a:pt x="1171" y="874"/>
                  </a:lnTo>
                  <a:lnTo>
                    <a:pt x="1170" y="874"/>
                  </a:lnTo>
                  <a:lnTo>
                    <a:pt x="1168" y="874"/>
                  </a:lnTo>
                  <a:lnTo>
                    <a:pt x="1167" y="874"/>
                  </a:lnTo>
                  <a:lnTo>
                    <a:pt x="1167" y="876"/>
                  </a:lnTo>
                  <a:lnTo>
                    <a:pt x="1166" y="876"/>
                  </a:lnTo>
                  <a:lnTo>
                    <a:pt x="1165" y="877"/>
                  </a:lnTo>
                  <a:lnTo>
                    <a:pt x="1164" y="877"/>
                  </a:lnTo>
                  <a:lnTo>
                    <a:pt x="1163" y="877"/>
                  </a:lnTo>
                  <a:lnTo>
                    <a:pt x="1162" y="877"/>
                  </a:lnTo>
                  <a:lnTo>
                    <a:pt x="1161" y="878"/>
                  </a:lnTo>
                  <a:lnTo>
                    <a:pt x="1159" y="878"/>
                  </a:lnTo>
                  <a:lnTo>
                    <a:pt x="1158" y="879"/>
                  </a:lnTo>
                  <a:lnTo>
                    <a:pt x="1157" y="880"/>
                  </a:lnTo>
                  <a:lnTo>
                    <a:pt x="1155" y="883"/>
                  </a:lnTo>
                  <a:lnTo>
                    <a:pt x="1154" y="885"/>
                  </a:lnTo>
                  <a:lnTo>
                    <a:pt x="1151" y="885"/>
                  </a:lnTo>
                  <a:lnTo>
                    <a:pt x="1150" y="886"/>
                  </a:lnTo>
                  <a:lnTo>
                    <a:pt x="1149" y="886"/>
                  </a:lnTo>
                  <a:lnTo>
                    <a:pt x="1148" y="887"/>
                  </a:lnTo>
                  <a:lnTo>
                    <a:pt x="1146" y="888"/>
                  </a:lnTo>
                  <a:lnTo>
                    <a:pt x="1145" y="889"/>
                  </a:lnTo>
                  <a:lnTo>
                    <a:pt x="1144" y="889"/>
                  </a:lnTo>
                  <a:lnTo>
                    <a:pt x="1142" y="890"/>
                  </a:lnTo>
                  <a:lnTo>
                    <a:pt x="1141" y="890"/>
                  </a:lnTo>
                  <a:lnTo>
                    <a:pt x="1139" y="890"/>
                  </a:lnTo>
                  <a:lnTo>
                    <a:pt x="1138" y="890"/>
                  </a:lnTo>
                  <a:lnTo>
                    <a:pt x="1138" y="891"/>
                  </a:lnTo>
                  <a:lnTo>
                    <a:pt x="1137" y="891"/>
                  </a:lnTo>
                  <a:lnTo>
                    <a:pt x="1136" y="891"/>
                  </a:lnTo>
                  <a:lnTo>
                    <a:pt x="1134" y="891"/>
                  </a:lnTo>
                  <a:lnTo>
                    <a:pt x="1133" y="891"/>
                  </a:lnTo>
                  <a:lnTo>
                    <a:pt x="1132" y="891"/>
                  </a:lnTo>
                  <a:lnTo>
                    <a:pt x="1131" y="891"/>
                  </a:lnTo>
                  <a:lnTo>
                    <a:pt x="1130" y="893"/>
                  </a:lnTo>
                  <a:lnTo>
                    <a:pt x="1129" y="893"/>
                  </a:lnTo>
                  <a:lnTo>
                    <a:pt x="1128" y="893"/>
                  </a:lnTo>
                  <a:lnTo>
                    <a:pt x="1127" y="893"/>
                  </a:lnTo>
                  <a:lnTo>
                    <a:pt x="1127" y="894"/>
                  </a:lnTo>
                  <a:lnTo>
                    <a:pt x="1125" y="894"/>
                  </a:lnTo>
                  <a:lnTo>
                    <a:pt x="1124" y="894"/>
                  </a:lnTo>
                  <a:lnTo>
                    <a:pt x="1123" y="894"/>
                  </a:lnTo>
                  <a:lnTo>
                    <a:pt x="1122" y="895"/>
                  </a:lnTo>
                  <a:lnTo>
                    <a:pt x="1120" y="896"/>
                  </a:lnTo>
                  <a:lnTo>
                    <a:pt x="1118" y="897"/>
                  </a:lnTo>
                  <a:lnTo>
                    <a:pt x="1116" y="897"/>
                  </a:lnTo>
                  <a:lnTo>
                    <a:pt x="1115" y="897"/>
                  </a:lnTo>
                  <a:lnTo>
                    <a:pt x="1115" y="898"/>
                  </a:lnTo>
                  <a:lnTo>
                    <a:pt x="1114" y="898"/>
                  </a:lnTo>
                  <a:lnTo>
                    <a:pt x="1114" y="899"/>
                  </a:lnTo>
                  <a:lnTo>
                    <a:pt x="1113" y="901"/>
                  </a:lnTo>
                  <a:lnTo>
                    <a:pt x="1113" y="899"/>
                  </a:lnTo>
                  <a:lnTo>
                    <a:pt x="1112" y="899"/>
                  </a:lnTo>
                  <a:lnTo>
                    <a:pt x="1110" y="901"/>
                  </a:lnTo>
                  <a:lnTo>
                    <a:pt x="1107" y="902"/>
                  </a:lnTo>
                  <a:lnTo>
                    <a:pt x="1106" y="902"/>
                  </a:lnTo>
                  <a:lnTo>
                    <a:pt x="1105" y="902"/>
                  </a:lnTo>
                  <a:lnTo>
                    <a:pt x="1104" y="902"/>
                  </a:lnTo>
                  <a:lnTo>
                    <a:pt x="1094" y="906"/>
                  </a:lnTo>
                  <a:lnTo>
                    <a:pt x="1096" y="911"/>
                  </a:lnTo>
                  <a:lnTo>
                    <a:pt x="1090" y="914"/>
                  </a:lnTo>
                  <a:lnTo>
                    <a:pt x="1087" y="916"/>
                  </a:lnTo>
                  <a:lnTo>
                    <a:pt x="1086" y="918"/>
                  </a:lnTo>
                  <a:lnTo>
                    <a:pt x="1085" y="918"/>
                  </a:lnTo>
                  <a:lnTo>
                    <a:pt x="1082" y="919"/>
                  </a:lnTo>
                  <a:lnTo>
                    <a:pt x="1080" y="921"/>
                  </a:lnTo>
                  <a:lnTo>
                    <a:pt x="1078" y="922"/>
                  </a:lnTo>
                  <a:lnTo>
                    <a:pt x="1076" y="923"/>
                  </a:lnTo>
                  <a:lnTo>
                    <a:pt x="1073" y="925"/>
                  </a:lnTo>
                  <a:lnTo>
                    <a:pt x="1071" y="927"/>
                  </a:lnTo>
                  <a:lnTo>
                    <a:pt x="1069" y="928"/>
                  </a:lnTo>
                  <a:lnTo>
                    <a:pt x="1064" y="930"/>
                  </a:lnTo>
                  <a:lnTo>
                    <a:pt x="1064" y="931"/>
                  </a:lnTo>
                  <a:lnTo>
                    <a:pt x="1063" y="931"/>
                  </a:lnTo>
                  <a:lnTo>
                    <a:pt x="1055" y="937"/>
                  </a:lnTo>
                  <a:lnTo>
                    <a:pt x="1045" y="944"/>
                  </a:lnTo>
                  <a:lnTo>
                    <a:pt x="1039" y="948"/>
                  </a:lnTo>
                  <a:lnTo>
                    <a:pt x="1037" y="948"/>
                  </a:lnTo>
                  <a:lnTo>
                    <a:pt x="1036" y="949"/>
                  </a:lnTo>
                  <a:lnTo>
                    <a:pt x="1036" y="950"/>
                  </a:lnTo>
                  <a:lnTo>
                    <a:pt x="1035" y="950"/>
                  </a:lnTo>
                  <a:lnTo>
                    <a:pt x="1034" y="950"/>
                  </a:lnTo>
                  <a:lnTo>
                    <a:pt x="1033" y="952"/>
                  </a:lnTo>
                  <a:lnTo>
                    <a:pt x="1028" y="955"/>
                  </a:lnTo>
                  <a:lnTo>
                    <a:pt x="1027" y="955"/>
                  </a:lnTo>
                  <a:lnTo>
                    <a:pt x="1027" y="956"/>
                  </a:lnTo>
                  <a:lnTo>
                    <a:pt x="1026" y="957"/>
                  </a:lnTo>
                  <a:lnTo>
                    <a:pt x="1025" y="956"/>
                  </a:lnTo>
                  <a:lnTo>
                    <a:pt x="1024" y="956"/>
                  </a:lnTo>
                  <a:lnTo>
                    <a:pt x="1023" y="956"/>
                  </a:lnTo>
                  <a:lnTo>
                    <a:pt x="1021" y="955"/>
                  </a:lnTo>
                  <a:lnTo>
                    <a:pt x="1019" y="955"/>
                  </a:lnTo>
                  <a:lnTo>
                    <a:pt x="1019" y="954"/>
                  </a:lnTo>
                  <a:lnTo>
                    <a:pt x="1018" y="953"/>
                  </a:lnTo>
                  <a:lnTo>
                    <a:pt x="1018" y="952"/>
                  </a:lnTo>
                  <a:lnTo>
                    <a:pt x="1017" y="950"/>
                  </a:lnTo>
                  <a:lnTo>
                    <a:pt x="1016" y="950"/>
                  </a:lnTo>
                  <a:lnTo>
                    <a:pt x="1013" y="952"/>
                  </a:lnTo>
                  <a:lnTo>
                    <a:pt x="1012" y="952"/>
                  </a:lnTo>
                  <a:lnTo>
                    <a:pt x="1012" y="950"/>
                  </a:lnTo>
                  <a:lnTo>
                    <a:pt x="1011" y="950"/>
                  </a:lnTo>
                  <a:lnTo>
                    <a:pt x="1011" y="949"/>
                  </a:lnTo>
                  <a:lnTo>
                    <a:pt x="1011" y="948"/>
                  </a:lnTo>
                  <a:lnTo>
                    <a:pt x="1012" y="948"/>
                  </a:lnTo>
                  <a:lnTo>
                    <a:pt x="1012" y="946"/>
                  </a:lnTo>
                  <a:lnTo>
                    <a:pt x="1013" y="945"/>
                  </a:lnTo>
                  <a:lnTo>
                    <a:pt x="1013" y="944"/>
                  </a:lnTo>
                  <a:lnTo>
                    <a:pt x="1013" y="943"/>
                  </a:lnTo>
                  <a:lnTo>
                    <a:pt x="1013" y="941"/>
                  </a:lnTo>
                  <a:lnTo>
                    <a:pt x="1012" y="940"/>
                  </a:lnTo>
                  <a:lnTo>
                    <a:pt x="1011" y="939"/>
                  </a:lnTo>
                  <a:lnTo>
                    <a:pt x="1010" y="938"/>
                  </a:lnTo>
                  <a:lnTo>
                    <a:pt x="1009" y="937"/>
                  </a:lnTo>
                  <a:lnTo>
                    <a:pt x="1008" y="938"/>
                  </a:lnTo>
                  <a:lnTo>
                    <a:pt x="1007" y="938"/>
                  </a:lnTo>
                  <a:lnTo>
                    <a:pt x="1006" y="939"/>
                  </a:lnTo>
                  <a:lnTo>
                    <a:pt x="1006" y="940"/>
                  </a:lnTo>
                  <a:lnTo>
                    <a:pt x="1004" y="940"/>
                  </a:lnTo>
                  <a:lnTo>
                    <a:pt x="1003" y="940"/>
                  </a:lnTo>
                  <a:lnTo>
                    <a:pt x="1000" y="941"/>
                  </a:lnTo>
                  <a:lnTo>
                    <a:pt x="998" y="943"/>
                  </a:lnTo>
                  <a:lnTo>
                    <a:pt x="997" y="945"/>
                  </a:lnTo>
                  <a:lnTo>
                    <a:pt x="994" y="947"/>
                  </a:lnTo>
                  <a:lnTo>
                    <a:pt x="993" y="947"/>
                  </a:lnTo>
                  <a:lnTo>
                    <a:pt x="991" y="950"/>
                  </a:lnTo>
                  <a:lnTo>
                    <a:pt x="987" y="950"/>
                  </a:lnTo>
                  <a:lnTo>
                    <a:pt x="986" y="949"/>
                  </a:lnTo>
                  <a:lnTo>
                    <a:pt x="986" y="947"/>
                  </a:lnTo>
                  <a:lnTo>
                    <a:pt x="986" y="944"/>
                  </a:lnTo>
                  <a:lnTo>
                    <a:pt x="987" y="940"/>
                  </a:lnTo>
                  <a:lnTo>
                    <a:pt x="989" y="939"/>
                  </a:lnTo>
                  <a:lnTo>
                    <a:pt x="990" y="939"/>
                  </a:lnTo>
                  <a:lnTo>
                    <a:pt x="992" y="938"/>
                  </a:lnTo>
                  <a:lnTo>
                    <a:pt x="994" y="937"/>
                  </a:lnTo>
                  <a:lnTo>
                    <a:pt x="995" y="937"/>
                  </a:lnTo>
                  <a:lnTo>
                    <a:pt x="995" y="933"/>
                  </a:lnTo>
                  <a:lnTo>
                    <a:pt x="994" y="932"/>
                  </a:lnTo>
                  <a:lnTo>
                    <a:pt x="993" y="931"/>
                  </a:lnTo>
                  <a:lnTo>
                    <a:pt x="993" y="928"/>
                  </a:lnTo>
                  <a:lnTo>
                    <a:pt x="994" y="927"/>
                  </a:lnTo>
                  <a:lnTo>
                    <a:pt x="994" y="923"/>
                  </a:lnTo>
                  <a:lnTo>
                    <a:pt x="995" y="920"/>
                  </a:lnTo>
                  <a:lnTo>
                    <a:pt x="995" y="918"/>
                  </a:lnTo>
                  <a:lnTo>
                    <a:pt x="995" y="916"/>
                  </a:lnTo>
                  <a:lnTo>
                    <a:pt x="993" y="915"/>
                  </a:lnTo>
                  <a:lnTo>
                    <a:pt x="991" y="914"/>
                  </a:lnTo>
                  <a:lnTo>
                    <a:pt x="987" y="914"/>
                  </a:lnTo>
                  <a:lnTo>
                    <a:pt x="984" y="915"/>
                  </a:lnTo>
                  <a:lnTo>
                    <a:pt x="985" y="916"/>
                  </a:lnTo>
                  <a:lnTo>
                    <a:pt x="986" y="916"/>
                  </a:lnTo>
                  <a:lnTo>
                    <a:pt x="987" y="918"/>
                  </a:lnTo>
                  <a:lnTo>
                    <a:pt x="989" y="918"/>
                  </a:lnTo>
                  <a:lnTo>
                    <a:pt x="989" y="919"/>
                  </a:lnTo>
                  <a:lnTo>
                    <a:pt x="986" y="919"/>
                  </a:lnTo>
                  <a:lnTo>
                    <a:pt x="983" y="919"/>
                  </a:lnTo>
                  <a:lnTo>
                    <a:pt x="981" y="919"/>
                  </a:lnTo>
                  <a:lnTo>
                    <a:pt x="977" y="918"/>
                  </a:lnTo>
                  <a:lnTo>
                    <a:pt x="976" y="916"/>
                  </a:lnTo>
                  <a:lnTo>
                    <a:pt x="975" y="915"/>
                  </a:lnTo>
                  <a:lnTo>
                    <a:pt x="975" y="914"/>
                  </a:lnTo>
                  <a:lnTo>
                    <a:pt x="975" y="912"/>
                  </a:lnTo>
                  <a:lnTo>
                    <a:pt x="975" y="911"/>
                  </a:lnTo>
                  <a:lnTo>
                    <a:pt x="976" y="907"/>
                  </a:lnTo>
                  <a:lnTo>
                    <a:pt x="976" y="906"/>
                  </a:lnTo>
                  <a:lnTo>
                    <a:pt x="976" y="905"/>
                  </a:lnTo>
                  <a:lnTo>
                    <a:pt x="974" y="904"/>
                  </a:lnTo>
                  <a:lnTo>
                    <a:pt x="970" y="903"/>
                  </a:lnTo>
                  <a:lnTo>
                    <a:pt x="968" y="903"/>
                  </a:lnTo>
                  <a:lnTo>
                    <a:pt x="961" y="904"/>
                  </a:lnTo>
                  <a:lnTo>
                    <a:pt x="959" y="905"/>
                  </a:lnTo>
                  <a:lnTo>
                    <a:pt x="958" y="905"/>
                  </a:lnTo>
                  <a:lnTo>
                    <a:pt x="957" y="905"/>
                  </a:lnTo>
                  <a:lnTo>
                    <a:pt x="955" y="905"/>
                  </a:lnTo>
                  <a:lnTo>
                    <a:pt x="954" y="904"/>
                  </a:lnTo>
                  <a:lnTo>
                    <a:pt x="951" y="901"/>
                  </a:lnTo>
                  <a:lnTo>
                    <a:pt x="950" y="899"/>
                  </a:lnTo>
                  <a:lnTo>
                    <a:pt x="949" y="895"/>
                  </a:lnTo>
                  <a:lnTo>
                    <a:pt x="949" y="894"/>
                  </a:lnTo>
                  <a:lnTo>
                    <a:pt x="948" y="893"/>
                  </a:lnTo>
                  <a:lnTo>
                    <a:pt x="947" y="891"/>
                  </a:lnTo>
                  <a:lnTo>
                    <a:pt x="946" y="889"/>
                  </a:lnTo>
                  <a:lnTo>
                    <a:pt x="944" y="889"/>
                  </a:lnTo>
                  <a:lnTo>
                    <a:pt x="943" y="889"/>
                  </a:lnTo>
                  <a:lnTo>
                    <a:pt x="940" y="889"/>
                  </a:lnTo>
                  <a:lnTo>
                    <a:pt x="937" y="889"/>
                  </a:lnTo>
                  <a:lnTo>
                    <a:pt x="935" y="888"/>
                  </a:lnTo>
                  <a:lnTo>
                    <a:pt x="934" y="888"/>
                  </a:lnTo>
                  <a:lnTo>
                    <a:pt x="934" y="887"/>
                  </a:lnTo>
                  <a:lnTo>
                    <a:pt x="932" y="887"/>
                  </a:lnTo>
                  <a:lnTo>
                    <a:pt x="930" y="885"/>
                  </a:lnTo>
                  <a:lnTo>
                    <a:pt x="930" y="882"/>
                  </a:lnTo>
                  <a:lnTo>
                    <a:pt x="930" y="881"/>
                  </a:lnTo>
                  <a:lnTo>
                    <a:pt x="930" y="874"/>
                  </a:lnTo>
                  <a:lnTo>
                    <a:pt x="931" y="873"/>
                  </a:lnTo>
                  <a:lnTo>
                    <a:pt x="931" y="870"/>
                  </a:lnTo>
                  <a:lnTo>
                    <a:pt x="930" y="868"/>
                  </a:lnTo>
                  <a:lnTo>
                    <a:pt x="929" y="865"/>
                  </a:lnTo>
                  <a:lnTo>
                    <a:pt x="926" y="863"/>
                  </a:lnTo>
                  <a:lnTo>
                    <a:pt x="924" y="863"/>
                  </a:lnTo>
                  <a:lnTo>
                    <a:pt x="922" y="864"/>
                  </a:lnTo>
                  <a:lnTo>
                    <a:pt x="920" y="866"/>
                  </a:lnTo>
                  <a:lnTo>
                    <a:pt x="918" y="869"/>
                  </a:lnTo>
                  <a:lnTo>
                    <a:pt x="917" y="871"/>
                  </a:lnTo>
                  <a:lnTo>
                    <a:pt x="917" y="872"/>
                  </a:lnTo>
                  <a:lnTo>
                    <a:pt x="916" y="874"/>
                  </a:lnTo>
                  <a:lnTo>
                    <a:pt x="916" y="880"/>
                  </a:lnTo>
                  <a:lnTo>
                    <a:pt x="916" y="881"/>
                  </a:lnTo>
                  <a:lnTo>
                    <a:pt x="917" y="885"/>
                  </a:lnTo>
                  <a:lnTo>
                    <a:pt x="918" y="887"/>
                  </a:lnTo>
                  <a:lnTo>
                    <a:pt x="920" y="890"/>
                  </a:lnTo>
                  <a:lnTo>
                    <a:pt x="921" y="893"/>
                  </a:lnTo>
                  <a:lnTo>
                    <a:pt x="921" y="896"/>
                  </a:lnTo>
                  <a:lnTo>
                    <a:pt x="920" y="899"/>
                  </a:lnTo>
                  <a:lnTo>
                    <a:pt x="916" y="904"/>
                  </a:lnTo>
                  <a:lnTo>
                    <a:pt x="913" y="908"/>
                  </a:lnTo>
                  <a:lnTo>
                    <a:pt x="911" y="910"/>
                  </a:lnTo>
                  <a:lnTo>
                    <a:pt x="907" y="911"/>
                  </a:lnTo>
                  <a:lnTo>
                    <a:pt x="905" y="911"/>
                  </a:lnTo>
                  <a:lnTo>
                    <a:pt x="904" y="912"/>
                  </a:lnTo>
                  <a:lnTo>
                    <a:pt x="898" y="912"/>
                  </a:lnTo>
                  <a:lnTo>
                    <a:pt x="892" y="912"/>
                  </a:lnTo>
                  <a:lnTo>
                    <a:pt x="888" y="910"/>
                  </a:lnTo>
                  <a:lnTo>
                    <a:pt x="885" y="908"/>
                  </a:lnTo>
                  <a:lnTo>
                    <a:pt x="881" y="907"/>
                  </a:lnTo>
                  <a:lnTo>
                    <a:pt x="880" y="907"/>
                  </a:lnTo>
                  <a:lnTo>
                    <a:pt x="875" y="904"/>
                  </a:lnTo>
                  <a:lnTo>
                    <a:pt x="874" y="904"/>
                  </a:lnTo>
                  <a:lnTo>
                    <a:pt x="872" y="904"/>
                  </a:lnTo>
                  <a:lnTo>
                    <a:pt x="864" y="901"/>
                  </a:lnTo>
                  <a:lnTo>
                    <a:pt x="856" y="898"/>
                  </a:lnTo>
                  <a:lnTo>
                    <a:pt x="855" y="898"/>
                  </a:lnTo>
                  <a:lnTo>
                    <a:pt x="831" y="901"/>
                  </a:lnTo>
                  <a:lnTo>
                    <a:pt x="822" y="903"/>
                  </a:lnTo>
                  <a:lnTo>
                    <a:pt x="817" y="905"/>
                  </a:lnTo>
                  <a:lnTo>
                    <a:pt x="812" y="907"/>
                  </a:lnTo>
                  <a:lnTo>
                    <a:pt x="810" y="908"/>
                  </a:lnTo>
                  <a:lnTo>
                    <a:pt x="799" y="911"/>
                  </a:lnTo>
                  <a:lnTo>
                    <a:pt x="780" y="916"/>
                  </a:lnTo>
                  <a:lnTo>
                    <a:pt x="779" y="916"/>
                  </a:lnTo>
                  <a:lnTo>
                    <a:pt x="777" y="916"/>
                  </a:lnTo>
                  <a:lnTo>
                    <a:pt x="760" y="915"/>
                  </a:lnTo>
                  <a:lnTo>
                    <a:pt x="758" y="915"/>
                  </a:lnTo>
                  <a:lnTo>
                    <a:pt x="753" y="915"/>
                  </a:lnTo>
                  <a:lnTo>
                    <a:pt x="752" y="915"/>
                  </a:lnTo>
                  <a:lnTo>
                    <a:pt x="706" y="897"/>
                  </a:lnTo>
                  <a:lnTo>
                    <a:pt x="690" y="891"/>
                  </a:lnTo>
                  <a:lnTo>
                    <a:pt x="689" y="890"/>
                  </a:lnTo>
                  <a:lnTo>
                    <a:pt x="682" y="882"/>
                  </a:lnTo>
                  <a:lnTo>
                    <a:pt x="676" y="878"/>
                  </a:lnTo>
                  <a:lnTo>
                    <a:pt x="671" y="877"/>
                  </a:lnTo>
                  <a:lnTo>
                    <a:pt x="671" y="876"/>
                  </a:lnTo>
                  <a:lnTo>
                    <a:pt x="667" y="876"/>
                  </a:lnTo>
                  <a:lnTo>
                    <a:pt x="665" y="876"/>
                  </a:lnTo>
                  <a:lnTo>
                    <a:pt x="663" y="877"/>
                  </a:lnTo>
                  <a:lnTo>
                    <a:pt x="655" y="877"/>
                  </a:lnTo>
                  <a:lnTo>
                    <a:pt x="654" y="877"/>
                  </a:lnTo>
                  <a:lnTo>
                    <a:pt x="648" y="878"/>
                  </a:lnTo>
                  <a:lnTo>
                    <a:pt x="641" y="879"/>
                  </a:lnTo>
                  <a:lnTo>
                    <a:pt x="635" y="879"/>
                  </a:lnTo>
                  <a:lnTo>
                    <a:pt x="573" y="886"/>
                  </a:lnTo>
                  <a:lnTo>
                    <a:pt x="550" y="888"/>
                  </a:lnTo>
                  <a:lnTo>
                    <a:pt x="549" y="889"/>
                  </a:lnTo>
                  <a:lnTo>
                    <a:pt x="544" y="888"/>
                  </a:lnTo>
                  <a:lnTo>
                    <a:pt x="542" y="888"/>
                  </a:lnTo>
                  <a:lnTo>
                    <a:pt x="537" y="887"/>
                  </a:lnTo>
                  <a:lnTo>
                    <a:pt x="536" y="887"/>
                  </a:lnTo>
                  <a:lnTo>
                    <a:pt x="528" y="886"/>
                  </a:lnTo>
                  <a:lnTo>
                    <a:pt x="520" y="886"/>
                  </a:lnTo>
                  <a:lnTo>
                    <a:pt x="516" y="887"/>
                  </a:lnTo>
                  <a:lnTo>
                    <a:pt x="506" y="887"/>
                  </a:lnTo>
                  <a:lnTo>
                    <a:pt x="497" y="888"/>
                  </a:lnTo>
                  <a:lnTo>
                    <a:pt x="486" y="888"/>
                  </a:lnTo>
                  <a:lnTo>
                    <a:pt x="481" y="889"/>
                  </a:lnTo>
                  <a:lnTo>
                    <a:pt x="474" y="889"/>
                  </a:lnTo>
                  <a:lnTo>
                    <a:pt x="469" y="891"/>
                  </a:lnTo>
                  <a:lnTo>
                    <a:pt x="465" y="894"/>
                  </a:lnTo>
                  <a:lnTo>
                    <a:pt x="464" y="895"/>
                  </a:lnTo>
                  <a:lnTo>
                    <a:pt x="452" y="902"/>
                  </a:lnTo>
                  <a:lnTo>
                    <a:pt x="447" y="906"/>
                  </a:lnTo>
                  <a:lnTo>
                    <a:pt x="443" y="910"/>
                  </a:lnTo>
                  <a:lnTo>
                    <a:pt x="439" y="912"/>
                  </a:lnTo>
                  <a:lnTo>
                    <a:pt x="433" y="915"/>
                  </a:lnTo>
                  <a:lnTo>
                    <a:pt x="433" y="916"/>
                  </a:lnTo>
                  <a:lnTo>
                    <a:pt x="432" y="916"/>
                  </a:lnTo>
                  <a:lnTo>
                    <a:pt x="406" y="881"/>
                  </a:lnTo>
                  <a:lnTo>
                    <a:pt x="405" y="881"/>
                  </a:lnTo>
                  <a:lnTo>
                    <a:pt x="404" y="881"/>
                  </a:lnTo>
                  <a:lnTo>
                    <a:pt x="404" y="880"/>
                  </a:lnTo>
                  <a:lnTo>
                    <a:pt x="403" y="879"/>
                  </a:lnTo>
                  <a:lnTo>
                    <a:pt x="402" y="878"/>
                  </a:lnTo>
                  <a:lnTo>
                    <a:pt x="402" y="877"/>
                  </a:lnTo>
                  <a:lnTo>
                    <a:pt x="402" y="876"/>
                  </a:lnTo>
                  <a:lnTo>
                    <a:pt x="402" y="874"/>
                  </a:lnTo>
                  <a:lnTo>
                    <a:pt x="402" y="873"/>
                  </a:lnTo>
                  <a:lnTo>
                    <a:pt x="400" y="872"/>
                  </a:lnTo>
                  <a:lnTo>
                    <a:pt x="400" y="871"/>
                  </a:lnTo>
                  <a:lnTo>
                    <a:pt x="400" y="870"/>
                  </a:lnTo>
                  <a:lnTo>
                    <a:pt x="399" y="870"/>
                  </a:lnTo>
                  <a:lnTo>
                    <a:pt x="399" y="869"/>
                  </a:lnTo>
                  <a:lnTo>
                    <a:pt x="398" y="868"/>
                  </a:lnTo>
                  <a:lnTo>
                    <a:pt x="399" y="868"/>
                  </a:lnTo>
                  <a:lnTo>
                    <a:pt x="399" y="866"/>
                  </a:lnTo>
                  <a:lnTo>
                    <a:pt x="398" y="866"/>
                  </a:lnTo>
                  <a:lnTo>
                    <a:pt x="398" y="865"/>
                  </a:lnTo>
                  <a:lnTo>
                    <a:pt x="398" y="864"/>
                  </a:lnTo>
                  <a:lnTo>
                    <a:pt x="398" y="863"/>
                  </a:lnTo>
                  <a:lnTo>
                    <a:pt x="397" y="863"/>
                  </a:lnTo>
                  <a:lnTo>
                    <a:pt x="397" y="862"/>
                  </a:lnTo>
                  <a:lnTo>
                    <a:pt x="397" y="861"/>
                  </a:lnTo>
                  <a:lnTo>
                    <a:pt x="398" y="858"/>
                  </a:lnTo>
                  <a:lnTo>
                    <a:pt x="398" y="857"/>
                  </a:lnTo>
                  <a:lnTo>
                    <a:pt x="397" y="857"/>
                  </a:lnTo>
                  <a:lnTo>
                    <a:pt x="397" y="856"/>
                  </a:lnTo>
                  <a:lnTo>
                    <a:pt x="398" y="856"/>
                  </a:lnTo>
                  <a:lnTo>
                    <a:pt x="398" y="855"/>
                  </a:lnTo>
                  <a:lnTo>
                    <a:pt x="398" y="854"/>
                  </a:lnTo>
                  <a:lnTo>
                    <a:pt x="397" y="854"/>
                  </a:lnTo>
                  <a:lnTo>
                    <a:pt x="397" y="853"/>
                  </a:lnTo>
                  <a:lnTo>
                    <a:pt x="397" y="852"/>
                  </a:lnTo>
                  <a:lnTo>
                    <a:pt x="397" y="849"/>
                  </a:lnTo>
                  <a:lnTo>
                    <a:pt x="396" y="849"/>
                  </a:lnTo>
                  <a:lnTo>
                    <a:pt x="396" y="848"/>
                  </a:lnTo>
                  <a:lnTo>
                    <a:pt x="395" y="847"/>
                  </a:lnTo>
                  <a:lnTo>
                    <a:pt x="395" y="846"/>
                  </a:lnTo>
                  <a:lnTo>
                    <a:pt x="394" y="845"/>
                  </a:lnTo>
                  <a:lnTo>
                    <a:pt x="392" y="844"/>
                  </a:lnTo>
                  <a:lnTo>
                    <a:pt x="391" y="844"/>
                  </a:lnTo>
                  <a:lnTo>
                    <a:pt x="390" y="841"/>
                  </a:lnTo>
                  <a:lnTo>
                    <a:pt x="389" y="840"/>
                  </a:lnTo>
                  <a:lnTo>
                    <a:pt x="388" y="839"/>
                  </a:lnTo>
                  <a:lnTo>
                    <a:pt x="388" y="838"/>
                  </a:lnTo>
                  <a:lnTo>
                    <a:pt x="388" y="837"/>
                  </a:lnTo>
                  <a:lnTo>
                    <a:pt x="389" y="837"/>
                  </a:lnTo>
                  <a:lnTo>
                    <a:pt x="390" y="836"/>
                  </a:lnTo>
                  <a:lnTo>
                    <a:pt x="391" y="832"/>
                  </a:lnTo>
                  <a:lnTo>
                    <a:pt x="391" y="831"/>
                  </a:lnTo>
                  <a:lnTo>
                    <a:pt x="392" y="829"/>
                  </a:lnTo>
                  <a:lnTo>
                    <a:pt x="392" y="828"/>
                  </a:lnTo>
                  <a:lnTo>
                    <a:pt x="392" y="827"/>
                  </a:lnTo>
                  <a:lnTo>
                    <a:pt x="392" y="826"/>
                  </a:lnTo>
                  <a:lnTo>
                    <a:pt x="394" y="826"/>
                  </a:lnTo>
                  <a:lnTo>
                    <a:pt x="394" y="824"/>
                  </a:lnTo>
                  <a:lnTo>
                    <a:pt x="394" y="823"/>
                  </a:lnTo>
                  <a:lnTo>
                    <a:pt x="394" y="822"/>
                  </a:lnTo>
                  <a:lnTo>
                    <a:pt x="395" y="822"/>
                  </a:lnTo>
                  <a:lnTo>
                    <a:pt x="396" y="821"/>
                  </a:lnTo>
                  <a:lnTo>
                    <a:pt x="395" y="820"/>
                  </a:lnTo>
                  <a:lnTo>
                    <a:pt x="395" y="819"/>
                  </a:lnTo>
                  <a:lnTo>
                    <a:pt x="395" y="818"/>
                  </a:lnTo>
                  <a:lnTo>
                    <a:pt x="394" y="816"/>
                  </a:lnTo>
                  <a:lnTo>
                    <a:pt x="394" y="815"/>
                  </a:lnTo>
                  <a:lnTo>
                    <a:pt x="395" y="814"/>
                  </a:lnTo>
                  <a:lnTo>
                    <a:pt x="394" y="813"/>
                  </a:lnTo>
                  <a:lnTo>
                    <a:pt x="394" y="812"/>
                  </a:lnTo>
                  <a:lnTo>
                    <a:pt x="395" y="812"/>
                  </a:lnTo>
                  <a:lnTo>
                    <a:pt x="395" y="811"/>
                  </a:lnTo>
                  <a:lnTo>
                    <a:pt x="394" y="811"/>
                  </a:lnTo>
                  <a:lnTo>
                    <a:pt x="392" y="810"/>
                  </a:lnTo>
                  <a:lnTo>
                    <a:pt x="392" y="809"/>
                  </a:lnTo>
                  <a:lnTo>
                    <a:pt x="394" y="809"/>
                  </a:lnTo>
                  <a:lnTo>
                    <a:pt x="394" y="807"/>
                  </a:lnTo>
                  <a:lnTo>
                    <a:pt x="395" y="807"/>
                  </a:lnTo>
                  <a:lnTo>
                    <a:pt x="395" y="806"/>
                  </a:lnTo>
                  <a:lnTo>
                    <a:pt x="394" y="806"/>
                  </a:lnTo>
                  <a:lnTo>
                    <a:pt x="394" y="805"/>
                  </a:lnTo>
                  <a:lnTo>
                    <a:pt x="392" y="803"/>
                  </a:lnTo>
                  <a:lnTo>
                    <a:pt x="391" y="802"/>
                  </a:lnTo>
                  <a:lnTo>
                    <a:pt x="392" y="801"/>
                  </a:lnTo>
                  <a:lnTo>
                    <a:pt x="394" y="799"/>
                  </a:lnTo>
                  <a:lnTo>
                    <a:pt x="392" y="799"/>
                  </a:lnTo>
                  <a:lnTo>
                    <a:pt x="392" y="798"/>
                  </a:lnTo>
                  <a:lnTo>
                    <a:pt x="391" y="798"/>
                  </a:lnTo>
                  <a:lnTo>
                    <a:pt x="391" y="797"/>
                  </a:lnTo>
                  <a:lnTo>
                    <a:pt x="391" y="796"/>
                  </a:lnTo>
                  <a:lnTo>
                    <a:pt x="391" y="795"/>
                  </a:lnTo>
                  <a:lnTo>
                    <a:pt x="391" y="794"/>
                  </a:lnTo>
                  <a:lnTo>
                    <a:pt x="390" y="794"/>
                  </a:lnTo>
                  <a:lnTo>
                    <a:pt x="390" y="793"/>
                  </a:lnTo>
                  <a:lnTo>
                    <a:pt x="390" y="791"/>
                  </a:lnTo>
                  <a:lnTo>
                    <a:pt x="389" y="791"/>
                  </a:lnTo>
                  <a:lnTo>
                    <a:pt x="389" y="790"/>
                  </a:lnTo>
                  <a:lnTo>
                    <a:pt x="390" y="790"/>
                  </a:lnTo>
                  <a:lnTo>
                    <a:pt x="391" y="790"/>
                  </a:lnTo>
                  <a:lnTo>
                    <a:pt x="391" y="789"/>
                  </a:lnTo>
                  <a:lnTo>
                    <a:pt x="390" y="789"/>
                  </a:lnTo>
                  <a:lnTo>
                    <a:pt x="390" y="788"/>
                  </a:lnTo>
                  <a:lnTo>
                    <a:pt x="389" y="788"/>
                  </a:lnTo>
                  <a:lnTo>
                    <a:pt x="389" y="787"/>
                  </a:lnTo>
                  <a:lnTo>
                    <a:pt x="388" y="786"/>
                  </a:lnTo>
                  <a:lnTo>
                    <a:pt x="388" y="785"/>
                  </a:lnTo>
                  <a:lnTo>
                    <a:pt x="388" y="784"/>
                  </a:lnTo>
                  <a:lnTo>
                    <a:pt x="388" y="782"/>
                  </a:lnTo>
                  <a:lnTo>
                    <a:pt x="387" y="781"/>
                  </a:lnTo>
                  <a:lnTo>
                    <a:pt x="387" y="780"/>
                  </a:lnTo>
                  <a:lnTo>
                    <a:pt x="387" y="779"/>
                  </a:lnTo>
                  <a:lnTo>
                    <a:pt x="388" y="779"/>
                  </a:lnTo>
                  <a:lnTo>
                    <a:pt x="388" y="778"/>
                  </a:lnTo>
                  <a:lnTo>
                    <a:pt x="388" y="777"/>
                  </a:lnTo>
                  <a:lnTo>
                    <a:pt x="387" y="776"/>
                  </a:lnTo>
                  <a:lnTo>
                    <a:pt x="387" y="774"/>
                  </a:lnTo>
                  <a:lnTo>
                    <a:pt x="388" y="773"/>
                  </a:lnTo>
                  <a:lnTo>
                    <a:pt x="388" y="772"/>
                  </a:lnTo>
                  <a:lnTo>
                    <a:pt x="387" y="771"/>
                  </a:lnTo>
                  <a:lnTo>
                    <a:pt x="387" y="770"/>
                  </a:lnTo>
                  <a:lnTo>
                    <a:pt x="386" y="769"/>
                  </a:lnTo>
                  <a:lnTo>
                    <a:pt x="386" y="768"/>
                  </a:lnTo>
                  <a:lnTo>
                    <a:pt x="386" y="766"/>
                  </a:lnTo>
                  <a:lnTo>
                    <a:pt x="386" y="765"/>
                  </a:lnTo>
                  <a:lnTo>
                    <a:pt x="386" y="764"/>
                  </a:lnTo>
                  <a:lnTo>
                    <a:pt x="386" y="763"/>
                  </a:lnTo>
                  <a:lnTo>
                    <a:pt x="385" y="762"/>
                  </a:lnTo>
                  <a:lnTo>
                    <a:pt x="385" y="761"/>
                  </a:lnTo>
                  <a:lnTo>
                    <a:pt x="385" y="760"/>
                  </a:lnTo>
                  <a:lnTo>
                    <a:pt x="383" y="759"/>
                  </a:lnTo>
                  <a:lnTo>
                    <a:pt x="383" y="757"/>
                  </a:lnTo>
                  <a:lnTo>
                    <a:pt x="383" y="756"/>
                  </a:lnTo>
                  <a:lnTo>
                    <a:pt x="383" y="755"/>
                  </a:lnTo>
                  <a:lnTo>
                    <a:pt x="383" y="754"/>
                  </a:lnTo>
                  <a:lnTo>
                    <a:pt x="383" y="753"/>
                  </a:lnTo>
                  <a:lnTo>
                    <a:pt x="383" y="752"/>
                  </a:lnTo>
                  <a:lnTo>
                    <a:pt x="383" y="751"/>
                  </a:lnTo>
                  <a:lnTo>
                    <a:pt x="383" y="749"/>
                  </a:lnTo>
                  <a:lnTo>
                    <a:pt x="382" y="748"/>
                  </a:lnTo>
                  <a:lnTo>
                    <a:pt x="382" y="747"/>
                  </a:lnTo>
                  <a:lnTo>
                    <a:pt x="383" y="747"/>
                  </a:lnTo>
                  <a:lnTo>
                    <a:pt x="385" y="747"/>
                  </a:lnTo>
                  <a:lnTo>
                    <a:pt x="386" y="747"/>
                  </a:lnTo>
                  <a:lnTo>
                    <a:pt x="386" y="746"/>
                  </a:lnTo>
                  <a:lnTo>
                    <a:pt x="386" y="745"/>
                  </a:lnTo>
                  <a:lnTo>
                    <a:pt x="385" y="744"/>
                  </a:lnTo>
                  <a:lnTo>
                    <a:pt x="383" y="743"/>
                  </a:lnTo>
                  <a:lnTo>
                    <a:pt x="383" y="741"/>
                  </a:lnTo>
                  <a:lnTo>
                    <a:pt x="383" y="740"/>
                  </a:lnTo>
                  <a:lnTo>
                    <a:pt x="383" y="739"/>
                  </a:lnTo>
                  <a:lnTo>
                    <a:pt x="382" y="739"/>
                  </a:lnTo>
                  <a:lnTo>
                    <a:pt x="382" y="738"/>
                  </a:lnTo>
                  <a:lnTo>
                    <a:pt x="381" y="738"/>
                  </a:lnTo>
                  <a:lnTo>
                    <a:pt x="380" y="736"/>
                  </a:lnTo>
                  <a:lnTo>
                    <a:pt x="379" y="735"/>
                  </a:lnTo>
                  <a:lnTo>
                    <a:pt x="379" y="732"/>
                  </a:lnTo>
                  <a:lnTo>
                    <a:pt x="379" y="731"/>
                  </a:lnTo>
                  <a:lnTo>
                    <a:pt x="379" y="730"/>
                  </a:lnTo>
                  <a:lnTo>
                    <a:pt x="389" y="710"/>
                  </a:lnTo>
                  <a:lnTo>
                    <a:pt x="388" y="706"/>
                  </a:lnTo>
                  <a:lnTo>
                    <a:pt x="387" y="705"/>
                  </a:lnTo>
                  <a:lnTo>
                    <a:pt x="386" y="704"/>
                  </a:lnTo>
                  <a:lnTo>
                    <a:pt x="385" y="703"/>
                  </a:lnTo>
                  <a:lnTo>
                    <a:pt x="383" y="702"/>
                  </a:lnTo>
                  <a:lnTo>
                    <a:pt x="382" y="701"/>
                  </a:lnTo>
                  <a:lnTo>
                    <a:pt x="381" y="699"/>
                  </a:lnTo>
                  <a:lnTo>
                    <a:pt x="380" y="699"/>
                  </a:lnTo>
                  <a:lnTo>
                    <a:pt x="379" y="698"/>
                  </a:lnTo>
                  <a:lnTo>
                    <a:pt x="378" y="697"/>
                  </a:lnTo>
                  <a:lnTo>
                    <a:pt x="378" y="696"/>
                  </a:lnTo>
                  <a:lnTo>
                    <a:pt x="377" y="696"/>
                  </a:lnTo>
                  <a:lnTo>
                    <a:pt x="376" y="695"/>
                  </a:lnTo>
                  <a:lnTo>
                    <a:pt x="373" y="695"/>
                  </a:lnTo>
                  <a:lnTo>
                    <a:pt x="369" y="693"/>
                  </a:lnTo>
                  <a:lnTo>
                    <a:pt x="365" y="690"/>
                  </a:lnTo>
                  <a:lnTo>
                    <a:pt x="362" y="689"/>
                  </a:lnTo>
                  <a:lnTo>
                    <a:pt x="360" y="688"/>
                  </a:lnTo>
                  <a:lnTo>
                    <a:pt x="357" y="686"/>
                  </a:lnTo>
                  <a:lnTo>
                    <a:pt x="356" y="686"/>
                  </a:lnTo>
                  <a:lnTo>
                    <a:pt x="355" y="685"/>
                  </a:lnTo>
                  <a:lnTo>
                    <a:pt x="354" y="685"/>
                  </a:lnTo>
                  <a:lnTo>
                    <a:pt x="353" y="684"/>
                  </a:lnTo>
                  <a:lnTo>
                    <a:pt x="352" y="684"/>
                  </a:lnTo>
                  <a:lnTo>
                    <a:pt x="350" y="684"/>
                  </a:lnTo>
                  <a:lnTo>
                    <a:pt x="347" y="684"/>
                  </a:lnTo>
                  <a:lnTo>
                    <a:pt x="346" y="682"/>
                  </a:lnTo>
                  <a:lnTo>
                    <a:pt x="345" y="681"/>
                  </a:lnTo>
                  <a:lnTo>
                    <a:pt x="344" y="681"/>
                  </a:lnTo>
                  <a:lnTo>
                    <a:pt x="343" y="681"/>
                  </a:lnTo>
                  <a:lnTo>
                    <a:pt x="342" y="681"/>
                  </a:lnTo>
                  <a:lnTo>
                    <a:pt x="340" y="681"/>
                  </a:lnTo>
                  <a:lnTo>
                    <a:pt x="339" y="680"/>
                  </a:lnTo>
                  <a:lnTo>
                    <a:pt x="338" y="680"/>
                  </a:lnTo>
                  <a:lnTo>
                    <a:pt x="335" y="679"/>
                  </a:lnTo>
                  <a:lnTo>
                    <a:pt x="333" y="679"/>
                  </a:lnTo>
                  <a:lnTo>
                    <a:pt x="331" y="679"/>
                  </a:lnTo>
                  <a:lnTo>
                    <a:pt x="330" y="679"/>
                  </a:lnTo>
                  <a:lnTo>
                    <a:pt x="329" y="679"/>
                  </a:lnTo>
                  <a:lnTo>
                    <a:pt x="328" y="678"/>
                  </a:lnTo>
                  <a:lnTo>
                    <a:pt x="327" y="678"/>
                  </a:lnTo>
                  <a:lnTo>
                    <a:pt x="326" y="678"/>
                  </a:lnTo>
                  <a:lnTo>
                    <a:pt x="325" y="678"/>
                  </a:lnTo>
                  <a:lnTo>
                    <a:pt x="323" y="678"/>
                  </a:lnTo>
                  <a:lnTo>
                    <a:pt x="322" y="679"/>
                  </a:lnTo>
                  <a:lnTo>
                    <a:pt x="321" y="678"/>
                  </a:lnTo>
                  <a:lnTo>
                    <a:pt x="319" y="678"/>
                  </a:lnTo>
                  <a:lnTo>
                    <a:pt x="318" y="678"/>
                  </a:lnTo>
                  <a:lnTo>
                    <a:pt x="317" y="678"/>
                  </a:lnTo>
                  <a:lnTo>
                    <a:pt x="316" y="678"/>
                  </a:lnTo>
                  <a:lnTo>
                    <a:pt x="314" y="678"/>
                  </a:lnTo>
                  <a:lnTo>
                    <a:pt x="313" y="678"/>
                  </a:lnTo>
                  <a:lnTo>
                    <a:pt x="312" y="678"/>
                  </a:lnTo>
                  <a:lnTo>
                    <a:pt x="311" y="678"/>
                  </a:lnTo>
                  <a:lnTo>
                    <a:pt x="309" y="678"/>
                  </a:lnTo>
                  <a:lnTo>
                    <a:pt x="307" y="678"/>
                  </a:lnTo>
                  <a:lnTo>
                    <a:pt x="307" y="677"/>
                  </a:lnTo>
                  <a:lnTo>
                    <a:pt x="305" y="677"/>
                  </a:lnTo>
                  <a:lnTo>
                    <a:pt x="304" y="676"/>
                  </a:lnTo>
                  <a:lnTo>
                    <a:pt x="303" y="676"/>
                  </a:lnTo>
                  <a:lnTo>
                    <a:pt x="302" y="674"/>
                  </a:lnTo>
                  <a:lnTo>
                    <a:pt x="301" y="674"/>
                  </a:lnTo>
                  <a:lnTo>
                    <a:pt x="300" y="674"/>
                  </a:lnTo>
                  <a:lnTo>
                    <a:pt x="299" y="674"/>
                  </a:lnTo>
                  <a:lnTo>
                    <a:pt x="297" y="674"/>
                  </a:lnTo>
                  <a:lnTo>
                    <a:pt x="297" y="673"/>
                  </a:lnTo>
                  <a:lnTo>
                    <a:pt x="296" y="673"/>
                  </a:lnTo>
                  <a:lnTo>
                    <a:pt x="295" y="673"/>
                  </a:lnTo>
                  <a:lnTo>
                    <a:pt x="295" y="672"/>
                  </a:lnTo>
                  <a:lnTo>
                    <a:pt x="294" y="672"/>
                  </a:lnTo>
                  <a:lnTo>
                    <a:pt x="293" y="673"/>
                  </a:lnTo>
                  <a:lnTo>
                    <a:pt x="292" y="673"/>
                  </a:lnTo>
                  <a:lnTo>
                    <a:pt x="292" y="672"/>
                  </a:lnTo>
                  <a:lnTo>
                    <a:pt x="291" y="672"/>
                  </a:lnTo>
                  <a:lnTo>
                    <a:pt x="290" y="672"/>
                  </a:lnTo>
                  <a:lnTo>
                    <a:pt x="290" y="671"/>
                  </a:lnTo>
                  <a:lnTo>
                    <a:pt x="288" y="671"/>
                  </a:lnTo>
                  <a:lnTo>
                    <a:pt x="286" y="671"/>
                  </a:lnTo>
                  <a:lnTo>
                    <a:pt x="286" y="670"/>
                  </a:lnTo>
                  <a:lnTo>
                    <a:pt x="290" y="670"/>
                  </a:lnTo>
                  <a:lnTo>
                    <a:pt x="288" y="670"/>
                  </a:lnTo>
                  <a:lnTo>
                    <a:pt x="286" y="669"/>
                  </a:lnTo>
                  <a:lnTo>
                    <a:pt x="285" y="668"/>
                  </a:lnTo>
                  <a:lnTo>
                    <a:pt x="284" y="667"/>
                  </a:lnTo>
                  <a:lnTo>
                    <a:pt x="283" y="665"/>
                  </a:lnTo>
                  <a:lnTo>
                    <a:pt x="282" y="665"/>
                  </a:lnTo>
                  <a:lnTo>
                    <a:pt x="253" y="667"/>
                  </a:lnTo>
                  <a:lnTo>
                    <a:pt x="244" y="676"/>
                  </a:lnTo>
                  <a:lnTo>
                    <a:pt x="234" y="673"/>
                  </a:lnTo>
                  <a:lnTo>
                    <a:pt x="193" y="664"/>
                  </a:lnTo>
                  <a:lnTo>
                    <a:pt x="192" y="665"/>
                  </a:lnTo>
                  <a:lnTo>
                    <a:pt x="191" y="665"/>
                  </a:lnTo>
                  <a:lnTo>
                    <a:pt x="190" y="665"/>
                  </a:lnTo>
                  <a:lnTo>
                    <a:pt x="190" y="667"/>
                  </a:lnTo>
                  <a:lnTo>
                    <a:pt x="189" y="667"/>
                  </a:lnTo>
                  <a:lnTo>
                    <a:pt x="189" y="665"/>
                  </a:lnTo>
                  <a:lnTo>
                    <a:pt x="188" y="667"/>
                  </a:lnTo>
                  <a:lnTo>
                    <a:pt x="187" y="668"/>
                  </a:lnTo>
                  <a:lnTo>
                    <a:pt x="186" y="668"/>
                  </a:lnTo>
                  <a:lnTo>
                    <a:pt x="184" y="668"/>
                  </a:lnTo>
                  <a:lnTo>
                    <a:pt x="183" y="669"/>
                  </a:lnTo>
                  <a:lnTo>
                    <a:pt x="182" y="669"/>
                  </a:lnTo>
                  <a:lnTo>
                    <a:pt x="181" y="669"/>
                  </a:lnTo>
                  <a:lnTo>
                    <a:pt x="180" y="669"/>
                  </a:lnTo>
                  <a:lnTo>
                    <a:pt x="180" y="668"/>
                  </a:lnTo>
                  <a:lnTo>
                    <a:pt x="179" y="668"/>
                  </a:lnTo>
                  <a:lnTo>
                    <a:pt x="179" y="669"/>
                  </a:lnTo>
                  <a:lnTo>
                    <a:pt x="179" y="670"/>
                  </a:lnTo>
                  <a:lnTo>
                    <a:pt x="178" y="670"/>
                  </a:lnTo>
                  <a:lnTo>
                    <a:pt x="178" y="671"/>
                  </a:lnTo>
                  <a:lnTo>
                    <a:pt x="176" y="671"/>
                  </a:lnTo>
                  <a:lnTo>
                    <a:pt x="176" y="672"/>
                  </a:lnTo>
                  <a:lnTo>
                    <a:pt x="174" y="673"/>
                  </a:lnTo>
                  <a:lnTo>
                    <a:pt x="172" y="674"/>
                  </a:lnTo>
                  <a:lnTo>
                    <a:pt x="170" y="674"/>
                  </a:lnTo>
                  <a:lnTo>
                    <a:pt x="167" y="676"/>
                  </a:lnTo>
                  <a:lnTo>
                    <a:pt x="166" y="676"/>
                  </a:lnTo>
                  <a:lnTo>
                    <a:pt x="164" y="676"/>
                  </a:lnTo>
                  <a:lnTo>
                    <a:pt x="163" y="676"/>
                  </a:lnTo>
                  <a:lnTo>
                    <a:pt x="162" y="677"/>
                  </a:lnTo>
                  <a:lnTo>
                    <a:pt x="161" y="677"/>
                  </a:lnTo>
                  <a:lnTo>
                    <a:pt x="159" y="677"/>
                  </a:lnTo>
                  <a:lnTo>
                    <a:pt x="158" y="677"/>
                  </a:lnTo>
                  <a:lnTo>
                    <a:pt x="157" y="677"/>
                  </a:lnTo>
                  <a:lnTo>
                    <a:pt x="156" y="677"/>
                  </a:lnTo>
                  <a:lnTo>
                    <a:pt x="150" y="677"/>
                  </a:lnTo>
                  <a:lnTo>
                    <a:pt x="149" y="677"/>
                  </a:lnTo>
                  <a:lnTo>
                    <a:pt x="149" y="678"/>
                  </a:lnTo>
                  <a:lnTo>
                    <a:pt x="148" y="678"/>
                  </a:lnTo>
                  <a:lnTo>
                    <a:pt x="147" y="678"/>
                  </a:lnTo>
                  <a:lnTo>
                    <a:pt x="146" y="678"/>
                  </a:lnTo>
                  <a:lnTo>
                    <a:pt x="145" y="678"/>
                  </a:lnTo>
                  <a:lnTo>
                    <a:pt x="144" y="677"/>
                  </a:lnTo>
                  <a:lnTo>
                    <a:pt x="144" y="678"/>
                  </a:lnTo>
                  <a:lnTo>
                    <a:pt x="143" y="678"/>
                  </a:lnTo>
                  <a:lnTo>
                    <a:pt x="141" y="678"/>
                  </a:lnTo>
                  <a:lnTo>
                    <a:pt x="140" y="677"/>
                  </a:lnTo>
                  <a:lnTo>
                    <a:pt x="139" y="677"/>
                  </a:lnTo>
                  <a:lnTo>
                    <a:pt x="138" y="677"/>
                  </a:lnTo>
                  <a:lnTo>
                    <a:pt x="138" y="678"/>
                  </a:lnTo>
                  <a:lnTo>
                    <a:pt x="137" y="678"/>
                  </a:lnTo>
                  <a:lnTo>
                    <a:pt x="136" y="678"/>
                  </a:lnTo>
                  <a:lnTo>
                    <a:pt x="132" y="677"/>
                  </a:lnTo>
                  <a:lnTo>
                    <a:pt x="131" y="677"/>
                  </a:lnTo>
                  <a:lnTo>
                    <a:pt x="130" y="676"/>
                  </a:lnTo>
                  <a:lnTo>
                    <a:pt x="129" y="674"/>
                  </a:lnTo>
                  <a:lnTo>
                    <a:pt x="129" y="672"/>
                  </a:lnTo>
                  <a:lnTo>
                    <a:pt x="128" y="671"/>
                  </a:lnTo>
                  <a:lnTo>
                    <a:pt x="128" y="670"/>
                  </a:lnTo>
                  <a:lnTo>
                    <a:pt x="128" y="669"/>
                  </a:lnTo>
                  <a:lnTo>
                    <a:pt x="127" y="669"/>
                  </a:lnTo>
                  <a:lnTo>
                    <a:pt x="126" y="669"/>
                  </a:lnTo>
                  <a:lnTo>
                    <a:pt x="124" y="668"/>
                  </a:lnTo>
                  <a:lnTo>
                    <a:pt x="123" y="668"/>
                  </a:lnTo>
                  <a:lnTo>
                    <a:pt x="123" y="667"/>
                  </a:lnTo>
                  <a:lnTo>
                    <a:pt x="123" y="665"/>
                  </a:lnTo>
                  <a:lnTo>
                    <a:pt x="124" y="665"/>
                  </a:lnTo>
                  <a:lnTo>
                    <a:pt x="124" y="664"/>
                  </a:lnTo>
                  <a:lnTo>
                    <a:pt x="126" y="664"/>
                  </a:lnTo>
                  <a:lnTo>
                    <a:pt x="126" y="663"/>
                  </a:lnTo>
                  <a:lnTo>
                    <a:pt x="124" y="663"/>
                  </a:lnTo>
                  <a:lnTo>
                    <a:pt x="124" y="662"/>
                  </a:lnTo>
                  <a:lnTo>
                    <a:pt x="123" y="662"/>
                  </a:lnTo>
                  <a:lnTo>
                    <a:pt x="122" y="662"/>
                  </a:lnTo>
                  <a:lnTo>
                    <a:pt x="121" y="662"/>
                  </a:lnTo>
                  <a:lnTo>
                    <a:pt x="120" y="661"/>
                  </a:lnTo>
                  <a:lnTo>
                    <a:pt x="119" y="660"/>
                  </a:lnTo>
                  <a:lnTo>
                    <a:pt x="118" y="659"/>
                  </a:lnTo>
                  <a:lnTo>
                    <a:pt x="117" y="657"/>
                  </a:lnTo>
                  <a:lnTo>
                    <a:pt x="115" y="656"/>
                  </a:lnTo>
                  <a:lnTo>
                    <a:pt x="114" y="655"/>
                  </a:lnTo>
                  <a:lnTo>
                    <a:pt x="113" y="653"/>
                  </a:lnTo>
                  <a:lnTo>
                    <a:pt x="112" y="652"/>
                  </a:lnTo>
                  <a:lnTo>
                    <a:pt x="111" y="648"/>
                  </a:lnTo>
                  <a:lnTo>
                    <a:pt x="111" y="647"/>
                  </a:lnTo>
                  <a:lnTo>
                    <a:pt x="110" y="645"/>
                  </a:lnTo>
                  <a:lnTo>
                    <a:pt x="109" y="643"/>
                  </a:lnTo>
                  <a:lnTo>
                    <a:pt x="109" y="640"/>
                  </a:lnTo>
                  <a:lnTo>
                    <a:pt x="107" y="639"/>
                  </a:lnTo>
                  <a:lnTo>
                    <a:pt x="107" y="638"/>
                  </a:lnTo>
                  <a:lnTo>
                    <a:pt x="106" y="637"/>
                  </a:lnTo>
                  <a:lnTo>
                    <a:pt x="106" y="636"/>
                  </a:lnTo>
                  <a:lnTo>
                    <a:pt x="105" y="635"/>
                  </a:lnTo>
                  <a:lnTo>
                    <a:pt x="105" y="634"/>
                  </a:lnTo>
                  <a:lnTo>
                    <a:pt x="105" y="632"/>
                  </a:lnTo>
                  <a:lnTo>
                    <a:pt x="105" y="631"/>
                  </a:lnTo>
                  <a:lnTo>
                    <a:pt x="105" y="629"/>
                  </a:lnTo>
                  <a:lnTo>
                    <a:pt x="105" y="626"/>
                  </a:lnTo>
                  <a:lnTo>
                    <a:pt x="105" y="625"/>
                  </a:lnTo>
                  <a:lnTo>
                    <a:pt x="105" y="622"/>
                  </a:lnTo>
                  <a:lnTo>
                    <a:pt x="105" y="620"/>
                  </a:lnTo>
                  <a:lnTo>
                    <a:pt x="105" y="619"/>
                  </a:lnTo>
                  <a:lnTo>
                    <a:pt x="105" y="617"/>
                  </a:lnTo>
                  <a:lnTo>
                    <a:pt x="104" y="613"/>
                  </a:lnTo>
                  <a:lnTo>
                    <a:pt x="104" y="612"/>
                  </a:lnTo>
                  <a:lnTo>
                    <a:pt x="104" y="611"/>
                  </a:lnTo>
                  <a:lnTo>
                    <a:pt x="104" y="610"/>
                  </a:lnTo>
                  <a:lnTo>
                    <a:pt x="104" y="609"/>
                  </a:lnTo>
                  <a:lnTo>
                    <a:pt x="103" y="607"/>
                  </a:lnTo>
                  <a:lnTo>
                    <a:pt x="103" y="606"/>
                  </a:lnTo>
                  <a:lnTo>
                    <a:pt x="103" y="605"/>
                  </a:lnTo>
                  <a:lnTo>
                    <a:pt x="102" y="605"/>
                  </a:lnTo>
                  <a:lnTo>
                    <a:pt x="101" y="605"/>
                  </a:lnTo>
                  <a:lnTo>
                    <a:pt x="100" y="605"/>
                  </a:lnTo>
                  <a:lnTo>
                    <a:pt x="101" y="604"/>
                  </a:lnTo>
                  <a:lnTo>
                    <a:pt x="101" y="603"/>
                  </a:lnTo>
                  <a:lnTo>
                    <a:pt x="103" y="602"/>
                  </a:lnTo>
                  <a:lnTo>
                    <a:pt x="104" y="601"/>
                  </a:lnTo>
                  <a:lnTo>
                    <a:pt x="105" y="598"/>
                  </a:lnTo>
                  <a:lnTo>
                    <a:pt x="106" y="596"/>
                  </a:lnTo>
                  <a:lnTo>
                    <a:pt x="106" y="595"/>
                  </a:lnTo>
                  <a:lnTo>
                    <a:pt x="107" y="595"/>
                  </a:lnTo>
                  <a:lnTo>
                    <a:pt x="107" y="594"/>
                  </a:lnTo>
                  <a:lnTo>
                    <a:pt x="107" y="593"/>
                  </a:lnTo>
                  <a:lnTo>
                    <a:pt x="107" y="590"/>
                  </a:lnTo>
                  <a:lnTo>
                    <a:pt x="107" y="585"/>
                  </a:lnTo>
                  <a:lnTo>
                    <a:pt x="107" y="577"/>
                  </a:lnTo>
                  <a:lnTo>
                    <a:pt x="107" y="564"/>
                  </a:lnTo>
                  <a:lnTo>
                    <a:pt x="105" y="544"/>
                  </a:lnTo>
                  <a:lnTo>
                    <a:pt x="104" y="529"/>
                  </a:lnTo>
                  <a:lnTo>
                    <a:pt x="104" y="526"/>
                  </a:lnTo>
                  <a:lnTo>
                    <a:pt x="104" y="522"/>
                  </a:lnTo>
                  <a:lnTo>
                    <a:pt x="103" y="513"/>
                  </a:lnTo>
                  <a:lnTo>
                    <a:pt x="103" y="510"/>
                  </a:lnTo>
                  <a:lnTo>
                    <a:pt x="97" y="486"/>
                  </a:lnTo>
                  <a:lnTo>
                    <a:pt x="96" y="480"/>
                  </a:lnTo>
                  <a:lnTo>
                    <a:pt x="96" y="478"/>
                  </a:lnTo>
                  <a:lnTo>
                    <a:pt x="95" y="472"/>
                  </a:lnTo>
                  <a:lnTo>
                    <a:pt x="95" y="470"/>
                  </a:lnTo>
                  <a:lnTo>
                    <a:pt x="94" y="469"/>
                  </a:lnTo>
                  <a:lnTo>
                    <a:pt x="94" y="467"/>
                  </a:lnTo>
                  <a:lnTo>
                    <a:pt x="95" y="466"/>
                  </a:lnTo>
                  <a:lnTo>
                    <a:pt x="94" y="464"/>
                  </a:lnTo>
                  <a:lnTo>
                    <a:pt x="93" y="462"/>
                  </a:lnTo>
                  <a:lnTo>
                    <a:pt x="93" y="461"/>
                  </a:lnTo>
                  <a:lnTo>
                    <a:pt x="93" y="460"/>
                  </a:lnTo>
                  <a:lnTo>
                    <a:pt x="92" y="459"/>
                  </a:lnTo>
                  <a:lnTo>
                    <a:pt x="90" y="459"/>
                  </a:lnTo>
                  <a:lnTo>
                    <a:pt x="89" y="458"/>
                  </a:lnTo>
                  <a:lnTo>
                    <a:pt x="88" y="456"/>
                  </a:lnTo>
                  <a:lnTo>
                    <a:pt x="87" y="453"/>
                  </a:lnTo>
                  <a:lnTo>
                    <a:pt x="88" y="452"/>
                  </a:lnTo>
                  <a:lnTo>
                    <a:pt x="88" y="451"/>
                  </a:lnTo>
                  <a:lnTo>
                    <a:pt x="86" y="448"/>
                  </a:lnTo>
                  <a:lnTo>
                    <a:pt x="85" y="446"/>
                  </a:lnTo>
                  <a:lnTo>
                    <a:pt x="84" y="443"/>
                  </a:lnTo>
                  <a:lnTo>
                    <a:pt x="84" y="442"/>
                  </a:lnTo>
                  <a:lnTo>
                    <a:pt x="84" y="441"/>
                  </a:lnTo>
                  <a:lnTo>
                    <a:pt x="84" y="439"/>
                  </a:lnTo>
                  <a:lnTo>
                    <a:pt x="83" y="439"/>
                  </a:lnTo>
                  <a:lnTo>
                    <a:pt x="81" y="438"/>
                  </a:lnTo>
                  <a:lnTo>
                    <a:pt x="78" y="427"/>
                  </a:lnTo>
                  <a:lnTo>
                    <a:pt x="77" y="425"/>
                  </a:lnTo>
                  <a:lnTo>
                    <a:pt x="76" y="422"/>
                  </a:lnTo>
                  <a:lnTo>
                    <a:pt x="76" y="421"/>
                  </a:lnTo>
                  <a:lnTo>
                    <a:pt x="78" y="421"/>
                  </a:lnTo>
                  <a:lnTo>
                    <a:pt x="79" y="421"/>
                  </a:lnTo>
                  <a:lnTo>
                    <a:pt x="79" y="420"/>
                  </a:lnTo>
                  <a:lnTo>
                    <a:pt x="79" y="418"/>
                  </a:lnTo>
                  <a:lnTo>
                    <a:pt x="77" y="414"/>
                  </a:lnTo>
                  <a:lnTo>
                    <a:pt x="75" y="412"/>
                  </a:lnTo>
                  <a:lnTo>
                    <a:pt x="72" y="412"/>
                  </a:lnTo>
                  <a:lnTo>
                    <a:pt x="71" y="410"/>
                  </a:lnTo>
                  <a:lnTo>
                    <a:pt x="69" y="403"/>
                  </a:lnTo>
                  <a:lnTo>
                    <a:pt x="68" y="401"/>
                  </a:lnTo>
                  <a:lnTo>
                    <a:pt x="68" y="397"/>
                  </a:lnTo>
                  <a:lnTo>
                    <a:pt x="68" y="396"/>
                  </a:lnTo>
                  <a:lnTo>
                    <a:pt x="70" y="394"/>
                  </a:lnTo>
                  <a:lnTo>
                    <a:pt x="70" y="393"/>
                  </a:lnTo>
                  <a:lnTo>
                    <a:pt x="68" y="389"/>
                  </a:lnTo>
                  <a:lnTo>
                    <a:pt x="68" y="388"/>
                  </a:lnTo>
                  <a:lnTo>
                    <a:pt x="67" y="387"/>
                  </a:lnTo>
                  <a:lnTo>
                    <a:pt x="67" y="384"/>
                  </a:lnTo>
                  <a:lnTo>
                    <a:pt x="66" y="383"/>
                  </a:lnTo>
                  <a:lnTo>
                    <a:pt x="66" y="381"/>
                  </a:lnTo>
                  <a:lnTo>
                    <a:pt x="66" y="380"/>
                  </a:lnTo>
                  <a:lnTo>
                    <a:pt x="67" y="380"/>
                  </a:lnTo>
                  <a:lnTo>
                    <a:pt x="67" y="379"/>
                  </a:lnTo>
                  <a:lnTo>
                    <a:pt x="62" y="378"/>
                  </a:lnTo>
                  <a:lnTo>
                    <a:pt x="61" y="378"/>
                  </a:lnTo>
                  <a:lnTo>
                    <a:pt x="60" y="377"/>
                  </a:lnTo>
                  <a:lnTo>
                    <a:pt x="59" y="377"/>
                  </a:lnTo>
                  <a:lnTo>
                    <a:pt x="59" y="375"/>
                  </a:lnTo>
                  <a:lnTo>
                    <a:pt x="58" y="374"/>
                  </a:lnTo>
                  <a:lnTo>
                    <a:pt x="57" y="372"/>
                  </a:lnTo>
                  <a:lnTo>
                    <a:pt x="55" y="371"/>
                  </a:lnTo>
                  <a:lnTo>
                    <a:pt x="53" y="370"/>
                  </a:lnTo>
                  <a:lnTo>
                    <a:pt x="52" y="369"/>
                  </a:lnTo>
                  <a:lnTo>
                    <a:pt x="51" y="369"/>
                  </a:lnTo>
                  <a:lnTo>
                    <a:pt x="51" y="368"/>
                  </a:lnTo>
                  <a:lnTo>
                    <a:pt x="52" y="366"/>
                  </a:lnTo>
                  <a:lnTo>
                    <a:pt x="52" y="364"/>
                  </a:lnTo>
                  <a:lnTo>
                    <a:pt x="52" y="363"/>
                  </a:lnTo>
                  <a:lnTo>
                    <a:pt x="51" y="362"/>
                  </a:lnTo>
                  <a:lnTo>
                    <a:pt x="50" y="361"/>
                  </a:lnTo>
                  <a:lnTo>
                    <a:pt x="50" y="359"/>
                  </a:lnTo>
                  <a:lnTo>
                    <a:pt x="50" y="358"/>
                  </a:lnTo>
                  <a:lnTo>
                    <a:pt x="50" y="356"/>
                  </a:lnTo>
                  <a:lnTo>
                    <a:pt x="48" y="356"/>
                  </a:lnTo>
                  <a:lnTo>
                    <a:pt x="46" y="356"/>
                  </a:lnTo>
                  <a:lnTo>
                    <a:pt x="45" y="356"/>
                  </a:lnTo>
                  <a:lnTo>
                    <a:pt x="44" y="356"/>
                  </a:lnTo>
                  <a:lnTo>
                    <a:pt x="42" y="354"/>
                  </a:lnTo>
                  <a:lnTo>
                    <a:pt x="40" y="351"/>
                  </a:lnTo>
                  <a:lnTo>
                    <a:pt x="40" y="350"/>
                  </a:lnTo>
                  <a:lnTo>
                    <a:pt x="37" y="345"/>
                  </a:lnTo>
                  <a:lnTo>
                    <a:pt x="35" y="342"/>
                  </a:lnTo>
                  <a:lnTo>
                    <a:pt x="34" y="338"/>
                  </a:lnTo>
                  <a:lnTo>
                    <a:pt x="32" y="336"/>
                  </a:lnTo>
                  <a:lnTo>
                    <a:pt x="29" y="333"/>
                  </a:lnTo>
                  <a:lnTo>
                    <a:pt x="28" y="333"/>
                  </a:lnTo>
                  <a:lnTo>
                    <a:pt x="28" y="331"/>
                  </a:lnTo>
                  <a:lnTo>
                    <a:pt x="27" y="330"/>
                  </a:lnTo>
                  <a:lnTo>
                    <a:pt x="25" y="327"/>
                  </a:lnTo>
                  <a:lnTo>
                    <a:pt x="24" y="326"/>
                  </a:lnTo>
                  <a:lnTo>
                    <a:pt x="23" y="326"/>
                  </a:lnTo>
                  <a:lnTo>
                    <a:pt x="21" y="322"/>
                  </a:lnTo>
                  <a:lnTo>
                    <a:pt x="19" y="320"/>
                  </a:lnTo>
                  <a:lnTo>
                    <a:pt x="19" y="319"/>
                  </a:lnTo>
                  <a:lnTo>
                    <a:pt x="19" y="318"/>
                  </a:lnTo>
                  <a:lnTo>
                    <a:pt x="17" y="316"/>
                  </a:lnTo>
                  <a:lnTo>
                    <a:pt x="12" y="312"/>
                  </a:lnTo>
                  <a:lnTo>
                    <a:pt x="12" y="310"/>
                  </a:lnTo>
                  <a:lnTo>
                    <a:pt x="12" y="308"/>
                  </a:lnTo>
                  <a:lnTo>
                    <a:pt x="10" y="302"/>
                  </a:lnTo>
                  <a:lnTo>
                    <a:pt x="9" y="299"/>
                  </a:lnTo>
                  <a:lnTo>
                    <a:pt x="10" y="296"/>
                  </a:lnTo>
                  <a:lnTo>
                    <a:pt x="11" y="295"/>
                  </a:lnTo>
                  <a:lnTo>
                    <a:pt x="12" y="294"/>
                  </a:lnTo>
                  <a:lnTo>
                    <a:pt x="12" y="293"/>
                  </a:lnTo>
                  <a:lnTo>
                    <a:pt x="10" y="291"/>
                  </a:lnTo>
                  <a:lnTo>
                    <a:pt x="10" y="288"/>
                  </a:lnTo>
                  <a:lnTo>
                    <a:pt x="10" y="287"/>
                  </a:lnTo>
                  <a:lnTo>
                    <a:pt x="10" y="286"/>
                  </a:lnTo>
                  <a:lnTo>
                    <a:pt x="11" y="285"/>
                  </a:lnTo>
                  <a:lnTo>
                    <a:pt x="10" y="285"/>
                  </a:lnTo>
                  <a:lnTo>
                    <a:pt x="10" y="284"/>
                  </a:lnTo>
                  <a:lnTo>
                    <a:pt x="9" y="280"/>
                  </a:lnTo>
                  <a:lnTo>
                    <a:pt x="8" y="279"/>
                  </a:lnTo>
                  <a:lnTo>
                    <a:pt x="7" y="277"/>
                  </a:lnTo>
                  <a:lnTo>
                    <a:pt x="5" y="276"/>
                  </a:lnTo>
                  <a:lnTo>
                    <a:pt x="2" y="275"/>
                  </a:lnTo>
                  <a:lnTo>
                    <a:pt x="1" y="275"/>
                  </a:lnTo>
                  <a:lnTo>
                    <a:pt x="0" y="275"/>
                  </a:lnTo>
                  <a:lnTo>
                    <a:pt x="15" y="250"/>
                  </a:lnTo>
                  <a:lnTo>
                    <a:pt x="16" y="251"/>
                  </a:lnTo>
                  <a:lnTo>
                    <a:pt x="17" y="250"/>
                  </a:lnTo>
                  <a:lnTo>
                    <a:pt x="18" y="247"/>
                  </a:lnTo>
                  <a:lnTo>
                    <a:pt x="20" y="245"/>
                  </a:lnTo>
                  <a:lnTo>
                    <a:pt x="23" y="243"/>
                  </a:lnTo>
                  <a:lnTo>
                    <a:pt x="26" y="240"/>
                  </a:lnTo>
                  <a:lnTo>
                    <a:pt x="27" y="240"/>
                  </a:lnTo>
                  <a:lnTo>
                    <a:pt x="37" y="235"/>
                  </a:lnTo>
                  <a:lnTo>
                    <a:pt x="49" y="235"/>
                  </a:lnTo>
                  <a:lnTo>
                    <a:pt x="54" y="236"/>
                  </a:lnTo>
                  <a:lnTo>
                    <a:pt x="63" y="241"/>
                  </a:lnTo>
                  <a:lnTo>
                    <a:pt x="78" y="246"/>
                  </a:lnTo>
                  <a:lnTo>
                    <a:pt x="83" y="249"/>
                  </a:lnTo>
                  <a:lnTo>
                    <a:pt x="97" y="254"/>
                  </a:lnTo>
                  <a:lnTo>
                    <a:pt x="107" y="258"/>
                  </a:lnTo>
                  <a:lnTo>
                    <a:pt x="107" y="261"/>
                  </a:lnTo>
                  <a:lnTo>
                    <a:pt x="105" y="275"/>
                  </a:lnTo>
                  <a:lnTo>
                    <a:pt x="103" y="285"/>
                  </a:lnTo>
                  <a:lnTo>
                    <a:pt x="103" y="286"/>
                  </a:lnTo>
                  <a:lnTo>
                    <a:pt x="107" y="289"/>
                  </a:lnTo>
                  <a:lnTo>
                    <a:pt x="109" y="291"/>
                  </a:lnTo>
                  <a:lnTo>
                    <a:pt x="110" y="291"/>
                  </a:lnTo>
                  <a:lnTo>
                    <a:pt x="119" y="286"/>
                  </a:lnTo>
                  <a:lnTo>
                    <a:pt x="122" y="285"/>
                  </a:lnTo>
                  <a:lnTo>
                    <a:pt x="131" y="275"/>
                  </a:lnTo>
                  <a:lnTo>
                    <a:pt x="132" y="272"/>
                  </a:lnTo>
                  <a:lnTo>
                    <a:pt x="133" y="269"/>
                  </a:lnTo>
                  <a:lnTo>
                    <a:pt x="137" y="268"/>
                  </a:lnTo>
                  <a:lnTo>
                    <a:pt x="140" y="270"/>
                  </a:lnTo>
                  <a:lnTo>
                    <a:pt x="143" y="272"/>
                  </a:lnTo>
                  <a:lnTo>
                    <a:pt x="144" y="272"/>
                  </a:lnTo>
                  <a:lnTo>
                    <a:pt x="145" y="275"/>
                  </a:lnTo>
                  <a:lnTo>
                    <a:pt x="145" y="277"/>
                  </a:lnTo>
                  <a:lnTo>
                    <a:pt x="147" y="279"/>
                  </a:lnTo>
                  <a:lnTo>
                    <a:pt x="148" y="279"/>
                  </a:lnTo>
                  <a:lnTo>
                    <a:pt x="149" y="278"/>
                  </a:lnTo>
                  <a:lnTo>
                    <a:pt x="150" y="278"/>
                  </a:lnTo>
                  <a:lnTo>
                    <a:pt x="152" y="277"/>
                  </a:lnTo>
                  <a:lnTo>
                    <a:pt x="153" y="276"/>
                  </a:lnTo>
                  <a:lnTo>
                    <a:pt x="153" y="275"/>
                  </a:lnTo>
                  <a:lnTo>
                    <a:pt x="155" y="263"/>
                  </a:lnTo>
                  <a:lnTo>
                    <a:pt x="157" y="263"/>
                  </a:lnTo>
                  <a:lnTo>
                    <a:pt x="159" y="262"/>
                  </a:lnTo>
                  <a:lnTo>
                    <a:pt x="163" y="263"/>
                  </a:lnTo>
                  <a:lnTo>
                    <a:pt x="169" y="264"/>
                  </a:lnTo>
                  <a:lnTo>
                    <a:pt x="173" y="267"/>
                  </a:lnTo>
                  <a:lnTo>
                    <a:pt x="176" y="274"/>
                  </a:lnTo>
                  <a:lnTo>
                    <a:pt x="183" y="280"/>
                  </a:lnTo>
                  <a:lnTo>
                    <a:pt x="186" y="280"/>
                  </a:lnTo>
                  <a:lnTo>
                    <a:pt x="189" y="279"/>
                  </a:lnTo>
                  <a:lnTo>
                    <a:pt x="190" y="278"/>
                  </a:lnTo>
                  <a:lnTo>
                    <a:pt x="192" y="277"/>
                  </a:lnTo>
                  <a:lnTo>
                    <a:pt x="197" y="278"/>
                  </a:lnTo>
                  <a:lnTo>
                    <a:pt x="199" y="279"/>
                  </a:lnTo>
                  <a:lnTo>
                    <a:pt x="205" y="280"/>
                  </a:lnTo>
                  <a:lnTo>
                    <a:pt x="209" y="280"/>
                  </a:lnTo>
                  <a:lnTo>
                    <a:pt x="217" y="282"/>
                  </a:lnTo>
                  <a:lnTo>
                    <a:pt x="226" y="283"/>
                  </a:lnTo>
                  <a:lnTo>
                    <a:pt x="233" y="283"/>
                  </a:lnTo>
                  <a:lnTo>
                    <a:pt x="238" y="283"/>
                  </a:lnTo>
                  <a:lnTo>
                    <a:pt x="252" y="284"/>
                  </a:lnTo>
                  <a:lnTo>
                    <a:pt x="253" y="284"/>
                  </a:lnTo>
                  <a:lnTo>
                    <a:pt x="256" y="284"/>
                  </a:lnTo>
                  <a:lnTo>
                    <a:pt x="260" y="284"/>
                  </a:lnTo>
                  <a:lnTo>
                    <a:pt x="267" y="282"/>
                  </a:lnTo>
                  <a:lnTo>
                    <a:pt x="268" y="282"/>
                  </a:lnTo>
                  <a:lnTo>
                    <a:pt x="273" y="280"/>
                  </a:lnTo>
                  <a:lnTo>
                    <a:pt x="274" y="280"/>
                  </a:lnTo>
                  <a:lnTo>
                    <a:pt x="299" y="275"/>
                  </a:lnTo>
                  <a:lnTo>
                    <a:pt x="300" y="275"/>
                  </a:lnTo>
                  <a:lnTo>
                    <a:pt x="300" y="274"/>
                  </a:lnTo>
                  <a:lnTo>
                    <a:pt x="302" y="274"/>
                  </a:lnTo>
                  <a:lnTo>
                    <a:pt x="303" y="272"/>
                  </a:lnTo>
                  <a:lnTo>
                    <a:pt x="307" y="271"/>
                  </a:lnTo>
                  <a:lnTo>
                    <a:pt x="308" y="270"/>
                  </a:lnTo>
                  <a:lnTo>
                    <a:pt x="312" y="266"/>
                  </a:lnTo>
                  <a:lnTo>
                    <a:pt x="314" y="263"/>
                  </a:lnTo>
                  <a:lnTo>
                    <a:pt x="318" y="259"/>
                  </a:lnTo>
                  <a:lnTo>
                    <a:pt x="318" y="258"/>
                  </a:lnTo>
                  <a:lnTo>
                    <a:pt x="319" y="258"/>
                  </a:lnTo>
                  <a:lnTo>
                    <a:pt x="320" y="257"/>
                  </a:lnTo>
                  <a:lnTo>
                    <a:pt x="321" y="254"/>
                  </a:lnTo>
                  <a:lnTo>
                    <a:pt x="322" y="253"/>
                  </a:lnTo>
                  <a:lnTo>
                    <a:pt x="322" y="252"/>
                  </a:lnTo>
                  <a:lnTo>
                    <a:pt x="323" y="252"/>
                  </a:lnTo>
                  <a:lnTo>
                    <a:pt x="327" y="245"/>
                  </a:lnTo>
                  <a:lnTo>
                    <a:pt x="331" y="238"/>
                  </a:lnTo>
                  <a:lnTo>
                    <a:pt x="333" y="237"/>
                  </a:lnTo>
                  <a:lnTo>
                    <a:pt x="337" y="230"/>
                  </a:lnTo>
                  <a:lnTo>
                    <a:pt x="343" y="222"/>
                  </a:lnTo>
                  <a:lnTo>
                    <a:pt x="343" y="221"/>
                  </a:lnTo>
                  <a:lnTo>
                    <a:pt x="345" y="219"/>
                  </a:lnTo>
                  <a:lnTo>
                    <a:pt x="348" y="215"/>
                  </a:lnTo>
                  <a:lnTo>
                    <a:pt x="353" y="209"/>
                  </a:lnTo>
                  <a:lnTo>
                    <a:pt x="354" y="208"/>
                  </a:lnTo>
                  <a:lnTo>
                    <a:pt x="355" y="205"/>
                  </a:lnTo>
                  <a:lnTo>
                    <a:pt x="355" y="204"/>
                  </a:lnTo>
                  <a:lnTo>
                    <a:pt x="354" y="201"/>
                  </a:lnTo>
                  <a:lnTo>
                    <a:pt x="354" y="200"/>
                  </a:lnTo>
                  <a:lnTo>
                    <a:pt x="354" y="199"/>
                  </a:lnTo>
                  <a:lnTo>
                    <a:pt x="353" y="194"/>
                  </a:lnTo>
                  <a:lnTo>
                    <a:pt x="353" y="193"/>
                  </a:lnTo>
                  <a:lnTo>
                    <a:pt x="352" y="188"/>
                  </a:lnTo>
                  <a:lnTo>
                    <a:pt x="351" y="178"/>
                  </a:lnTo>
                  <a:lnTo>
                    <a:pt x="350" y="174"/>
                  </a:lnTo>
                  <a:lnTo>
                    <a:pt x="348" y="167"/>
                  </a:lnTo>
                  <a:lnTo>
                    <a:pt x="348" y="166"/>
                  </a:lnTo>
                  <a:lnTo>
                    <a:pt x="348" y="163"/>
                  </a:lnTo>
                  <a:lnTo>
                    <a:pt x="348" y="162"/>
                  </a:lnTo>
                  <a:lnTo>
                    <a:pt x="348" y="161"/>
                  </a:lnTo>
                  <a:lnTo>
                    <a:pt x="347" y="159"/>
                  </a:lnTo>
                  <a:lnTo>
                    <a:pt x="347" y="158"/>
                  </a:lnTo>
                  <a:lnTo>
                    <a:pt x="347" y="154"/>
                  </a:lnTo>
                  <a:lnTo>
                    <a:pt x="346" y="154"/>
                  </a:lnTo>
                  <a:lnTo>
                    <a:pt x="346" y="152"/>
                  </a:lnTo>
                  <a:lnTo>
                    <a:pt x="346" y="150"/>
                  </a:lnTo>
                  <a:lnTo>
                    <a:pt x="345" y="148"/>
                  </a:lnTo>
                  <a:lnTo>
                    <a:pt x="345" y="146"/>
                  </a:lnTo>
                  <a:lnTo>
                    <a:pt x="345" y="144"/>
                  </a:lnTo>
                  <a:lnTo>
                    <a:pt x="344" y="142"/>
                  </a:lnTo>
                  <a:lnTo>
                    <a:pt x="344" y="141"/>
                  </a:lnTo>
                  <a:lnTo>
                    <a:pt x="343" y="140"/>
                  </a:lnTo>
                  <a:lnTo>
                    <a:pt x="343" y="137"/>
                  </a:lnTo>
                  <a:lnTo>
                    <a:pt x="344" y="135"/>
                  </a:lnTo>
                  <a:lnTo>
                    <a:pt x="345" y="133"/>
                  </a:lnTo>
                  <a:lnTo>
                    <a:pt x="346" y="133"/>
                  </a:lnTo>
                  <a:lnTo>
                    <a:pt x="343" y="130"/>
                  </a:lnTo>
                  <a:lnTo>
                    <a:pt x="339" y="128"/>
                  </a:lnTo>
                  <a:lnTo>
                    <a:pt x="338" y="126"/>
                  </a:lnTo>
                  <a:lnTo>
                    <a:pt x="335" y="125"/>
                  </a:lnTo>
                  <a:lnTo>
                    <a:pt x="339" y="118"/>
                  </a:lnTo>
                  <a:lnTo>
                    <a:pt x="340" y="116"/>
                  </a:lnTo>
                  <a:lnTo>
                    <a:pt x="348" y="103"/>
                  </a:lnTo>
                  <a:lnTo>
                    <a:pt x="351" y="99"/>
                  </a:lnTo>
                  <a:lnTo>
                    <a:pt x="354" y="94"/>
                  </a:lnTo>
                  <a:lnTo>
                    <a:pt x="354" y="93"/>
                  </a:lnTo>
                  <a:lnTo>
                    <a:pt x="365" y="90"/>
                  </a:lnTo>
                  <a:lnTo>
                    <a:pt x="369" y="90"/>
                  </a:lnTo>
                  <a:lnTo>
                    <a:pt x="372" y="88"/>
                  </a:lnTo>
                  <a:lnTo>
                    <a:pt x="373" y="90"/>
                  </a:lnTo>
                  <a:lnTo>
                    <a:pt x="374" y="92"/>
                  </a:lnTo>
                  <a:lnTo>
                    <a:pt x="376" y="94"/>
                  </a:lnTo>
                  <a:lnTo>
                    <a:pt x="379" y="99"/>
                  </a:lnTo>
                  <a:lnTo>
                    <a:pt x="380" y="101"/>
                  </a:lnTo>
                  <a:lnTo>
                    <a:pt x="380" y="102"/>
                  </a:lnTo>
                  <a:lnTo>
                    <a:pt x="383" y="109"/>
                  </a:lnTo>
                  <a:lnTo>
                    <a:pt x="392" y="125"/>
                  </a:lnTo>
                  <a:lnTo>
                    <a:pt x="394" y="126"/>
                  </a:lnTo>
                  <a:lnTo>
                    <a:pt x="394" y="127"/>
                  </a:lnTo>
                  <a:lnTo>
                    <a:pt x="397" y="132"/>
                  </a:lnTo>
                  <a:lnTo>
                    <a:pt x="397" y="133"/>
                  </a:lnTo>
                  <a:lnTo>
                    <a:pt x="399" y="135"/>
                  </a:lnTo>
                  <a:lnTo>
                    <a:pt x="402" y="140"/>
                  </a:lnTo>
                  <a:lnTo>
                    <a:pt x="403" y="142"/>
                  </a:lnTo>
                  <a:lnTo>
                    <a:pt x="403" y="143"/>
                  </a:lnTo>
                  <a:lnTo>
                    <a:pt x="404" y="145"/>
                  </a:lnTo>
                  <a:lnTo>
                    <a:pt x="405" y="144"/>
                  </a:lnTo>
                  <a:lnTo>
                    <a:pt x="407" y="142"/>
                  </a:lnTo>
                  <a:lnTo>
                    <a:pt x="407" y="140"/>
                  </a:lnTo>
                  <a:lnTo>
                    <a:pt x="411" y="135"/>
                  </a:lnTo>
                  <a:lnTo>
                    <a:pt x="413" y="133"/>
                  </a:lnTo>
                  <a:lnTo>
                    <a:pt x="414" y="130"/>
                  </a:lnTo>
                  <a:lnTo>
                    <a:pt x="415" y="130"/>
                  </a:lnTo>
                  <a:lnTo>
                    <a:pt x="419" y="128"/>
                  </a:lnTo>
                  <a:lnTo>
                    <a:pt x="420" y="127"/>
                  </a:lnTo>
                  <a:lnTo>
                    <a:pt x="422" y="126"/>
                  </a:lnTo>
                  <a:lnTo>
                    <a:pt x="423" y="125"/>
                  </a:lnTo>
                  <a:lnTo>
                    <a:pt x="425" y="124"/>
                  </a:lnTo>
                  <a:lnTo>
                    <a:pt x="426" y="123"/>
                  </a:lnTo>
                  <a:lnTo>
                    <a:pt x="428" y="123"/>
                  </a:lnTo>
                  <a:lnTo>
                    <a:pt x="431" y="120"/>
                  </a:lnTo>
                  <a:lnTo>
                    <a:pt x="434" y="120"/>
                  </a:lnTo>
                  <a:lnTo>
                    <a:pt x="434" y="119"/>
                  </a:lnTo>
                  <a:lnTo>
                    <a:pt x="439" y="119"/>
                  </a:lnTo>
                  <a:lnTo>
                    <a:pt x="442" y="118"/>
                  </a:lnTo>
                  <a:lnTo>
                    <a:pt x="445" y="117"/>
                  </a:lnTo>
                  <a:lnTo>
                    <a:pt x="448" y="117"/>
                  </a:lnTo>
                  <a:lnTo>
                    <a:pt x="451" y="117"/>
                  </a:lnTo>
                  <a:lnTo>
                    <a:pt x="454" y="117"/>
                  </a:lnTo>
                  <a:lnTo>
                    <a:pt x="455" y="117"/>
                  </a:lnTo>
                  <a:lnTo>
                    <a:pt x="457" y="118"/>
                  </a:lnTo>
                  <a:lnTo>
                    <a:pt x="460" y="118"/>
                  </a:lnTo>
                  <a:lnTo>
                    <a:pt x="461" y="118"/>
                  </a:lnTo>
                  <a:lnTo>
                    <a:pt x="463" y="119"/>
                  </a:lnTo>
                  <a:lnTo>
                    <a:pt x="464" y="119"/>
                  </a:lnTo>
                  <a:lnTo>
                    <a:pt x="466" y="119"/>
                  </a:lnTo>
                  <a:lnTo>
                    <a:pt x="468" y="120"/>
                  </a:lnTo>
                  <a:lnTo>
                    <a:pt x="473" y="121"/>
                  </a:lnTo>
                  <a:lnTo>
                    <a:pt x="474" y="123"/>
                  </a:lnTo>
                  <a:lnTo>
                    <a:pt x="476" y="124"/>
                  </a:lnTo>
                  <a:lnTo>
                    <a:pt x="477" y="124"/>
                  </a:lnTo>
                  <a:lnTo>
                    <a:pt x="482" y="126"/>
                  </a:lnTo>
                  <a:lnTo>
                    <a:pt x="483" y="126"/>
                  </a:lnTo>
                  <a:lnTo>
                    <a:pt x="485" y="128"/>
                  </a:lnTo>
                  <a:lnTo>
                    <a:pt x="486" y="128"/>
                  </a:lnTo>
                  <a:lnTo>
                    <a:pt x="488" y="129"/>
                  </a:lnTo>
                  <a:lnTo>
                    <a:pt x="489" y="130"/>
                  </a:lnTo>
                  <a:lnTo>
                    <a:pt x="490" y="130"/>
                  </a:lnTo>
                  <a:lnTo>
                    <a:pt x="492" y="133"/>
                  </a:lnTo>
                  <a:lnTo>
                    <a:pt x="493" y="134"/>
                  </a:lnTo>
                  <a:lnTo>
                    <a:pt x="494" y="135"/>
                  </a:lnTo>
                  <a:lnTo>
                    <a:pt x="495" y="136"/>
                  </a:lnTo>
                  <a:lnTo>
                    <a:pt x="495" y="137"/>
                  </a:lnTo>
                  <a:lnTo>
                    <a:pt x="497" y="138"/>
                  </a:lnTo>
                  <a:lnTo>
                    <a:pt x="498" y="140"/>
                  </a:lnTo>
                  <a:lnTo>
                    <a:pt x="503" y="145"/>
                  </a:lnTo>
                  <a:lnTo>
                    <a:pt x="507" y="150"/>
                  </a:lnTo>
                  <a:lnTo>
                    <a:pt x="510" y="155"/>
                  </a:lnTo>
                  <a:lnTo>
                    <a:pt x="512" y="157"/>
                  </a:lnTo>
                  <a:lnTo>
                    <a:pt x="514" y="159"/>
                  </a:lnTo>
                  <a:lnTo>
                    <a:pt x="517" y="163"/>
                  </a:lnTo>
                  <a:lnTo>
                    <a:pt x="523" y="170"/>
                  </a:lnTo>
                  <a:lnTo>
                    <a:pt x="523" y="171"/>
                  </a:lnTo>
                  <a:lnTo>
                    <a:pt x="524" y="171"/>
                  </a:lnTo>
                  <a:lnTo>
                    <a:pt x="525" y="172"/>
                  </a:lnTo>
                  <a:lnTo>
                    <a:pt x="526" y="174"/>
                  </a:lnTo>
                  <a:lnTo>
                    <a:pt x="527" y="175"/>
                  </a:lnTo>
                  <a:lnTo>
                    <a:pt x="527" y="176"/>
                  </a:lnTo>
                  <a:lnTo>
                    <a:pt x="528" y="177"/>
                  </a:lnTo>
                  <a:lnTo>
                    <a:pt x="529" y="178"/>
                  </a:lnTo>
                  <a:lnTo>
                    <a:pt x="530" y="179"/>
                  </a:lnTo>
                  <a:lnTo>
                    <a:pt x="533" y="183"/>
                  </a:lnTo>
                  <a:lnTo>
                    <a:pt x="534" y="184"/>
                  </a:lnTo>
                  <a:lnTo>
                    <a:pt x="535" y="186"/>
                  </a:lnTo>
                  <a:lnTo>
                    <a:pt x="540" y="188"/>
                  </a:lnTo>
                  <a:lnTo>
                    <a:pt x="540" y="190"/>
                  </a:lnTo>
                  <a:lnTo>
                    <a:pt x="542" y="191"/>
                  </a:lnTo>
                  <a:lnTo>
                    <a:pt x="543" y="191"/>
                  </a:lnTo>
                  <a:lnTo>
                    <a:pt x="545" y="192"/>
                  </a:lnTo>
                  <a:lnTo>
                    <a:pt x="545" y="193"/>
                  </a:lnTo>
                  <a:lnTo>
                    <a:pt x="546" y="193"/>
                  </a:lnTo>
                  <a:lnTo>
                    <a:pt x="547" y="194"/>
                  </a:lnTo>
                  <a:lnTo>
                    <a:pt x="549" y="195"/>
                  </a:lnTo>
                  <a:lnTo>
                    <a:pt x="550" y="195"/>
                  </a:lnTo>
                  <a:lnTo>
                    <a:pt x="551" y="195"/>
                  </a:lnTo>
                  <a:lnTo>
                    <a:pt x="552" y="196"/>
                  </a:lnTo>
                  <a:lnTo>
                    <a:pt x="553" y="197"/>
                  </a:lnTo>
                  <a:lnTo>
                    <a:pt x="554" y="197"/>
                  </a:lnTo>
                  <a:lnTo>
                    <a:pt x="557" y="199"/>
                  </a:lnTo>
                  <a:lnTo>
                    <a:pt x="561" y="202"/>
                  </a:lnTo>
                  <a:lnTo>
                    <a:pt x="563" y="202"/>
                  </a:lnTo>
                  <a:lnTo>
                    <a:pt x="564" y="200"/>
                  </a:lnTo>
                  <a:lnTo>
                    <a:pt x="567" y="200"/>
                  </a:lnTo>
                  <a:lnTo>
                    <a:pt x="568" y="200"/>
                  </a:lnTo>
                  <a:lnTo>
                    <a:pt x="569" y="201"/>
                  </a:lnTo>
                  <a:lnTo>
                    <a:pt x="570" y="201"/>
                  </a:lnTo>
                  <a:lnTo>
                    <a:pt x="575" y="194"/>
                  </a:lnTo>
                  <a:lnTo>
                    <a:pt x="576" y="191"/>
                  </a:lnTo>
                  <a:lnTo>
                    <a:pt x="575" y="190"/>
                  </a:lnTo>
                  <a:lnTo>
                    <a:pt x="577" y="186"/>
                  </a:lnTo>
                  <a:lnTo>
                    <a:pt x="579" y="182"/>
                  </a:lnTo>
                  <a:lnTo>
                    <a:pt x="583" y="175"/>
                  </a:lnTo>
                  <a:lnTo>
                    <a:pt x="583" y="172"/>
                  </a:lnTo>
                  <a:lnTo>
                    <a:pt x="585" y="168"/>
                  </a:lnTo>
                  <a:lnTo>
                    <a:pt x="585" y="167"/>
                  </a:lnTo>
                  <a:lnTo>
                    <a:pt x="585" y="166"/>
                  </a:lnTo>
                  <a:lnTo>
                    <a:pt x="586" y="166"/>
                  </a:lnTo>
                  <a:lnTo>
                    <a:pt x="588" y="163"/>
                  </a:lnTo>
                  <a:lnTo>
                    <a:pt x="594" y="162"/>
                  </a:lnTo>
                  <a:lnTo>
                    <a:pt x="599" y="163"/>
                  </a:lnTo>
                  <a:lnTo>
                    <a:pt x="604" y="167"/>
                  </a:lnTo>
                  <a:lnTo>
                    <a:pt x="607" y="170"/>
                  </a:lnTo>
                  <a:lnTo>
                    <a:pt x="612" y="174"/>
                  </a:lnTo>
                  <a:lnTo>
                    <a:pt x="613" y="170"/>
                  </a:lnTo>
                  <a:lnTo>
                    <a:pt x="614" y="168"/>
                  </a:lnTo>
                  <a:lnTo>
                    <a:pt x="618" y="154"/>
                  </a:lnTo>
                  <a:lnTo>
                    <a:pt x="619" y="153"/>
                  </a:lnTo>
                  <a:lnTo>
                    <a:pt x="619" y="150"/>
                  </a:lnTo>
                  <a:lnTo>
                    <a:pt x="619" y="149"/>
                  </a:lnTo>
                  <a:lnTo>
                    <a:pt x="620" y="148"/>
                  </a:lnTo>
                  <a:lnTo>
                    <a:pt x="620" y="146"/>
                  </a:lnTo>
                  <a:lnTo>
                    <a:pt x="622" y="138"/>
                  </a:lnTo>
                  <a:lnTo>
                    <a:pt x="624" y="129"/>
                  </a:lnTo>
                  <a:lnTo>
                    <a:pt x="624" y="127"/>
                  </a:lnTo>
                  <a:lnTo>
                    <a:pt x="625" y="127"/>
                  </a:lnTo>
                  <a:lnTo>
                    <a:pt x="631" y="121"/>
                  </a:lnTo>
                  <a:lnTo>
                    <a:pt x="636" y="118"/>
                  </a:lnTo>
                  <a:lnTo>
                    <a:pt x="637" y="117"/>
                  </a:lnTo>
                  <a:lnTo>
                    <a:pt x="636" y="116"/>
                  </a:lnTo>
                  <a:lnTo>
                    <a:pt x="637" y="116"/>
                  </a:lnTo>
                  <a:lnTo>
                    <a:pt x="637" y="115"/>
                  </a:lnTo>
                  <a:lnTo>
                    <a:pt x="638" y="115"/>
                  </a:lnTo>
                  <a:lnTo>
                    <a:pt x="639" y="115"/>
                  </a:lnTo>
                  <a:lnTo>
                    <a:pt x="640" y="113"/>
                  </a:lnTo>
                  <a:lnTo>
                    <a:pt x="645" y="109"/>
                  </a:lnTo>
                  <a:lnTo>
                    <a:pt x="647" y="108"/>
                  </a:lnTo>
                  <a:lnTo>
                    <a:pt x="647" y="107"/>
                  </a:lnTo>
                  <a:lnTo>
                    <a:pt x="649" y="104"/>
                  </a:lnTo>
                  <a:lnTo>
                    <a:pt x="650" y="104"/>
                  </a:lnTo>
                  <a:lnTo>
                    <a:pt x="653" y="102"/>
                  </a:lnTo>
                  <a:lnTo>
                    <a:pt x="659" y="95"/>
                  </a:lnTo>
                  <a:lnTo>
                    <a:pt x="663" y="92"/>
                  </a:lnTo>
                  <a:lnTo>
                    <a:pt x="672" y="84"/>
                  </a:lnTo>
                  <a:lnTo>
                    <a:pt x="675" y="81"/>
                  </a:lnTo>
                  <a:lnTo>
                    <a:pt x="678" y="78"/>
                  </a:lnTo>
                  <a:lnTo>
                    <a:pt x="689" y="67"/>
                  </a:lnTo>
                  <a:lnTo>
                    <a:pt x="690" y="67"/>
                  </a:lnTo>
                  <a:lnTo>
                    <a:pt x="709" y="49"/>
                  </a:lnTo>
                  <a:lnTo>
                    <a:pt x="715" y="43"/>
                  </a:lnTo>
                  <a:lnTo>
                    <a:pt x="717" y="41"/>
                  </a:lnTo>
                  <a:lnTo>
                    <a:pt x="724" y="35"/>
                  </a:lnTo>
                  <a:lnTo>
                    <a:pt x="735" y="24"/>
                  </a:lnTo>
                  <a:lnTo>
                    <a:pt x="747" y="13"/>
                  </a:lnTo>
                  <a:lnTo>
                    <a:pt x="761" y="0"/>
                  </a:lnTo>
                  <a:lnTo>
                    <a:pt x="778" y="17"/>
                  </a:lnTo>
                  <a:lnTo>
                    <a:pt x="812" y="52"/>
                  </a:lnTo>
                  <a:lnTo>
                    <a:pt x="812" y="53"/>
                  </a:lnTo>
                  <a:lnTo>
                    <a:pt x="814" y="54"/>
                  </a:lnTo>
                  <a:lnTo>
                    <a:pt x="846" y="88"/>
                  </a:lnTo>
                  <a:lnTo>
                    <a:pt x="863" y="108"/>
                  </a:lnTo>
                  <a:lnTo>
                    <a:pt x="864" y="108"/>
                  </a:lnTo>
                  <a:lnTo>
                    <a:pt x="864" y="107"/>
                  </a:lnTo>
                  <a:lnTo>
                    <a:pt x="864" y="105"/>
                  </a:lnTo>
                  <a:lnTo>
                    <a:pt x="864" y="104"/>
                  </a:lnTo>
                  <a:lnTo>
                    <a:pt x="864" y="103"/>
                  </a:lnTo>
                  <a:lnTo>
                    <a:pt x="864" y="102"/>
                  </a:lnTo>
                  <a:lnTo>
                    <a:pt x="865" y="101"/>
                  </a:lnTo>
                  <a:lnTo>
                    <a:pt x="865" y="100"/>
                  </a:lnTo>
                  <a:lnTo>
                    <a:pt x="865" y="99"/>
                  </a:lnTo>
                  <a:lnTo>
                    <a:pt x="866" y="96"/>
                  </a:lnTo>
                  <a:lnTo>
                    <a:pt x="868" y="95"/>
                  </a:lnTo>
                  <a:lnTo>
                    <a:pt x="868" y="94"/>
                  </a:lnTo>
                  <a:lnTo>
                    <a:pt x="869" y="93"/>
                  </a:lnTo>
                  <a:lnTo>
                    <a:pt x="871" y="90"/>
                  </a:lnTo>
                  <a:lnTo>
                    <a:pt x="872" y="87"/>
                  </a:lnTo>
                  <a:lnTo>
                    <a:pt x="874" y="85"/>
                  </a:lnTo>
                  <a:lnTo>
                    <a:pt x="877" y="82"/>
                  </a:lnTo>
                  <a:lnTo>
                    <a:pt x="878" y="79"/>
                  </a:lnTo>
                  <a:lnTo>
                    <a:pt x="880" y="77"/>
                  </a:lnTo>
                  <a:lnTo>
                    <a:pt x="882" y="74"/>
                  </a:lnTo>
                  <a:lnTo>
                    <a:pt x="885" y="71"/>
                  </a:lnTo>
                  <a:lnTo>
                    <a:pt x="887" y="68"/>
                  </a:lnTo>
                  <a:lnTo>
                    <a:pt x="888" y="67"/>
                  </a:lnTo>
                  <a:lnTo>
                    <a:pt x="889" y="66"/>
                  </a:lnTo>
                  <a:lnTo>
                    <a:pt x="889" y="65"/>
                  </a:lnTo>
                  <a:lnTo>
                    <a:pt x="890" y="63"/>
                  </a:lnTo>
                  <a:lnTo>
                    <a:pt x="890" y="62"/>
                  </a:lnTo>
                  <a:lnTo>
                    <a:pt x="890" y="61"/>
                  </a:lnTo>
                  <a:lnTo>
                    <a:pt x="891" y="60"/>
                  </a:lnTo>
                  <a:lnTo>
                    <a:pt x="892" y="59"/>
                  </a:lnTo>
                  <a:lnTo>
                    <a:pt x="892" y="58"/>
                  </a:lnTo>
                  <a:lnTo>
                    <a:pt x="894" y="58"/>
                  </a:lnTo>
                  <a:lnTo>
                    <a:pt x="895" y="57"/>
                  </a:lnTo>
                  <a:lnTo>
                    <a:pt x="896" y="57"/>
                  </a:lnTo>
                  <a:lnTo>
                    <a:pt x="896" y="56"/>
                  </a:lnTo>
                  <a:lnTo>
                    <a:pt x="897" y="56"/>
                  </a:lnTo>
                  <a:lnTo>
                    <a:pt x="898" y="54"/>
                  </a:lnTo>
                  <a:lnTo>
                    <a:pt x="899" y="54"/>
                  </a:lnTo>
                  <a:lnTo>
                    <a:pt x="900" y="54"/>
                  </a:lnTo>
                  <a:lnTo>
                    <a:pt x="901" y="53"/>
                  </a:lnTo>
                  <a:lnTo>
                    <a:pt x="903" y="53"/>
                  </a:lnTo>
                  <a:close/>
                  <a:moveTo>
                    <a:pt x="604" y="456"/>
                  </a:moveTo>
                  <a:lnTo>
                    <a:pt x="599" y="454"/>
                  </a:lnTo>
                  <a:lnTo>
                    <a:pt x="594" y="450"/>
                  </a:lnTo>
                  <a:lnTo>
                    <a:pt x="593" y="448"/>
                  </a:lnTo>
                  <a:lnTo>
                    <a:pt x="588" y="446"/>
                  </a:lnTo>
                  <a:lnTo>
                    <a:pt x="586" y="444"/>
                  </a:lnTo>
                  <a:lnTo>
                    <a:pt x="584" y="443"/>
                  </a:lnTo>
                  <a:lnTo>
                    <a:pt x="581" y="441"/>
                  </a:lnTo>
                  <a:lnTo>
                    <a:pt x="580" y="439"/>
                  </a:lnTo>
                  <a:lnTo>
                    <a:pt x="579" y="438"/>
                  </a:lnTo>
                  <a:lnTo>
                    <a:pt x="578" y="437"/>
                  </a:lnTo>
                  <a:lnTo>
                    <a:pt x="576" y="435"/>
                  </a:lnTo>
                  <a:lnTo>
                    <a:pt x="575" y="434"/>
                  </a:lnTo>
                  <a:lnTo>
                    <a:pt x="573" y="431"/>
                  </a:lnTo>
                  <a:lnTo>
                    <a:pt x="572" y="430"/>
                  </a:lnTo>
                  <a:lnTo>
                    <a:pt x="570" y="428"/>
                  </a:lnTo>
                  <a:lnTo>
                    <a:pt x="569" y="426"/>
                  </a:lnTo>
                  <a:lnTo>
                    <a:pt x="568" y="425"/>
                  </a:lnTo>
                  <a:lnTo>
                    <a:pt x="568" y="423"/>
                  </a:lnTo>
                  <a:lnTo>
                    <a:pt x="566" y="419"/>
                  </a:lnTo>
                  <a:lnTo>
                    <a:pt x="560" y="412"/>
                  </a:lnTo>
                  <a:lnTo>
                    <a:pt x="557" y="405"/>
                  </a:lnTo>
                  <a:lnTo>
                    <a:pt x="557" y="404"/>
                  </a:lnTo>
                  <a:lnTo>
                    <a:pt x="554" y="401"/>
                  </a:lnTo>
                  <a:lnTo>
                    <a:pt x="553" y="400"/>
                  </a:lnTo>
                  <a:lnTo>
                    <a:pt x="553" y="399"/>
                  </a:lnTo>
                  <a:lnTo>
                    <a:pt x="552" y="399"/>
                  </a:lnTo>
                  <a:lnTo>
                    <a:pt x="551" y="395"/>
                  </a:lnTo>
                  <a:lnTo>
                    <a:pt x="550" y="394"/>
                  </a:lnTo>
                  <a:lnTo>
                    <a:pt x="550" y="393"/>
                  </a:lnTo>
                  <a:lnTo>
                    <a:pt x="549" y="393"/>
                  </a:lnTo>
                  <a:lnTo>
                    <a:pt x="549" y="392"/>
                  </a:lnTo>
                  <a:lnTo>
                    <a:pt x="549" y="391"/>
                  </a:lnTo>
                  <a:lnTo>
                    <a:pt x="543" y="381"/>
                  </a:lnTo>
                  <a:lnTo>
                    <a:pt x="541" y="378"/>
                  </a:lnTo>
                  <a:lnTo>
                    <a:pt x="540" y="377"/>
                  </a:lnTo>
                  <a:lnTo>
                    <a:pt x="537" y="372"/>
                  </a:lnTo>
                  <a:lnTo>
                    <a:pt x="534" y="367"/>
                  </a:lnTo>
                  <a:lnTo>
                    <a:pt x="527" y="356"/>
                  </a:lnTo>
                  <a:lnTo>
                    <a:pt x="527" y="355"/>
                  </a:lnTo>
                  <a:lnTo>
                    <a:pt x="526" y="354"/>
                  </a:lnTo>
                  <a:lnTo>
                    <a:pt x="525" y="352"/>
                  </a:lnTo>
                  <a:lnTo>
                    <a:pt x="524" y="350"/>
                  </a:lnTo>
                  <a:lnTo>
                    <a:pt x="523" y="347"/>
                  </a:lnTo>
                  <a:lnTo>
                    <a:pt x="520" y="344"/>
                  </a:lnTo>
                  <a:lnTo>
                    <a:pt x="514" y="334"/>
                  </a:lnTo>
                  <a:lnTo>
                    <a:pt x="514" y="333"/>
                  </a:lnTo>
                  <a:lnTo>
                    <a:pt x="511" y="330"/>
                  </a:lnTo>
                  <a:lnTo>
                    <a:pt x="511" y="329"/>
                  </a:lnTo>
                  <a:lnTo>
                    <a:pt x="510" y="328"/>
                  </a:lnTo>
                  <a:lnTo>
                    <a:pt x="508" y="326"/>
                  </a:lnTo>
                  <a:lnTo>
                    <a:pt x="508" y="325"/>
                  </a:lnTo>
                  <a:lnTo>
                    <a:pt x="507" y="324"/>
                  </a:lnTo>
                  <a:lnTo>
                    <a:pt x="504" y="321"/>
                  </a:lnTo>
                  <a:lnTo>
                    <a:pt x="504" y="320"/>
                  </a:lnTo>
                  <a:lnTo>
                    <a:pt x="503" y="320"/>
                  </a:lnTo>
                  <a:lnTo>
                    <a:pt x="502" y="318"/>
                  </a:lnTo>
                  <a:lnTo>
                    <a:pt x="501" y="317"/>
                  </a:lnTo>
                  <a:lnTo>
                    <a:pt x="500" y="314"/>
                  </a:lnTo>
                  <a:lnTo>
                    <a:pt x="499" y="314"/>
                  </a:lnTo>
                  <a:lnTo>
                    <a:pt x="498" y="313"/>
                  </a:lnTo>
                  <a:lnTo>
                    <a:pt x="498" y="312"/>
                  </a:lnTo>
                  <a:lnTo>
                    <a:pt x="495" y="310"/>
                  </a:lnTo>
                  <a:lnTo>
                    <a:pt x="494" y="310"/>
                  </a:lnTo>
                  <a:lnTo>
                    <a:pt x="493" y="308"/>
                  </a:lnTo>
                  <a:lnTo>
                    <a:pt x="492" y="307"/>
                  </a:lnTo>
                  <a:lnTo>
                    <a:pt x="485" y="299"/>
                  </a:lnTo>
                  <a:lnTo>
                    <a:pt x="483" y="296"/>
                  </a:lnTo>
                  <a:lnTo>
                    <a:pt x="481" y="293"/>
                  </a:lnTo>
                  <a:lnTo>
                    <a:pt x="480" y="292"/>
                  </a:lnTo>
                  <a:lnTo>
                    <a:pt x="478" y="291"/>
                  </a:lnTo>
                  <a:lnTo>
                    <a:pt x="474" y="285"/>
                  </a:lnTo>
                  <a:lnTo>
                    <a:pt x="472" y="283"/>
                  </a:lnTo>
                  <a:lnTo>
                    <a:pt x="471" y="282"/>
                  </a:lnTo>
                  <a:lnTo>
                    <a:pt x="471" y="280"/>
                  </a:lnTo>
                  <a:lnTo>
                    <a:pt x="469" y="279"/>
                  </a:lnTo>
                  <a:lnTo>
                    <a:pt x="465" y="275"/>
                  </a:lnTo>
                  <a:lnTo>
                    <a:pt x="464" y="272"/>
                  </a:lnTo>
                  <a:lnTo>
                    <a:pt x="463" y="271"/>
                  </a:lnTo>
                  <a:lnTo>
                    <a:pt x="463" y="272"/>
                  </a:lnTo>
                  <a:lnTo>
                    <a:pt x="461" y="274"/>
                  </a:lnTo>
                  <a:lnTo>
                    <a:pt x="461" y="275"/>
                  </a:lnTo>
                  <a:lnTo>
                    <a:pt x="459" y="277"/>
                  </a:lnTo>
                  <a:lnTo>
                    <a:pt x="459" y="278"/>
                  </a:lnTo>
                  <a:lnTo>
                    <a:pt x="449" y="294"/>
                  </a:lnTo>
                  <a:lnTo>
                    <a:pt x="448" y="296"/>
                  </a:lnTo>
                  <a:lnTo>
                    <a:pt x="447" y="297"/>
                  </a:lnTo>
                  <a:lnTo>
                    <a:pt x="445" y="301"/>
                  </a:lnTo>
                  <a:lnTo>
                    <a:pt x="443" y="302"/>
                  </a:lnTo>
                  <a:lnTo>
                    <a:pt x="441" y="304"/>
                  </a:lnTo>
                  <a:lnTo>
                    <a:pt x="441" y="305"/>
                  </a:lnTo>
                  <a:lnTo>
                    <a:pt x="439" y="308"/>
                  </a:lnTo>
                  <a:lnTo>
                    <a:pt x="437" y="311"/>
                  </a:lnTo>
                  <a:lnTo>
                    <a:pt x="435" y="311"/>
                  </a:lnTo>
                  <a:lnTo>
                    <a:pt x="434" y="312"/>
                  </a:lnTo>
                  <a:lnTo>
                    <a:pt x="434" y="313"/>
                  </a:lnTo>
                  <a:lnTo>
                    <a:pt x="433" y="313"/>
                  </a:lnTo>
                  <a:lnTo>
                    <a:pt x="432" y="314"/>
                  </a:lnTo>
                  <a:lnTo>
                    <a:pt x="431" y="316"/>
                  </a:lnTo>
                  <a:lnTo>
                    <a:pt x="431" y="317"/>
                  </a:lnTo>
                  <a:lnTo>
                    <a:pt x="429" y="318"/>
                  </a:lnTo>
                  <a:lnTo>
                    <a:pt x="428" y="319"/>
                  </a:lnTo>
                  <a:lnTo>
                    <a:pt x="423" y="324"/>
                  </a:lnTo>
                  <a:lnTo>
                    <a:pt x="420" y="326"/>
                  </a:lnTo>
                  <a:lnTo>
                    <a:pt x="416" y="328"/>
                  </a:lnTo>
                  <a:lnTo>
                    <a:pt x="413" y="331"/>
                  </a:lnTo>
                  <a:lnTo>
                    <a:pt x="400" y="341"/>
                  </a:lnTo>
                  <a:lnTo>
                    <a:pt x="399" y="342"/>
                  </a:lnTo>
                  <a:lnTo>
                    <a:pt x="396" y="344"/>
                  </a:lnTo>
                  <a:lnTo>
                    <a:pt x="396" y="345"/>
                  </a:lnTo>
                  <a:lnTo>
                    <a:pt x="394" y="346"/>
                  </a:lnTo>
                  <a:lnTo>
                    <a:pt x="392" y="347"/>
                  </a:lnTo>
                  <a:lnTo>
                    <a:pt x="390" y="350"/>
                  </a:lnTo>
                  <a:lnTo>
                    <a:pt x="383" y="355"/>
                  </a:lnTo>
                  <a:lnTo>
                    <a:pt x="381" y="359"/>
                  </a:lnTo>
                  <a:lnTo>
                    <a:pt x="380" y="359"/>
                  </a:lnTo>
                  <a:lnTo>
                    <a:pt x="371" y="368"/>
                  </a:lnTo>
                  <a:lnTo>
                    <a:pt x="357" y="381"/>
                  </a:lnTo>
                  <a:lnTo>
                    <a:pt x="344" y="394"/>
                  </a:lnTo>
                  <a:lnTo>
                    <a:pt x="339" y="399"/>
                  </a:lnTo>
                  <a:lnTo>
                    <a:pt x="337" y="401"/>
                  </a:lnTo>
                  <a:lnTo>
                    <a:pt x="335" y="403"/>
                  </a:lnTo>
                  <a:lnTo>
                    <a:pt x="334" y="404"/>
                  </a:lnTo>
                  <a:lnTo>
                    <a:pt x="330" y="408"/>
                  </a:lnTo>
                  <a:lnTo>
                    <a:pt x="320" y="417"/>
                  </a:lnTo>
                  <a:lnTo>
                    <a:pt x="320" y="418"/>
                  </a:lnTo>
                  <a:lnTo>
                    <a:pt x="321" y="420"/>
                  </a:lnTo>
                  <a:lnTo>
                    <a:pt x="321" y="421"/>
                  </a:lnTo>
                  <a:lnTo>
                    <a:pt x="322" y="423"/>
                  </a:lnTo>
                  <a:lnTo>
                    <a:pt x="323" y="427"/>
                  </a:lnTo>
                  <a:lnTo>
                    <a:pt x="325" y="430"/>
                  </a:lnTo>
                  <a:lnTo>
                    <a:pt x="327" y="435"/>
                  </a:lnTo>
                  <a:lnTo>
                    <a:pt x="327" y="436"/>
                  </a:lnTo>
                  <a:lnTo>
                    <a:pt x="328" y="439"/>
                  </a:lnTo>
                  <a:lnTo>
                    <a:pt x="329" y="441"/>
                  </a:lnTo>
                  <a:lnTo>
                    <a:pt x="330" y="444"/>
                  </a:lnTo>
                  <a:lnTo>
                    <a:pt x="330" y="445"/>
                  </a:lnTo>
                  <a:lnTo>
                    <a:pt x="331" y="447"/>
                  </a:lnTo>
                  <a:lnTo>
                    <a:pt x="333" y="450"/>
                  </a:lnTo>
                  <a:lnTo>
                    <a:pt x="333" y="451"/>
                  </a:lnTo>
                  <a:lnTo>
                    <a:pt x="333" y="452"/>
                  </a:lnTo>
                  <a:lnTo>
                    <a:pt x="333" y="454"/>
                  </a:lnTo>
                  <a:lnTo>
                    <a:pt x="326" y="481"/>
                  </a:lnTo>
                  <a:lnTo>
                    <a:pt x="319" y="506"/>
                  </a:lnTo>
                  <a:lnTo>
                    <a:pt x="317" y="515"/>
                  </a:lnTo>
                  <a:lnTo>
                    <a:pt x="317" y="517"/>
                  </a:lnTo>
                  <a:lnTo>
                    <a:pt x="317" y="518"/>
                  </a:lnTo>
                  <a:lnTo>
                    <a:pt x="338" y="521"/>
                  </a:lnTo>
                  <a:lnTo>
                    <a:pt x="346" y="523"/>
                  </a:lnTo>
                  <a:lnTo>
                    <a:pt x="350" y="523"/>
                  </a:lnTo>
                  <a:lnTo>
                    <a:pt x="354" y="535"/>
                  </a:lnTo>
                  <a:lnTo>
                    <a:pt x="353" y="535"/>
                  </a:lnTo>
                  <a:lnTo>
                    <a:pt x="354" y="536"/>
                  </a:lnTo>
                  <a:lnTo>
                    <a:pt x="302" y="551"/>
                  </a:lnTo>
                  <a:lnTo>
                    <a:pt x="305" y="558"/>
                  </a:lnTo>
                  <a:lnTo>
                    <a:pt x="307" y="560"/>
                  </a:lnTo>
                  <a:lnTo>
                    <a:pt x="308" y="559"/>
                  </a:lnTo>
                  <a:lnTo>
                    <a:pt x="309" y="559"/>
                  </a:lnTo>
                  <a:lnTo>
                    <a:pt x="309" y="560"/>
                  </a:lnTo>
                  <a:lnTo>
                    <a:pt x="311" y="559"/>
                  </a:lnTo>
                  <a:lnTo>
                    <a:pt x="318" y="556"/>
                  </a:lnTo>
                  <a:lnTo>
                    <a:pt x="320" y="555"/>
                  </a:lnTo>
                  <a:lnTo>
                    <a:pt x="320" y="556"/>
                  </a:lnTo>
                  <a:lnTo>
                    <a:pt x="326" y="569"/>
                  </a:lnTo>
                  <a:lnTo>
                    <a:pt x="331" y="580"/>
                  </a:lnTo>
                  <a:lnTo>
                    <a:pt x="334" y="588"/>
                  </a:lnTo>
                  <a:lnTo>
                    <a:pt x="335" y="588"/>
                  </a:lnTo>
                  <a:lnTo>
                    <a:pt x="352" y="581"/>
                  </a:lnTo>
                  <a:lnTo>
                    <a:pt x="353" y="580"/>
                  </a:lnTo>
                  <a:lnTo>
                    <a:pt x="352" y="577"/>
                  </a:lnTo>
                  <a:lnTo>
                    <a:pt x="365" y="578"/>
                  </a:lnTo>
                  <a:lnTo>
                    <a:pt x="376" y="580"/>
                  </a:lnTo>
                  <a:lnTo>
                    <a:pt x="378" y="580"/>
                  </a:lnTo>
                  <a:lnTo>
                    <a:pt x="378" y="582"/>
                  </a:lnTo>
                  <a:lnTo>
                    <a:pt x="381" y="604"/>
                  </a:lnTo>
                  <a:lnTo>
                    <a:pt x="379" y="605"/>
                  </a:lnTo>
                  <a:lnTo>
                    <a:pt x="380" y="607"/>
                  </a:lnTo>
                  <a:lnTo>
                    <a:pt x="382" y="606"/>
                  </a:lnTo>
                  <a:lnTo>
                    <a:pt x="386" y="617"/>
                  </a:lnTo>
                  <a:lnTo>
                    <a:pt x="385" y="627"/>
                  </a:lnTo>
                  <a:lnTo>
                    <a:pt x="383" y="634"/>
                  </a:lnTo>
                  <a:lnTo>
                    <a:pt x="382" y="635"/>
                  </a:lnTo>
                  <a:lnTo>
                    <a:pt x="382" y="637"/>
                  </a:lnTo>
                  <a:lnTo>
                    <a:pt x="381" y="643"/>
                  </a:lnTo>
                  <a:lnTo>
                    <a:pt x="381" y="644"/>
                  </a:lnTo>
                  <a:lnTo>
                    <a:pt x="380" y="647"/>
                  </a:lnTo>
                  <a:lnTo>
                    <a:pt x="379" y="651"/>
                  </a:lnTo>
                  <a:lnTo>
                    <a:pt x="378" y="654"/>
                  </a:lnTo>
                  <a:lnTo>
                    <a:pt x="376" y="660"/>
                  </a:lnTo>
                  <a:lnTo>
                    <a:pt x="372" y="664"/>
                  </a:lnTo>
                  <a:lnTo>
                    <a:pt x="372" y="665"/>
                  </a:lnTo>
                  <a:lnTo>
                    <a:pt x="371" y="668"/>
                  </a:lnTo>
                  <a:lnTo>
                    <a:pt x="370" y="669"/>
                  </a:lnTo>
                  <a:lnTo>
                    <a:pt x="369" y="669"/>
                  </a:lnTo>
                  <a:lnTo>
                    <a:pt x="369" y="670"/>
                  </a:lnTo>
                  <a:lnTo>
                    <a:pt x="369" y="671"/>
                  </a:lnTo>
                  <a:lnTo>
                    <a:pt x="370" y="674"/>
                  </a:lnTo>
                  <a:lnTo>
                    <a:pt x="369" y="676"/>
                  </a:lnTo>
                  <a:lnTo>
                    <a:pt x="402" y="685"/>
                  </a:lnTo>
                  <a:lnTo>
                    <a:pt x="402" y="692"/>
                  </a:lnTo>
                  <a:lnTo>
                    <a:pt x="445" y="709"/>
                  </a:lnTo>
                  <a:lnTo>
                    <a:pt x="450" y="711"/>
                  </a:lnTo>
                  <a:lnTo>
                    <a:pt x="454" y="710"/>
                  </a:lnTo>
                  <a:lnTo>
                    <a:pt x="464" y="710"/>
                  </a:lnTo>
                  <a:lnTo>
                    <a:pt x="473" y="717"/>
                  </a:lnTo>
                  <a:lnTo>
                    <a:pt x="478" y="718"/>
                  </a:lnTo>
                  <a:lnTo>
                    <a:pt x="489" y="730"/>
                  </a:lnTo>
                  <a:lnTo>
                    <a:pt x="494" y="737"/>
                  </a:lnTo>
                  <a:lnTo>
                    <a:pt x="497" y="737"/>
                  </a:lnTo>
                  <a:lnTo>
                    <a:pt x="500" y="737"/>
                  </a:lnTo>
                  <a:lnTo>
                    <a:pt x="503" y="736"/>
                  </a:lnTo>
                  <a:lnTo>
                    <a:pt x="504" y="737"/>
                  </a:lnTo>
                  <a:lnTo>
                    <a:pt x="507" y="739"/>
                  </a:lnTo>
                  <a:lnTo>
                    <a:pt x="507" y="740"/>
                  </a:lnTo>
                  <a:lnTo>
                    <a:pt x="508" y="741"/>
                  </a:lnTo>
                  <a:lnTo>
                    <a:pt x="509" y="744"/>
                  </a:lnTo>
                  <a:lnTo>
                    <a:pt x="509" y="745"/>
                  </a:lnTo>
                  <a:lnTo>
                    <a:pt x="504" y="747"/>
                  </a:lnTo>
                  <a:lnTo>
                    <a:pt x="504" y="748"/>
                  </a:lnTo>
                  <a:lnTo>
                    <a:pt x="504" y="749"/>
                  </a:lnTo>
                  <a:lnTo>
                    <a:pt x="504" y="761"/>
                  </a:lnTo>
                  <a:lnTo>
                    <a:pt x="503" y="779"/>
                  </a:lnTo>
                  <a:lnTo>
                    <a:pt x="506" y="784"/>
                  </a:lnTo>
                  <a:lnTo>
                    <a:pt x="518" y="804"/>
                  </a:lnTo>
                  <a:lnTo>
                    <a:pt x="519" y="804"/>
                  </a:lnTo>
                  <a:lnTo>
                    <a:pt x="523" y="803"/>
                  </a:lnTo>
                  <a:lnTo>
                    <a:pt x="524" y="803"/>
                  </a:lnTo>
                  <a:lnTo>
                    <a:pt x="526" y="802"/>
                  </a:lnTo>
                  <a:lnTo>
                    <a:pt x="528" y="791"/>
                  </a:lnTo>
                  <a:lnTo>
                    <a:pt x="528" y="780"/>
                  </a:lnTo>
                  <a:lnTo>
                    <a:pt x="530" y="774"/>
                  </a:lnTo>
                  <a:lnTo>
                    <a:pt x="534" y="771"/>
                  </a:lnTo>
                  <a:lnTo>
                    <a:pt x="535" y="769"/>
                  </a:lnTo>
                  <a:lnTo>
                    <a:pt x="540" y="765"/>
                  </a:lnTo>
                  <a:lnTo>
                    <a:pt x="542" y="765"/>
                  </a:lnTo>
                  <a:lnTo>
                    <a:pt x="545" y="765"/>
                  </a:lnTo>
                  <a:lnTo>
                    <a:pt x="547" y="765"/>
                  </a:lnTo>
                  <a:lnTo>
                    <a:pt x="555" y="766"/>
                  </a:lnTo>
                  <a:lnTo>
                    <a:pt x="564" y="771"/>
                  </a:lnTo>
                  <a:lnTo>
                    <a:pt x="568" y="773"/>
                  </a:lnTo>
                  <a:lnTo>
                    <a:pt x="572" y="776"/>
                  </a:lnTo>
                  <a:lnTo>
                    <a:pt x="578" y="784"/>
                  </a:lnTo>
                  <a:lnTo>
                    <a:pt x="583" y="787"/>
                  </a:lnTo>
                  <a:lnTo>
                    <a:pt x="585" y="785"/>
                  </a:lnTo>
                  <a:lnTo>
                    <a:pt x="588" y="780"/>
                  </a:lnTo>
                  <a:lnTo>
                    <a:pt x="589" y="776"/>
                  </a:lnTo>
                  <a:lnTo>
                    <a:pt x="592" y="771"/>
                  </a:lnTo>
                  <a:lnTo>
                    <a:pt x="593" y="764"/>
                  </a:lnTo>
                  <a:lnTo>
                    <a:pt x="594" y="760"/>
                  </a:lnTo>
                  <a:lnTo>
                    <a:pt x="597" y="754"/>
                  </a:lnTo>
                  <a:lnTo>
                    <a:pt x="604" y="741"/>
                  </a:lnTo>
                  <a:lnTo>
                    <a:pt x="605" y="739"/>
                  </a:lnTo>
                  <a:lnTo>
                    <a:pt x="605" y="735"/>
                  </a:lnTo>
                  <a:lnTo>
                    <a:pt x="601" y="718"/>
                  </a:lnTo>
                  <a:lnTo>
                    <a:pt x="601" y="714"/>
                  </a:lnTo>
                  <a:lnTo>
                    <a:pt x="602" y="713"/>
                  </a:lnTo>
                  <a:lnTo>
                    <a:pt x="604" y="711"/>
                  </a:lnTo>
                  <a:lnTo>
                    <a:pt x="606" y="710"/>
                  </a:lnTo>
                  <a:lnTo>
                    <a:pt x="607" y="710"/>
                  </a:lnTo>
                  <a:lnTo>
                    <a:pt x="614" y="709"/>
                  </a:lnTo>
                  <a:lnTo>
                    <a:pt x="619" y="706"/>
                  </a:lnTo>
                  <a:lnTo>
                    <a:pt x="622" y="704"/>
                  </a:lnTo>
                  <a:lnTo>
                    <a:pt x="623" y="704"/>
                  </a:lnTo>
                  <a:lnTo>
                    <a:pt x="624" y="704"/>
                  </a:lnTo>
                  <a:lnTo>
                    <a:pt x="624" y="705"/>
                  </a:lnTo>
                  <a:lnTo>
                    <a:pt x="625" y="706"/>
                  </a:lnTo>
                  <a:lnTo>
                    <a:pt x="629" y="706"/>
                  </a:lnTo>
                  <a:lnTo>
                    <a:pt x="631" y="704"/>
                  </a:lnTo>
                  <a:lnTo>
                    <a:pt x="638" y="704"/>
                  </a:lnTo>
                  <a:lnTo>
                    <a:pt x="642" y="706"/>
                  </a:lnTo>
                  <a:lnTo>
                    <a:pt x="656" y="711"/>
                  </a:lnTo>
                  <a:lnTo>
                    <a:pt x="656" y="712"/>
                  </a:lnTo>
                  <a:lnTo>
                    <a:pt x="659" y="709"/>
                  </a:lnTo>
                  <a:lnTo>
                    <a:pt x="662" y="703"/>
                  </a:lnTo>
                  <a:lnTo>
                    <a:pt x="671" y="681"/>
                  </a:lnTo>
                  <a:lnTo>
                    <a:pt x="672" y="680"/>
                  </a:lnTo>
                  <a:lnTo>
                    <a:pt x="675" y="679"/>
                  </a:lnTo>
                  <a:lnTo>
                    <a:pt x="684" y="679"/>
                  </a:lnTo>
                  <a:lnTo>
                    <a:pt x="687" y="684"/>
                  </a:lnTo>
                  <a:lnTo>
                    <a:pt x="693" y="681"/>
                  </a:lnTo>
                  <a:lnTo>
                    <a:pt x="687" y="673"/>
                  </a:lnTo>
                  <a:lnTo>
                    <a:pt x="682" y="668"/>
                  </a:lnTo>
                  <a:lnTo>
                    <a:pt x="680" y="664"/>
                  </a:lnTo>
                  <a:lnTo>
                    <a:pt x="675" y="660"/>
                  </a:lnTo>
                  <a:lnTo>
                    <a:pt x="673" y="656"/>
                  </a:lnTo>
                  <a:lnTo>
                    <a:pt x="668" y="652"/>
                  </a:lnTo>
                  <a:lnTo>
                    <a:pt x="668" y="651"/>
                  </a:lnTo>
                  <a:lnTo>
                    <a:pt x="665" y="647"/>
                  </a:lnTo>
                  <a:lnTo>
                    <a:pt x="664" y="646"/>
                  </a:lnTo>
                  <a:lnTo>
                    <a:pt x="664" y="645"/>
                  </a:lnTo>
                  <a:lnTo>
                    <a:pt x="664" y="643"/>
                  </a:lnTo>
                  <a:lnTo>
                    <a:pt x="665" y="639"/>
                  </a:lnTo>
                  <a:lnTo>
                    <a:pt x="666" y="637"/>
                  </a:lnTo>
                  <a:lnTo>
                    <a:pt x="668" y="630"/>
                  </a:lnTo>
                  <a:lnTo>
                    <a:pt x="670" y="626"/>
                  </a:lnTo>
                  <a:lnTo>
                    <a:pt x="671" y="621"/>
                  </a:lnTo>
                  <a:lnTo>
                    <a:pt x="672" y="617"/>
                  </a:lnTo>
                  <a:lnTo>
                    <a:pt x="674" y="610"/>
                  </a:lnTo>
                  <a:lnTo>
                    <a:pt x="676" y="602"/>
                  </a:lnTo>
                  <a:lnTo>
                    <a:pt x="676" y="601"/>
                  </a:lnTo>
                  <a:lnTo>
                    <a:pt x="678" y="598"/>
                  </a:lnTo>
                  <a:lnTo>
                    <a:pt x="678" y="597"/>
                  </a:lnTo>
                  <a:lnTo>
                    <a:pt x="678" y="593"/>
                  </a:lnTo>
                  <a:lnTo>
                    <a:pt x="679" y="593"/>
                  </a:lnTo>
                  <a:lnTo>
                    <a:pt x="679" y="590"/>
                  </a:lnTo>
                  <a:lnTo>
                    <a:pt x="679" y="587"/>
                  </a:lnTo>
                  <a:lnTo>
                    <a:pt x="679" y="586"/>
                  </a:lnTo>
                  <a:lnTo>
                    <a:pt x="680" y="582"/>
                  </a:lnTo>
                  <a:lnTo>
                    <a:pt x="680" y="581"/>
                  </a:lnTo>
                  <a:lnTo>
                    <a:pt x="680" y="580"/>
                  </a:lnTo>
                  <a:lnTo>
                    <a:pt x="681" y="580"/>
                  </a:lnTo>
                  <a:lnTo>
                    <a:pt x="682" y="579"/>
                  </a:lnTo>
                  <a:lnTo>
                    <a:pt x="684" y="575"/>
                  </a:lnTo>
                  <a:lnTo>
                    <a:pt x="685" y="572"/>
                  </a:lnTo>
                  <a:lnTo>
                    <a:pt x="687" y="571"/>
                  </a:lnTo>
                  <a:lnTo>
                    <a:pt x="690" y="565"/>
                  </a:lnTo>
                  <a:lnTo>
                    <a:pt x="691" y="564"/>
                  </a:lnTo>
                  <a:lnTo>
                    <a:pt x="692" y="562"/>
                  </a:lnTo>
                  <a:lnTo>
                    <a:pt x="696" y="558"/>
                  </a:lnTo>
                  <a:lnTo>
                    <a:pt x="696" y="556"/>
                  </a:lnTo>
                  <a:lnTo>
                    <a:pt x="697" y="555"/>
                  </a:lnTo>
                  <a:lnTo>
                    <a:pt x="698" y="552"/>
                  </a:lnTo>
                  <a:lnTo>
                    <a:pt x="701" y="548"/>
                  </a:lnTo>
                  <a:lnTo>
                    <a:pt x="704" y="544"/>
                  </a:lnTo>
                  <a:lnTo>
                    <a:pt x="704" y="543"/>
                  </a:lnTo>
                  <a:lnTo>
                    <a:pt x="705" y="542"/>
                  </a:lnTo>
                  <a:lnTo>
                    <a:pt x="706" y="540"/>
                  </a:lnTo>
                  <a:lnTo>
                    <a:pt x="706" y="539"/>
                  </a:lnTo>
                  <a:lnTo>
                    <a:pt x="707" y="539"/>
                  </a:lnTo>
                  <a:lnTo>
                    <a:pt x="707" y="538"/>
                  </a:lnTo>
                  <a:lnTo>
                    <a:pt x="708" y="538"/>
                  </a:lnTo>
                  <a:lnTo>
                    <a:pt x="708" y="537"/>
                  </a:lnTo>
                  <a:lnTo>
                    <a:pt x="709" y="536"/>
                  </a:lnTo>
                  <a:lnTo>
                    <a:pt x="710" y="535"/>
                  </a:lnTo>
                  <a:lnTo>
                    <a:pt x="711" y="534"/>
                  </a:lnTo>
                  <a:lnTo>
                    <a:pt x="711" y="533"/>
                  </a:lnTo>
                  <a:lnTo>
                    <a:pt x="713" y="531"/>
                  </a:lnTo>
                  <a:lnTo>
                    <a:pt x="714" y="530"/>
                  </a:lnTo>
                  <a:lnTo>
                    <a:pt x="714" y="529"/>
                  </a:lnTo>
                  <a:lnTo>
                    <a:pt x="715" y="529"/>
                  </a:lnTo>
                  <a:lnTo>
                    <a:pt x="714" y="529"/>
                  </a:lnTo>
                  <a:lnTo>
                    <a:pt x="714" y="528"/>
                  </a:lnTo>
                  <a:lnTo>
                    <a:pt x="713" y="528"/>
                  </a:lnTo>
                  <a:lnTo>
                    <a:pt x="711" y="527"/>
                  </a:lnTo>
                  <a:lnTo>
                    <a:pt x="708" y="525"/>
                  </a:lnTo>
                  <a:lnTo>
                    <a:pt x="707" y="525"/>
                  </a:lnTo>
                  <a:lnTo>
                    <a:pt x="706" y="523"/>
                  </a:lnTo>
                  <a:lnTo>
                    <a:pt x="704" y="522"/>
                  </a:lnTo>
                  <a:lnTo>
                    <a:pt x="701" y="521"/>
                  </a:lnTo>
                  <a:lnTo>
                    <a:pt x="700" y="520"/>
                  </a:lnTo>
                  <a:lnTo>
                    <a:pt x="699" y="520"/>
                  </a:lnTo>
                  <a:lnTo>
                    <a:pt x="698" y="519"/>
                  </a:lnTo>
                  <a:lnTo>
                    <a:pt x="697" y="518"/>
                  </a:lnTo>
                  <a:lnTo>
                    <a:pt x="696" y="518"/>
                  </a:lnTo>
                  <a:lnTo>
                    <a:pt x="693" y="515"/>
                  </a:lnTo>
                  <a:lnTo>
                    <a:pt x="692" y="515"/>
                  </a:lnTo>
                  <a:lnTo>
                    <a:pt x="691" y="514"/>
                  </a:lnTo>
                  <a:lnTo>
                    <a:pt x="690" y="514"/>
                  </a:lnTo>
                  <a:lnTo>
                    <a:pt x="689" y="513"/>
                  </a:lnTo>
                  <a:lnTo>
                    <a:pt x="688" y="512"/>
                  </a:lnTo>
                  <a:lnTo>
                    <a:pt x="684" y="511"/>
                  </a:lnTo>
                  <a:lnTo>
                    <a:pt x="684" y="510"/>
                  </a:lnTo>
                  <a:lnTo>
                    <a:pt x="683" y="510"/>
                  </a:lnTo>
                  <a:lnTo>
                    <a:pt x="682" y="509"/>
                  </a:lnTo>
                  <a:lnTo>
                    <a:pt x="681" y="509"/>
                  </a:lnTo>
                  <a:lnTo>
                    <a:pt x="679" y="508"/>
                  </a:lnTo>
                  <a:lnTo>
                    <a:pt x="675" y="504"/>
                  </a:lnTo>
                  <a:lnTo>
                    <a:pt x="673" y="503"/>
                  </a:lnTo>
                  <a:lnTo>
                    <a:pt x="671" y="502"/>
                  </a:lnTo>
                  <a:lnTo>
                    <a:pt x="670" y="502"/>
                  </a:lnTo>
                  <a:lnTo>
                    <a:pt x="670" y="501"/>
                  </a:lnTo>
                  <a:lnTo>
                    <a:pt x="668" y="501"/>
                  </a:lnTo>
                  <a:lnTo>
                    <a:pt x="668" y="500"/>
                  </a:lnTo>
                  <a:lnTo>
                    <a:pt x="667" y="500"/>
                  </a:lnTo>
                  <a:lnTo>
                    <a:pt x="666" y="500"/>
                  </a:lnTo>
                  <a:lnTo>
                    <a:pt x="666" y="498"/>
                  </a:lnTo>
                  <a:lnTo>
                    <a:pt x="663" y="497"/>
                  </a:lnTo>
                  <a:lnTo>
                    <a:pt x="662" y="496"/>
                  </a:lnTo>
                  <a:lnTo>
                    <a:pt x="661" y="496"/>
                  </a:lnTo>
                  <a:lnTo>
                    <a:pt x="659" y="495"/>
                  </a:lnTo>
                  <a:lnTo>
                    <a:pt x="647" y="486"/>
                  </a:lnTo>
                  <a:lnTo>
                    <a:pt x="646" y="486"/>
                  </a:lnTo>
                  <a:lnTo>
                    <a:pt x="642" y="484"/>
                  </a:lnTo>
                  <a:lnTo>
                    <a:pt x="642" y="483"/>
                  </a:lnTo>
                  <a:lnTo>
                    <a:pt x="641" y="483"/>
                  </a:lnTo>
                  <a:lnTo>
                    <a:pt x="640" y="481"/>
                  </a:lnTo>
                  <a:lnTo>
                    <a:pt x="639" y="481"/>
                  </a:lnTo>
                  <a:lnTo>
                    <a:pt x="639" y="480"/>
                  </a:lnTo>
                  <a:lnTo>
                    <a:pt x="638" y="480"/>
                  </a:lnTo>
                  <a:lnTo>
                    <a:pt x="633" y="477"/>
                  </a:lnTo>
                  <a:lnTo>
                    <a:pt x="631" y="476"/>
                  </a:lnTo>
                  <a:lnTo>
                    <a:pt x="630" y="475"/>
                  </a:lnTo>
                  <a:lnTo>
                    <a:pt x="629" y="475"/>
                  </a:lnTo>
                  <a:lnTo>
                    <a:pt x="622" y="469"/>
                  </a:lnTo>
                  <a:lnTo>
                    <a:pt x="620" y="468"/>
                  </a:lnTo>
                  <a:lnTo>
                    <a:pt x="616" y="466"/>
                  </a:lnTo>
                  <a:lnTo>
                    <a:pt x="615" y="464"/>
                  </a:lnTo>
                  <a:lnTo>
                    <a:pt x="614" y="464"/>
                  </a:lnTo>
                  <a:lnTo>
                    <a:pt x="604" y="456"/>
                  </a:lnTo>
                  <a:close/>
                </a:path>
              </a:pathLst>
            </a:custGeom>
            <a:solidFill>
              <a:srgbClr val="C3B996"/>
            </a:solidFill>
            <a:ln w="3175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zh-CN" altLang="en-US" sz="90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AD46C5B-3D54-A924-5426-549CA10E7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Alameda County-The Bay Area Titans: </a:t>
            </a:r>
            <a:br>
              <a:rPr lang="en-US" altLang="zh-CN" dirty="0"/>
            </a:br>
            <a:r>
              <a:rPr lang="en-US" altLang="zh-CN" dirty="0"/>
              <a:t>Northern California’s Members</a:t>
            </a:r>
          </a:p>
        </p:txBody>
      </p:sp>
      <p:sp>
        <p:nvSpPr>
          <p:cNvPr id="8" name="Oval 25">
            <a:extLst>
              <a:ext uri="{FF2B5EF4-FFF2-40B4-BE49-F238E27FC236}">
                <a16:creationId xmlns:a16="http://schemas.microsoft.com/office/drawing/2014/main" id="{29D3F8D5-E51A-2AC8-D00B-E8DDBD8DF0AE}"/>
              </a:ext>
            </a:extLst>
          </p:cNvPr>
          <p:cNvSpPr>
            <a:spLocks noChangeArrowheads="1"/>
          </p:cNvSpPr>
          <p:nvPr/>
        </p:nvSpPr>
        <p:spPr bwMode="gray">
          <a:xfrm>
            <a:off x="2371569" y="31871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9" name="肘形连接符 164">
            <a:extLst>
              <a:ext uri="{FF2B5EF4-FFF2-40B4-BE49-F238E27FC236}">
                <a16:creationId xmlns:a16="http://schemas.microsoft.com/office/drawing/2014/main" id="{5CE92DD4-C162-834B-4508-147ECC5728C4}"/>
              </a:ext>
            </a:extLst>
          </p:cNvPr>
          <p:cNvCxnSpPr>
            <a:cxnSpLocks/>
            <a:stCxn id="10" idx="3"/>
            <a:endCxn id="8" idx="0"/>
          </p:cNvCxnSpPr>
          <p:nvPr/>
        </p:nvCxnSpPr>
        <p:spPr>
          <a:xfrm>
            <a:off x="2011616" y="3078378"/>
            <a:ext cx="402161" cy="10875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0" name="圆角矩形 45">
            <a:extLst>
              <a:ext uri="{FF2B5EF4-FFF2-40B4-BE49-F238E27FC236}">
                <a16:creationId xmlns:a16="http://schemas.microsoft.com/office/drawing/2014/main" id="{35D18A51-DAD7-EFE7-FC42-CC7515A94F49}"/>
              </a:ext>
            </a:extLst>
          </p:cNvPr>
          <p:cNvSpPr/>
          <p:nvPr/>
        </p:nvSpPr>
        <p:spPr>
          <a:xfrm>
            <a:off x="680326" y="2914397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Hayward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5E7B0BD5-4624-ABAC-2C52-BEF69F04D29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530319" y="38602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8" name="肘形连接符 164">
            <a:extLst>
              <a:ext uri="{FF2B5EF4-FFF2-40B4-BE49-F238E27FC236}">
                <a16:creationId xmlns:a16="http://schemas.microsoft.com/office/drawing/2014/main" id="{36E3CBF0-4902-5776-BAB0-852841549E69}"/>
              </a:ext>
            </a:extLst>
          </p:cNvPr>
          <p:cNvCxnSpPr>
            <a:cxnSpLocks/>
            <a:stCxn id="19" idx="3"/>
            <a:endCxn id="14" idx="0"/>
          </p:cNvCxnSpPr>
          <p:nvPr/>
        </p:nvCxnSpPr>
        <p:spPr>
          <a:xfrm>
            <a:off x="2264983" y="3626589"/>
            <a:ext cx="307544" cy="2336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9" name="圆角矩形 45">
            <a:extLst>
              <a:ext uri="{FF2B5EF4-FFF2-40B4-BE49-F238E27FC236}">
                <a16:creationId xmlns:a16="http://schemas.microsoft.com/office/drawing/2014/main" id="{01E5F97F-4AF2-D992-DA02-7A0E49BA593F}"/>
              </a:ext>
            </a:extLst>
          </p:cNvPr>
          <p:cNvSpPr/>
          <p:nvPr/>
        </p:nvSpPr>
        <p:spPr>
          <a:xfrm>
            <a:off x="933693" y="346260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Fremont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82CD00C5-9C89-2130-A217-8F1E1EB9556D}"/>
              </a:ext>
            </a:extLst>
          </p:cNvPr>
          <p:cNvSpPr/>
          <p:nvPr/>
        </p:nvSpPr>
        <p:spPr>
          <a:xfrm>
            <a:off x="6068130" y="1382997"/>
            <a:ext cx="2500873" cy="868520"/>
          </a:xfrm>
          <a:prstGeom prst="ellipse">
            <a:avLst/>
          </a:prstGeom>
          <a:solidFill>
            <a:schemeClr val="bg1">
              <a:lumMod val="85000"/>
              <a:alpha val="40000"/>
            </a:scheme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1" name="Arrow: Down 40">
            <a:extLst>
              <a:ext uri="{FF2B5EF4-FFF2-40B4-BE49-F238E27FC236}">
                <a16:creationId xmlns:a16="http://schemas.microsoft.com/office/drawing/2014/main" id="{9211E7BB-8CCE-0872-F333-EFC8701C1686}"/>
              </a:ext>
            </a:extLst>
          </p:cNvPr>
          <p:cNvSpPr/>
          <p:nvPr/>
        </p:nvSpPr>
        <p:spPr>
          <a:xfrm>
            <a:off x="7080111" y="3509709"/>
            <a:ext cx="484665" cy="310186"/>
          </a:xfrm>
          <a:prstGeom prst="down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78EBD10-BCAF-9D28-3A89-ED166980242E}"/>
              </a:ext>
            </a:extLst>
          </p:cNvPr>
          <p:cNvSpPr/>
          <p:nvPr/>
        </p:nvSpPr>
        <p:spPr>
          <a:xfrm>
            <a:off x="6977362" y="2318596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9BBB5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8B60181F-10DC-FF30-8102-554463346E61}"/>
              </a:ext>
            </a:extLst>
          </p:cNvPr>
          <p:cNvSpPr/>
          <p:nvPr/>
        </p:nvSpPr>
        <p:spPr>
          <a:xfrm>
            <a:off x="6353113" y="1664103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chemeClr val="accent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D0716C24-11FE-5CF1-ABEF-2F0B2FBDA024}"/>
              </a:ext>
            </a:extLst>
          </p:cNvPr>
          <p:cNvSpPr/>
          <p:nvPr/>
        </p:nvSpPr>
        <p:spPr>
          <a:xfrm>
            <a:off x="7244898" y="1453177"/>
            <a:ext cx="872398" cy="872398"/>
          </a:xfrm>
          <a:custGeom>
            <a:avLst/>
            <a:gdLst>
              <a:gd name="csX0" fmla="*/ 0 w 1143000"/>
              <a:gd name="csY0" fmla="*/ 571500 h 1143000"/>
              <a:gd name="csX1" fmla="*/ 571500 w 1143000"/>
              <a:gd name="csY1" fmla="*/ 0 h 1143000"/>
              <a:gd name="csX2" fmla="*/ 1143000 w 1143000"/>
              <a:gd name="csY2" fmla="*/ 571500 h 1143000"/>
              <a:gd name="csX3" fmla="*/ 571500 w 1143000"/>
              <a:gd name="csY3" fmla="*/ 1143000 h 1143000"/>
              <a:gd name="csX4" fmla="*/ 0 w 1143000"/>
              <a:gd name="csY4" fmla="*/ 571500 h 1143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1143000" h="1143000">
                <a:moveTo>
                  <a:pt x="0" y="571500"/>
                </a:moveTo>
                <a:cubicBezTo>
                  <a:pt x="0" y="255869"/>
                  <a:pt x="255869" y="0"/>
                  <a:pt x="571500" y="0"/>
                </a:cubicBezTo>
                <a:cubicBezTo>
                  <a:pt x="887131" y="0"/>
                  <a:pt x="1143000" y="255869"/>
                  <a:pt x="1143000" y="571500"/>
                </a:cubicBezTo>
                <a:cubicBezTo>
                  <a:pt x="1143000" y="887131"/>
                  <a:pt x="887131" y="1143000"/>
                  <a:pt x="571500" y="1143000"/>
                </a:cubicBezTo>
                <a:cubicBezTo>
                  <a:pt x="255869" y="1143000"/>
                  <a:pt x="0" y="887131"/>
                  <a:pt x="0" y="571500"/>
                </a:cubicBezTo>
                <a:close/>
              </a:path>
            </a:pathLst>
          </a:custGeom>
          <a:solidFill>
            <a:srgbClr val="C3B99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CN" altLang="en-US" sz="2900" kern="1200"/>
          </a:p>
        </p:txBody>
      </p:sp>
      <p:sp>
        <p:nvSpPr>
          <p:cNvPr id="46" name="Shape 45">
            <a:extLst>
              <a:ext uri="{FF2B5EF4-FFF2-40B4-BE49-F238E27FC236}">
                <a16:creationId xmlns:a16="http://schemas.microsoft.com/office/drawing/2014/main" id="{66922484-3821-CD86-46D0-E940EF4DD33F}"/>
              </a:ext>
            </a:extLst>
          </p:cNvPr>
          <p:cNvSpPr/>
          <p:nvPr/>
        </p:nvSpPr>
        <p:spPr>
          <a:xfrm>
            <a:off x="5965381" y="1276371"/>
            <a:ext cx="2714126" cy="2171301"/>
          </a:xfrm>
          <a:prstGeom prst="funnel">
            <a:avLst/>
          </a:prstGeom>
        </p:spPr>
        <p:style>
          <a:lnRef idx="1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4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0F270855-51E4-D173-6FA5-3CC45FF0DAC4}"/>
              </a:ext>
            </a:extLst>
          </p:cNvPr>
          <p:cNvSpPr/>
          <p:nvPr/>
        </p:nvSpPr>
        <p:spPr>
          <a:xfrm>
            <a:off x="6473722" y="3861812"/>
            <a:ext cx="1702759" cy="520083"/>
          </a:xfrm>
          <a:prstGeom prst="roundRect">
            <a:avLst>
              <a:gd name="adj" fmla="val 45970"/>
            </a:avLst>
          </a:prstGeom>
          <a:solidFill>
            <a:srgbClr val="FFC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4218" tIns="204218" rIns="204218" bIns="20421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zh-CN" altLang="en-US" sz="2900"/>
          </a:p>
        </p:txBody>
      </p:sp>
      <p:sp>
        <p:nvSpPr>
          <p:cNvPr id="48" name="Shape 2563">
            <a:extLst>
              <a:ext uri="{FF2B5EF4-FFF2-40B4-BE49-F238E27FC236}">
                <a16:creationId xmlns:a16="http://schemas.microsoft.com/office/drawing/2014/main" id="{B72DC3BA-EE0C-8C13-6980-AC670832C8FB}"/>
              </a:ext>
            </a:extLst>
          </p:cNvPr>
          <p:cNvSpPr/>
          <p:nvPr/>
        </p:nvSpPr>
        <p:spPr>
          <a:xfrm>
            <a:off x="7210193" y="3946273"/>
            <a:ext cx="351160" cy="3511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9636" y="0"/>
                </a:moveTo>
                <a:lnTo>
                  <a:pt x="5891" y="0"/>
                </a:lnTo>
                <a:cubicBezTo>
                  <a:pt x="4806" y="0"/>
                  <a:pt x="3927" y="879"/>
                  <a:pt x="3927" y="1964"/>
                </a:cubicBezTo>
                <a:lnTo>
                  <a:pt x="3927" y="2455"/>
                </a:lnTo>
                <a:cubicBezTo>
                  <a:pt x="3927" y="2726"/>
                  <a:pt x="4147" y="2945"/>
                  <a:pt x="4418" y="2945"/>
                </a:cubicBezTo>
                <a:cubicBezTo>
                  <a:pt x="4690" y="2945"/>
                  <a:pt x="4909" y="2726"/>
                  <a:pt x="4909" y="2455"/>
                </a:cubicBezTo>
                <a:lnTo>
                  <a:pt x="4909" y="1964"/>
                </a:lnTo>
                <a:cubicBezTo>
                  <a:pt x="4909" y="1422"/>
                  <a:pt x="5349" y="982"/>
                  <a:pt x="5891" y="982"/>
                </a:cubicBezTo>
                <a:lnTo>
                  <a:pt x="19636" y="982"/>
                </a:lnTo>
                <a:cubicBezTo>
                  <a:pt x="20178" y="982"/>
                  <a:pt x="20618" y="1422"/>
                  <a:pt x="20618" y="1964"/>
                </a:cubicBezTo>
                <a:lnTo>
                  <a:pt x="20618" y="15709"/>
                </a:lnTo>
                <a:cubicBezTo>
                  <a:pt x="20618" y="16252"/>
                  <a:pt x="20178" y="16691"/>
                  <a:pt x="19636" y="16691"/>
                </a:cubicBezTo>
                <a:lnTo>
                  <a:pt x="19145" y="16691"/>
                </a:lnTo>
                <a:cubicBezTo>
                  <a:pt x="18874" y="16691"/>
                  <a:pt x="18655" y="16911"/>
                  <a:pt x="18655" y="17182"/>
                </a:cubicBezTo>
                <a:cubicBezTo>
                  <a:pt x="18655" y="17453"/>
                  <a:pt x="18874" y="17673"/>
                  <a:pt x="19145" y="17673"/>
                </a:cubicBezTo>
                <a:lnTo>
                  <a:pt x="19636" y="17673"/>
                </a:lnTo>
                <a:cubicBezTo>
                  <a:pt x="20721" y="17673"/>
                  <a:pt x="21600" y="16794"/>
                  <a:pt x="21600" y="15709"/>
                </a:cubicBezTo>
                <a:lnTo>
                  <a:pt x="21600" y="1964"/>
                </a:lnTo>
                <a:cubicBezTo>
                  <a:pt x="21600" y="879"/>
                  <a:pt x="20721" y="0"/>
                  <a:pt x="19636" y="0"/>
                </a:cubicBezTo>
                <a:moveTo>
                  <a:pt x="4354" y="17673"/>
                </a:moveTo>
                <a:lnTo>
                  <a:pt x="7369" y="13149"/>
                </a:lnTo>
                <a:lnTo>
                  <a:pt x="8875" y="15407"/>
                </a:lnTo>
                <a:cubicBezTo>
                  <a:pt x="8949" y="15584"/>
                  <a:pt x="9123" y="15709"/>
                  <a:pt x="9327" y="15709"/>
                </a:cubicBezTo>
                <a:cubicBezTo>
                  <a:pt x="9463" y="15709"/>
                  <a:pt x="9586" y="15655"/>
                  <a:pt x="9674" y="15565"/>
                </a:cubicBezTo>
                <a:lnTo>
                  <a:pt x="11198" y="14042"/>
                </a:lnTo>
                <a:lnTo>
                  <a:pt x="13376" y="17673"/>
                </a:lnTo>
                <a:cubicBezTo>
                  <a:pt x="13376" y="17673"/>
                  <a:pt x="4354" y="17673"/>
                  <a:pt x="4354" y="17673"/>
                </a:cubicBezTo>
                <a:close/>
                <a:moveTo>
                  <a:pt x="14692" y="17982"/>
                </a:moveTo>
                <a:lnTo>
                  <a:pt x="14690" y="17977"/>
                </a:lnTo>
                <a:cubicBezTo>
                  <a:pt x="14685" y="17967"/>
                  <a:pt x="14677" y="17959"/>
                  <a:pt x="14673" y="17949"/>
                </a:cubicBezTo>
                <a:lnTo>
                  <a:pt x="11747" y="13073"/>
                </a:lnTo>
                <a:lnTo>
                  <a:pt x="11745" y="13073"/>
                </a:lnTo>
                <a:cubicBezTo>
                  <a:pt x="11673" y="12892"/>
                  <a:pt x="11498" y="12764"/>
                  <a:pt x="11291" y="12764"/>
                </a:cubicBezTo>
                <a:cubicBezTo>
                  <a:pt x="11155" y="12764"/>
                  <a:pt x="11033" y="12819"/>
                  <a:pt x="10944" y="12908"/>
                </a:cubicBezTo>
                <a:lnTo>
                  <a:pt x="9397" y="14454"/>
                </a:lnTo>
                <a:lnTo>
                  <a:pt x="7816" y="12084"/>
                </a:lnTo>
                <a:cubicBezTo>
                  <a:pt x="7742" y="11907"/>
                  <a:pt x="7568" y="11782"/>
                  <a:pt x="7364" y="11782"/>
                </a:cubicBezTo>
                <a:cubicBezTo>
                  <a:pt x="7193" y="11782"/>
                  <a:pt x="7051" y="11874"/>
                  <a:pt x="6963" y="12006"/>
                </a:cubicBezTo>
                <a:lnTo>
                  <a:pt x="6955" y="12000"/>
                </a:lnTo>
                <a:lnTo>
                  <a:pt x="3028" y="17891"/>
                </a:lnTo>
                <a:lnTo>
                  <a:pt x="3036" y="17897"/>
                </a:lnTo>
                <a:cubicBezTo>
                  <a:pt x="2983" y="17974"/>
                  <a:pt x="2945" y="18063"/>
                  <a:pt x="2945" y="18164"/>
                </a:cubicBezTo>
                <a:cubicBezTo>
                  <a:pt x="2945" y="18435"/>
                  <a:pt x="3165" y="18655"/>
                  <a:pt x="3436" y="18655"/>
                </a:cubicBezTo>
                <a:lnTo>
                  <a:pt x="14236" y="18655"/>
                </a:lnTo>
                <a:cubicBezTo>
                  <a:pt x="14508" y="18655"/>
                  <a:pt x="14727" y="18435"/>
                  <a:pt x="14727" y="18164"/>
                </a:cubicBezTo>
                <a:cubicBezTo>
                  <a:pt x="14727" y="18099"/>
                  <a:pt x="14713" y="18039"/>
                  <a:pt x="14691" y="17983"/>
                </a:cubicBezTo>
                <a:cubicBezTo>
                  <a:pt x="14691" y="17983"/>
                  <a:pt x="14692" y="17982"/>
                  <a:pt x="14692" y="17982"/>
                </a:cubicBezTo>
                <a:close/>
                <a:moveTo>
                  <a:pt x="4909" y="7855"/>
                </a:moveTo>
                <a:cubicBezTo>
                  <a:pt x="5451" y="7855"/>
                  <a:pt x="5891" y="8295"/>
                  <a:pt x="5891" y="8836"/>
                </a:cubicBezTo>
                <a:cubicBezTo>
                  <a:pt x="5891" y="9379"/>
                  <a:pt x="5451" y="9818"/>
                  <a:pt x="4909" y="9818"/>
                </a:cubicBezTo>
                <a:cubicBezTo>
                  <a:pt x="4367" y="9818"/>
                  <a:pt x="3927" y="9379"/>
                  <a:pt x="3927" y="8836"/>
                </a:cubicBezTo>
                <a:cubicBezTo>
                  <a:pt x="3927" y="8295"/>
                  <a:pt x="4367" y="7855"/>
                  <a:pt x="4909" y="7855"/>
                </a:cubicBezTo>
                <a:moveTo>
                  <a:pt x="4909" y="10800"/>
                </a:moveTo>
                <a:cubicBezTo>
                  <a:pt x="5994" y="10800"/>
                  <a:pt x="6873" y="9921"/>
                  <a:pt x="6873" y="8836"/>
                </a:cubicBezTo>
                <a:cubicBezTo>
                  <a:pt x="6873" y="7752"/>
                  <a:pt x="5994" y="6873"/>
                  <a:pt x="4909" y="6873"/>
                </a:cubicBezTo>
                <a:cubicBezTo>
                  <a:pt x="3825" y="6873"/>
                  <a:pt x="2945" y="7752"/>
                  <a:pt x="2945" y="8836"/>
                </a:cubicBezTo>
                <a:cubicBezTo>
                  <a:pt x="2945" y="9921"/>
                  <a:pt x="3825" y="10800"/>
                  <a:pt x="4909" y="10800"/>
                </a:cubicBezTo>
                <a:moveTo>
                  <a:pt x="16691" y="19636"/>
                </a:moveTo>
                <a:cubicBezTo>
                  <a:pt x="16691" y="20179"/>
                  <a:pt x="16251" y="20619"/>
                  <a:pt x="15709" y="20619"/>
                </a:cubicBezTo>
                <a:lnTo>
                  <a:pt x="1964" y="20619"/>
                </a:lnTo>
                <a:cubicBezTo>
                  <a:pt x="1422" y="20619"/>
                  <a:pt x="982" y="20179"/>
                  <a:pt x="982" y="19636"/>
                </a:cubicBezTo>
                <a:lnTo>
                  <a:pt x="982" y="5891"/>
                </a:lnTo>
                <a:cubicBezTo>
                  <a:pt x="982" y="5349"/>
                  <a:pt x="1422" y="4909"/>
                  <a:pt x="1964" y="4909"/>
                </a:cubicBezTo>
                <a:lnTo>
                  <a:pt x="15709" y="4909"/>
                </a:lnTo>
                <a:cubicBezTo>
                  <a:pt x="16251" y="4909"/>
                  <a:pt x="16691" y="5349"/>
                  <a:pt x="16691" y="5891"/>
                </a:cubicBezTo>
                <a:cubicBezTo>
                  <a:pt x="16691" y="5891"/>
                  <a:pt x="16691" y="19636"/>
                  <a:pt x="16691" y="19636"/>
                </a:cubicBezTo>
                <a:close/>
                <a:moveTo>
                  <a:pt x="15709" y="3927"/>
                </a:moveTo>
                <a:lnTo>
                  <a:pt x="1964" y="3927"/>
                </a:lnTo>
                <a:cubicBezTo>
                  <a:pt x="879" y="3927"/>
                  <a:pt x="0" y="4806"/>
                  <a:pt x="0" y="5891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15709" y="21600"/>
                </a:lnTo>
                <a:cubicBezTo>
                  <a:pt x="16794" y="21600"/>
                  <a:pt x="17673" y="20721"/>
                  <a:pt x="17673" y="19636"/>
                </a:cubicBezTo>
                <a:lnTo>
                  <a:pt x="17673" y="5891"/>
                </a:lnTo>
                <a:cubicBezTo>
                  <a:pt x="17673" y="4806"/>
                  <a:pt x="16794" y="3927"/>
                  <a:pt x="15709" y="3927"/>
                </a:cubicBezTo>
              </a:path>
            </a:pathLst>
          </a:custGeom>
          <a:solidFill>
            <a:schemeClr val="tx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1AFF0B1D-A54E-8E08-678E-13FA8DC516E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36289" y="203651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7857F991-5678-5D6D-F73D-B3359E7DBCFD}"/>
              </a:ext>
            </a:extLst>
          </p:cNvPr>
          <p:cNvCxnSpPr>
            <a:cxnSpLocks/>
            <a:stCxn id="16" idx="1"/>
            <a:endCxn id="11" idx="0"/>
          </p:cNvCxnSpPr>
          <p:nvPr/>
        </p:nvCxnSpPr>
        <p:spPr>
          <a:xfrm rot="10800000" flipV="1">
            <a:off x="2078497" y="1625568"/>
            <a:ext cx="258420" cy="410945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D2235410-72B0-88CF-B32A-851B087DB3B7}"/>
              </a:ext>
            </a:extLst>
          </p:cNvPr>
          <p:cNvSpPr/>
          <p:nvPr/>
        </p:nvSpPr>
        <p:spPr>
          <a:xfrm>
            <a:off x="2336917" y="146158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Oakland</a:t>
            </a:r>
          </a:p>
        </p:txBody>
      </p:sp>
    </p:spTree>
    <p:extLst>
      <p:ext uri="{BB962C8B-B14F-4D97-AF65-F5344CB8AC3E}">
        <p14:creationId xmlns:p14="http://schemas.microsoft.com/office/powerpoint/2010/main" val="315821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CB180-E481-1BD5-B9DD-A5F82AC57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4B7D91-92F6-6F0D-52BE-8EAD58CC8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 fontScale="90000"/>
          </a:bodyPr>
          <a:lstStyle/>
          <a:p>
            <a:r>
              <a:rPr lang="en-US" altLang="zh-CN" dirty="0"/>
              <a:t>Contra Costa County -The Bay Area Titans: </a:t>
            </a:r>
            <a:br>
              <a:rPr lang="en-US" altLang="zh-CN" dirty="0"/>
            </a:br>
            <a:r>
              <a:rPr lang="en-US" altLang="zh-CN" dirty="0"/>
              <a:t>Northern California’s Members</a:t>
            </a:r>
          </a:p>
        </p:txBody>
      </p:sp>
      <p:sp>
        <p:nvSpPr>
          <p:cNvPr id="1265" name="Freeform 992">
            <a:extLst>
              <a:ext uri="{FF2B5EF4-FFF2-40B4-BE49-F238E27FC236}">
                <a16:creationId xmlns:a16="http://schemas.microsoft.com/office/drawing/2014/main" id="{CF48AD5F-A0B5-E901-57C3-9A7F8583DC97}"/>
              </a:ext>
            </a:extLst>
          </p:cNvPr>
          <p:cNvSpPr>
            <a:spLocks noEditPoints="1"/>
          </p:cNvSpPr>
          <p:nvPr/>
        </p:nvSpPr>
        <p:spPr bwMode="auto">
          <a:xfrm>
            <a:off x="1586687" y="1779662"/>
            <a:ext cx="5286375" cy="2863850"/>
          </a:xfrm>
          <a:custGeom>
            <a:avLst/>
            <a:gdLst>
              <a:gd name="T0" fmla="*/ 280 w 3330"/>
              <a:gd name="T1" fmla="*/ 972 h 1804"/>
              <a:gd name="T2" fmla="*/ 1669 w 3330"/>
              <a:gd name="T3" fmla="*/ 173 h 1804"/>
              <a:gd name="T4" fmla="*/ 753 w 3330"/>
              <a:gd name="T5" fmla="*/ 205 h 1804"/>
              <a:gd name="T6" fmla="*/ 866 w 3330"/>
              <a:gd name="T7" fmla="*/ 223 h 1804"/>
              <a:gd name="T8" fmla="*/ 948 w 3330"/>
              <a:gd name="T9" fmla="*/ 293 h 1804"/>
              <a:gd name="T10" fmla="*/ 1047 w 3330"/>
              <a:gd name="T11" fmla="*/ 368 h 1804"/>
              <a:gd name="T12" fmla="*/ 1107 w 3330"/>
              <a:gd name="T13" fmla="*/ 344 h 1804"/>
              <a:gd name="T14" fmla="*/ 1184 w 3330"/>
              <a:gd name="T15" fmla="*/ 285 h 1804"/>
              <a:gd name="T16" fmla="*/ 1279 w 3330"/>
              <a:gd name="T17" fmla="*/ 248 h 1804"/>
              <a:gd name="T18" fmla="*/ 1366 w 3330"/>
              <a:gd name="T19" fmla="*/ 223 h 1804"/>
              <a:gd name="T20" fmla="*/ 1443 w 3330"/>
              <a:gd name="T21" fmla="*/ 213 h 1804"/>
              <a:gd name="T22" fmla="*/ 1518 w 3330"/>
              <a:gd name="T23" fmla="*/ 199 h 1804"/>
              <a:gd name="T24" fmla="*/ 1592 w 3330"/>
              <a:gd name="T25" fmla="*/ 207 h 1804"/>
              <a:gd name="T26" fmla="*/ 1635 w 3330"/>
              <a:gd name="T27" fmla="*/ 223 h 1804"/>
              <a:gd name="T28" fmla="*/ 1740 w 3330"/>
              <a:gd name="T29" fmla="*/ 244 h 1804"/>
              <a:gd name="T30" fmla="*/ 1796 w 3330"/>
              <a:gd name="T31" fmla="*/ 241 h 1804"/>
              <a:gd name="T32" fmla="*/ 1852 w 3330"/>
              <a:gd name="T33" fmla="*/ 266 h 1804"/>
              <a:gd name="T34" fmla="*/ 1946 w 3330"/>
              <a:gd name="T35" fmla="*/ 284 h 1804"/>
              <a:gd name="T36" fmla="*/ 2047 w 3330"/>
              <a:gd name="T37" fmla="*/ 280 h 1804"/>
              <a:gd name="T38" fmla="*/ 2132 w 3330"/>
              <a:gd name="T39" fmla="*/ 189 h 1804"/>
              <a:gd name="T40" fmla="*/ 2376 w 3330"/>
              <a:gd name="T41" fmla="*/ 385 h 1804"/>
              <a:gd name="T42" fmla="*/ 2720 w 3330"/>
              <a:gd name="T43" fmla="*/ 250 h 1804"/>
              <a:gd name="T44" fmla="*/ 3066 w 3330"/>
              <a:gd name="T45" fmla="*/ 0 h 1804"/>
              <a:gd name="T46" fmla="*/ 3188 w 3330"/>
              <a:gd name="T47" fmla="*/ 277 h 1804"/>
              <a:gd name="T48" fmla="*/ 3162 w 3330"/>
              <a:gd name="T49" fmla="*/ 451 h 1804"/>
              <a:gd name="T50" fmla="*/ 3214 w 3330"/>
              <a:gd name="T51" fmla="*/ 664 h 1804"/>
              <a:gd name="T52" fmla="*/ 3237 w 3330"/>
              <a:gd name="T53" fmla="*/ 815 h 1804"/>
              <a:gd name="T54" fmla="*/ 3167 w 3330"/>
              <a:gd name="T55" fmla="*/ 1092 h 1804"/>
              <a:gd name="T56" fmla="*/ 3258 w 3330"/>
              <a:gd name="T57" fmla="*/ 1134 h 1804"/>
              <a:gd name="T58" fmla="*/ 3315 w 3330"/>
              <a:gd name="T59" fmla="*/ 1218 h 1804"/>
              <a:gd name="T60" fmla="*/ 3252 w 3330"/>
              <a:gd name="T61" fmla="*/ 1337 h 1804"/>
              <a:gd name="T62" fmla="*/ 2522 w 3330"/>
              <a:gd name="T63" fmla="*/ 1565 h 1804"/>
              <a:gd name="T64" fmla="*/ 1928 w 3330"/>
              <a:gd name="T65" fmla="*/ 1748 h 1804"/>
              <a:gd name="T66" fmla="*/ 1555 w 3330"/>
              <a:gd name="T67" fmla="*/ 1637 h 1804"/>
              <a:gd name="T68" fmla="*/ 1082 w 3330"/>
              <a:gd name="T69" fmla="*/ 1397 h 1804"/>
              <a:gd name="T70" fmla="*/ 912 w 3330"/>
              <a:gd name="T71" fmla="*/ 1254 h 1804"/>
              <a:gd name="T72" fmla="*/ 790 w 3330"/>
              <a:gd name="T73" fmla="*/ 1127 h 1804"/>
              <a:gd name="T74" fmla="*/ 663 w 3330"/>
              <a:gd name="T75" fmla="*/ 976 h 1804"/>
              <a:gd name="T76" fmla="*/ 610 w 3330"/>
              <a:gd name="T77" fmla="*/ 927 h 1804"/>
              <a:gd name="T78" fmla="*/ 497 w 3330"/>
              <a:gd name="T79" fmla="*/ 952 h 1804"/>
              <a:gd name="T80" fmla="*/ 388 w 3330"/>
              <a:gd name="T81" fmla="*/ 952 h 1804"/>
              <a:gd name="T82" fmla="*/ 344 w 3330"/>
              <a:gd name="T83" fmla="*/ 890 h 1804"/>
              <a:gd name="T84" fmla="*/ 302 w 3330"/>
              <a:gd name="T85" fmla="*/ 903 h 1804"/>
              <a:gd name="T86" fmla="*/ 251 w 3330"/>
              <a:gd name="T87" fmla="*/ 863 h 1804"/>
              <a:gd name="T88" fmla="*/ 212 w 3330"/>
              <a:gd name="T89" fmla="*/ 843 h 1804"/>
              <a:gd name="T90" fmla="*/ 223 w 3330"/>
              <a:gd name="T91" fmla="*/ 921 h 1804"/>
              <a:gd name="T92" fmla="*/ 183 w 3330"/>
              <a:gd name="T93" fmla="*/ 899 h 1804"/>
              <a:gd name="T94" fmla="*/ 144 w 3330"/>
              <a:gd name="T95" fmla="*/ 900 h 1804"/>
              <a:gd name="T96" fmla="*/ 107 w 3330"/>
              <a:gd name="T97" fmla="*/ 815 h 1804"/>
              <a:gd name="T98" fmla="*/ 52 w 3330"/>
              <a:gd name="T99" fmla="*/ 729 h 1804"/>
              <a:gd name="T100" fmla="*/ 4 w 3330"/>
              <a:gd name="T101" fmla="*/ 649 h 1804"/>
              <a:gd name="T102" fmla="*/ 69 w 3330"/>
              <a:gd name="T103" fmla="*/ 670 h 1804"/>
              <a:gd name="T104" fmla="*/ 135 w 3330"/>
              <a:gd name="T105" fmla="*/ 667 h 1804"/>
              <a:gd name="T106" fmla="*/ 174 w 3330"/>
              <a:gd name="T107" fmla="*/ 586 h 1804"/>
              <a:gd name="T108" fmla="*/ 232 w 3330"/>
              <a:gd name="T109" fmla="*/ 566 h 1804"/>
              <a:gd name="T110" fmla="*/ 259 w 3330"/>
              <a:gd name="T111" fmla="*/ 510 h 1804"/>
              <a:gd name="T112" fmla="*/ 245 w 3330"/>
              <a:gd name="T113" fmla="*/ 425 h 1804"/>
              <a:gd name="T114" fmla="*/ 337 w 3330"/>
              <a:gd name="T115" fmla="*/ 461 h 1804"/>
              <a:gd name="T116" fmla="*/ 432 w 3330"/>
              <a:gd name="T117" fmla="*/ 422 h 1804"/>
              <a:gd name="T118" fmla="*/ 512 w 3330"/>
              <a:gd name="T119" fmla="*/ 393 h 1804"/>
              <a:gd name="T120" fmla="*/ 575 w 3330"/>
              <a:gd name="T121" fmla="*/ 306 h 1804"/>
              <a:gd name="T122" fmla="*/ 589 w 3330"/>
              <a:gd name="T123" fmla="*/ 279 h 1804"/>
              <a:gd name="T124" fmla="*/ 642 w 3330"/>
              <a:gd name="T125" fmla="*/ 230 h 18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330" h="1804">
                <a:moveTo>
                  <a:pt x="262" y="968"/>
                </a:moveTo>
                <a:lnTo>
                  <a:pt x="262" y="967"/>
                </a:lnTo>
                <a:lnTo>
                  <a:pt x="261" y="967"/>
                </a:lnTo>
                <a:lnTo>
                  <a:pt x="261" y="966"/>
                </a:lnTo>
                <a:lnTo>
                  <a:pt x="261" y="967"/>
                </a:lnTo>
                <a:lnTo>
                  <a:pt x="262" y="967"/>
                </a:lnTo>
                <a:lnTo>
                  <a:pt x="262" y="968"/>
                </a:lnTo>
                <a:close/>
                <a:moveTo>
                  <a:pt x="223" y="942"/>
                </a:moveTo>
                <a:lnTo>
                  <a:pt x="224" y="942"/>
                </a:lnTo>
                <a:lnTo>
                  <a:pt x="226" y="942"/>
                </a:lnTo>
                <a:lnTo>
                  <a:pt x="227" y="942"/>
                </a:lnTo>
                <a:lnTo>
                  <a:pt x="229" y="942"/>
                </a:lnTo>
                <a:lnTo>
                  <a:pt x="230" y="942"/>
                </a:lnTo>
                <a:lnTo>
                  <a:pt x="232" y="942"/>
                </a:lnTo>
                <a:lnTo>
                  <a:pt x="233" y="941"/>
                </a:lnTo>
                <a:lnTo>
                  <a:pt x="233" y="942"/>
                </a:lnTo>
                <a:lnTo>
                  <a:pt x="234" y="942"/>
                </a:lnTo>
                <a:lnTo>
                  <a:pt x="235" y="942"/>
                </a:lnTo>
                <a:lnTo>
                  <a:pt x="236" y="943"/>
                </a:lnTo>
                <a:lnTo>
                  <a:pt x="237" y="944"/>
                </a:lnTo>
                <a:lnTo>
                  <a:pt x="243" y="944"/>
                </a:lnTo>
                <a:lnTo>
                  <a:pt x="247" y="945"/>
                </a:lnTo>
                <a:lnTo>
                  <a:pt x="249" y="946"/>
                </a:lnTo>
                <a:lnTo>
                  <a:pt x="251" y="946"/>
                </a:lnTo>
                <a:lnTo>
                  <a:pt x="253" y="946"/>
                </a:lnTo>
                <a:lnTo>
                  <a:pt x="254" y="945"/>
                </a:lnTo>
                <a:lnTo>
                  <a:pt x="256" y="945"/>
                </a:lnTo>
                <a:lnTo>
                  <a:pt x="258" y="945"/>
                </a:lnTo>
                <a:lnTo>
                  <a:pt x="260" y="945"/>
                </a:lnTo>
                <a:lnTo>
                  <a:pt x="260" y="946"/>
                </a:lnTo>
                <a:lnTo>
                  <a:pt x="261" y="946"/>
                </a:lnTo>
                <a:lnTo>
                  <a:pt x="261" y="947"/>
                </a:lnTo>
                <a:lnTo>
                  <a:pt x="262" y="947"/>
                </a:lnTo>
                <a:lnTo>
                  <a:pt x="264" y="949"/>
                </a:lnTo>
                <a:lnTo>
                  <a:pt x="265" y="947"/>
                </a:lnTo>
                <a:lnTo>
                  <a:pt x="267" y="946"/>
                </a:lnTo>
                <a:lnTo>
                  <a:pt x="268" y="945"/>
                </a:lnTo>
                <a:lnTo>
                  <a:pt x="268" y="944"/>
                </a:lnTo>
                <a:lnTo>
                  <a:pt x="267" y="943"/>
                </a:lnTo>
                <a:lnTo>
                  <a:pt x="267" y="942"/>
                </a:lnTo>
                <a:lnTo>
                  <a:pt x="268" y="942"/>
                </a:lnTo>
                <a:lnTo>
                  <a:pt x="268" y="944"/>
                </a:lnTo>
                <a:lnTo>
                  <a:pt x="270" y="945"/>
                </a:lnTo>
                <a:lnTo>
                  <a:pt x="271" y="946"/>
                </a:lnTo>
                <a:lnTo>
                  <a:pt x="272" y="946"/>
                </a:lnTo>
                <a:lnTo>
                  <a:pt x="273" y="947"/>
                </a:lnTo>
                <a:lnTo>
                  <a:pt x="273" y="949"/>
                </a:lnTo>
                <a:lnTo>
                  <a:pt x="275" y="949"/>
                </a:lnTo>
                <a:lnTo>
                  <a:pt x="276" y="950"/>
                </a:lnTo>
                <a:lnTo>
                  <a:pt x="277" y="951"/>
                </a:lnTo>
                <a:lnTo>
                  <a:pt x="278" y="953"/>
                </a:lnTo>
                <a:lnTo>
                  <a:pt x="279" y="954"/>
                </a:lnTo>
                <a:lnTo>
                  <a:pt x="280" y="955"/>
                </a:lnTo>
                <a:lnTo>
                  <a:pt x="281" y="958"/>
                </a:lnTo>
                <a:lnTo>
                  <a:pt x="284" y="960"/>
                </a:lnTo>
                <a:lnTo>
                  <a:pt x="285" y="961"/>
                </a:lnTo>
                <a:lnTo>
                  <a:pt x="286" y="962"/>
                </a:lnTo>
                <a:lnTo>
                  <a:pt x="286" y="963"/>
                </a:lnTo>
                <a:lnTo>
                  <a:pt x="287" y="963"/>
                </a:lnTo>
                <a:lnTo>
                  <a:pt x="287" y="964"/>
                </a:lnTo>
                <a:lnTo>
                  <a:pt x="288" y="966"/>
                </a:lnTo>
                <a:lnTo>
                  <a:pt x="288" y="967"/>
                </a:lnTo>
                <a:lnTo>
                  <a:pt x="288" y="968"/>
                </a:lnTo>
                <a:lnTo>
                  <a:pt x="289" y="969"/>
                </a:lnTo>
                <a:lnTo>
                  <a:pt x="289" y="970"/>
                </a:lnTo>
                <a:lnTo>
                  <a:pt x="290" y="972"/>
                </a:lnTo>
                <a:lnTo>
                  <a:pt x="291" y="974"/>
                </a:lnTo>
                <a:lnTo>
                  <a:pt x="291" y="975"/>
                </a:lnTo>
                <a:lnTo>
                  <a:pt x="290" y="975"/>
                </a:lnTo>
                <a:lnTo>
                  <a:pt x="289" y="975"/>
                </a:lnTo>
                <a:lnTo>
                  <a:pt x="288" y="975"/>
                </a:lnTo>
                <a:lnTo>
                  <a:pt x="286" y="974"/>
                </a:lnTo>
                <a:lnTo>
                  <a:pt x="285" y="972"/>
                </a:lnTo>
                <a:lnTo>
                  <a:pt x="284" y="972"/>
                </a:lnTo>
                <a:lnTo>
                  <a:pt x="281" y="972"/>
                </a:lnTo>
                <a:lnTo>
                  <a:pt x="280" y="972"/>
                </a:lnTo>
                <a:lnTo>
                  <a:pt x="279" y="971"/>
                </a:lnTo>
                <a:lnTo>
                  <a:pt x="277" y="971"/>
                </a:lnTo>
                <a:lnTo>
                  <a:pt x="276" y="971"/>
                </a:lnTo>
                <a:lnTo>
                  <a:pt x="275" y="971"/>
                </a:lnTo>
                <a:lnTo>
                  <a:pt x="271" y="970"/>
                </a:lnTo>
                <a:lnTo>
                  <a:pt x="269" y="969"/>
                </a:lnTo>
                <a:lnTo>
                  <a:pt x="268" y="969"/>
                </a:lnTo>
                <a:lnTo>
                  <a:pt x="268" y="968"/>
                </a:lnTo>
                <a:lnTo>
                  <a:pt x="268" y="967"/>
                </a:lnTo>
                <a:lnTo>
                  <a:pt x="268" y="966"/>
                </a:lnTo>
                <a:lnTo>
                  <a:pt x="267" y="964"/>
                </a:lnTo>
                <a:lnTo>
                  <a:pt x="267" y="963"/>
                </a:lnTo>
                <a:lnTo>
                  <a:pt x="267" y="962"/>
                </a:lnTo>
                <a:lnTo>
                  <a:pt x="267" y="961"/>
                </a:lnTo>
                <a:lnTo>
                  <a:pt x="267" y="959"/>
                </a:lnTo>
                <a:lnTo>
                  <a:pt x="265" y="957"/>
                </a:lnTo>
                <a:lnTo>
                  <a:pt x="262" y="953"/>
                </a:lnTo>
                <a:lnTo>
                  <a:pt x="258" y="951"/>
                </a:lnTo>
                <a:lnTo>
                  <a:pt x="253" y="949"/>
                </a:lnTo>
                <a:lnTo>
                  <a:pt x="252" y="949"/>
                </a:lnTo>
                <a:lnTo>
                  <a:pt x="251" y="949"/>
                </a:lnTo>
                <a:lnTo>
                  <a:pt x="250" y="949"/>
                </a:lnTo>
                <a:lnTo>
                  <a:pt x="250" y="950"/>
                </a:lnTo>
                <a:lnTo>
                  <a:pt x="247" y="949"/>
                </a:lnTo>
                <a:lnTo>
                  <a:pt x="246" y="949"/>
                </a:lnTo>
                <a:lnTo>
                  <a:pt x="244" y="949"/>
                </a:lnTo>
                <a:lnTo>
                  <a:pt x="243" y="947"/>
                </a:lnTo>
                <a:lnTo>
                  <a:pt x="243" y="946"/>
                </a:lnTo>
                <a:lnTo>
                  <a:pt x="242" y="946"/>
                </a:lnTo>
                <a:lnTo>
                  <a:pt x="242" y="945"/>
                </a:lnTo>
                <a:lnTo>
                  <a:pt x="241" y="945"/>
                </a:lnTo>
                <a:lnTo>
                  <a:pt x="239" y="945"/>
                </a:lnTo>
                <a:lnTo>
                  <a:pt x="238" y="945"/>
                </a:lnTo>
                <a:lnTo>
                  <a:pt x="237" y="944"/>
                </a:lnTo>
                <a:lnTo>
                  <a:pt x="235" y="944"/>
                </a:lnTo>
                <a:lnTo>
                  <a:pt x="234" y="944"/>
                </a:lnTo>
                <a:lnTo>
                  <a:pt x="232" y="943"/>
                </a:lnTo>
                <a:lnTo>
                  <a:pt x="228" y="943"/>
                </a:lnTo>
                <a:lnTo>
                  <a:pt x="225" y="943"/>
                </a:lnTo>
                <a:lnTo>
                  <a:pt x="224" y="942"/>
                </a:lnTo>
                <a:lnTo>
                  <a:pt x="223" y="942"/>
                </a:lnTo>
                <a:lnTo>
                  <a:pt x="221" y="942"/>
                </a:lnTo>
                <a:lnTo>
                  <a:pt x="220" y="942"/>
                </a:lnTo>
                <a:lnTo>
                  <a:pt x="219" y="943"/>
                </a:lnTo>
                <a:lnTo>
                  <a:pt x="219" y="944"/>
                </a:lnTo>
                <a:lnTo>
                  <a:pt x="218" y="944"/>
                </a:lnTo>
                <a:lnTo>
                  <a:pt x="218" y="945"/>
                </a:lnTo>
                <a:lnTo>
                  <a:pt x="219" y="945"/>
                </a:lnTo>
                <a:lnTo>
                  <a:pt x="219" y="946"/>
                </a:lnTo>
                <a:lnTo>
                  <a:pt x="219" y="947"/>
                </a:lnTo>
                <a:lnTo>
                  <a:pt x="218" y="947"/>
                </a:lnTo>
                <a:lnTo>
                  <a:pt x="218" y="946"/>
                </a:lnTo>
                <a:lnTo>
                  <a:pt x="218" y="945"/>
                </a:lnTo>
                <a:lnTo>
                  <a:pt x="217" y="944"/>
                </a:lnTo>
                <a:lnTo>
                  <a:pt x="216" y="944"/>
                </a:lnTo>
                <a:lnTo>
                  <a:pt x="215" y="943"/>
                </a:lnTo>
                <a:lnTo>
                  <a:pt x="213" y="942"/>
                </a:lnTo>
                <a:lnTo>
                  <a:pt x="212" y="941"/>
                </a:lnTo>
                <a:lnTo>
                  <a:pt x="211" y="941"/>
                </a:lnTo>
                <a:lnTo>
                  <a:pt x="209" y="939"/>
                </a:lnTo>
                <a:lnTo>
                  <a:pt x="208" y="939"/>
                </a:lnTo>
                <a:lnTo>
                  <a:pt x="209" y="939"/>
                </a:lnTo>
                <a:lnTo>
                  <a:pt x="210" y="939"/>
                </a:lnTo>
                <a:lnTo>
                  <a:pt x="211" y="939"/>
                </a:lnTo>
                <a:lnTo>
                  <a:pt x="212" y="939"/>
                </a:lnTo>
                <a:lnTo>
                  <a:pt x="213" y="939"/>
                </a:lnTo>
                <a:lnTo>
                  <a:pt x="215" y="941"/>
                </a:lnTo>
                <a:lnTo>
                  <a:pt x="217" y="941"/>
                </a:lnTo>
                <a:lnTo>
                  <a:pt x="218" y="941"/>
                </a:lnTo>
                <a:lnTo>
                  <a:pt x="219" y="941"/>
                </a:lnTo>
                <a:lnTo>
                  <a:pt x="220" y="941"/>
                </a:lnTo>
                <a:lnTo>
                  <a:pt x="221" y="941"/>
                </a:lnTo>
                <a:lnTo>
                  <a:pt x="223" y="941"/>
                </a:lnTo>
                <a:lnTo>
                  <a:pt x="223" y="942"/>
                </a:lnTo>
                <a:close/>
                <a:moveTo>
                  <a:pt x="1668" y="172"/>
                </a:moveTo>
                <a:lnTo>
                  <a:pt x="1669" y="173"/>
                </a:lnTo>
                <a:lnTo>
                  <a:pt x="1670" y="174"/>
                </a:lnTo>
                <a:lnTo>
                  <a:pt x="1670" y="175"/>
                </a:lnTo>
                <a:lnTo>
                  <a:pt x="1669" y="176"/>
                </a:lnTo>
                <a:lnTo>
                  <a:pt x="1667" y="176"/>
                </a:lnTo>
                <a:lnTo>
                  <a:pt x="1667" y="177"/>
                </a:lnTo>
                <a:lnTo>
                  <a:pt x="1666" y="177"/>
                </a:lnTo>
                <a:lnTo>
                  <a:pt x="1665" y="177"/>
                </a:lnTo>
                <a:lnTo>
                  <a:pt x="1664" y="176"/>
                </a:lnTo>
                <a:lnTo>
                  <a:pt x="1664" y="177"/>
                </a:lnTo>
                <a:lnTo>
                  <a:pt x="1662" y="177"/>
                </a:lnTo>
                <a:lnTo>
                  <a:pt x="1660" y="176"/>
                </a:lnTo>
                <a:lnTo>
                  <a:pt x="1658" y="176"/>
                </a:lnTo>
                <a:lnTo>
                  <a:pt x="1657" y="176"/>
                </a:lnTo>
                <a:lnTo>
                  <a:pt x="1653" y="176"/>
                </a:lnTo>
                <a:lnTo>
                  <a:pt x="1652" y="176"/>
                </a:lnTo>
                <a:lnTo>
                  <a:pt x="1651" y="176"/>
                </a:lnTo>
                <a:lnTo>
                  <a:pt x="1651" y="175"/>
                </a:lnTo>
                <a:lnTo>
                  <a:pt x="1651" y="174"/>
                </a:lnTo>
                <a:lnTo>
                  <a:pt x="1652" y="174"/>
                </a:lnTo>
                <a:lnTo>
                  <a:pt x="1653" y="175"/>
                </a:lnTo>
                <a:lnTo>
                  <a:pt x="1654" y="175"/>
                </a:lnTo>
                <a:lnTo>
                  <a:pt x="1654" y="174"/>
                </a:lnTo>
                <a:lnTo>
                  <a:pt x="1656" y="174"/>
                </a:lnTo>
                <a:lnTo>
                  <a:pt x="1657" y="174"/>
                </a:lnTo>
                <a:lnTo>
                  <a:pt x="1659" y="174"/>
                </a:lnTo>
                <a:lnTo>
                  <a:pt x="1660" y="174"/>
                </a:lnTo>
                <a:lnTo>
                  <a:pt x="1662" y="173"/>
                </a:lnTo>
                <a:lnTo>
                  <a:pt x="1664" y="173"/>
                </a:lnTo>
                <a:lnTo>
                  <a:pt x="1664" y="172"/>
                </a:lnTo>
                <a:lnTo>
                  <a:pt x="1664" y="169"/>
                </a:lnTo>
                <a:lnTo>
                  <a:pt x="1664" y="168"/>
                </a:lnTo>
                <a:lnTo>
                  <a:pt x="1665" y="168"/>
                </a:lnTo>
                <a:lnTo>
                  <a:pt x="1666" y="168"/>
                </a:lnTo>
                <a:lnTo>
                  <a:pt x="1666" y="169"/>
                </a:lnTo>
                <a:lnTo>
                  <a:pt x="1667" y="171"/>
                </a:lnTo>
                <a:lnTo>
                  <a:pt x="1668" y="172"/>
                </a:lnTo>
                <a:close/>
                <a:moveTo>
                  <a:pt x="690" y="198"/>
                </a:moveTo>
                <a:lnTo>
                  <a:pt x="691" y="198"/>
                </a:lnTo>
                <a:lnTo>
                  <a:pt x="693" y="198"/>
                </a:lnTo>
                <a:lnTo>
                  <a:pt x="694" y="198"/>
                </a:lnTo>
                <a:lnTo>
                  <a:pt x="696" y="198"/>
                </a:lnTo>
                <a:lnTo>
                  <a:pt x="698" y="198"/>
                </a:lnTo>
                <a:lnTo>
                  <a:pt x="699" y="198"/>
                </a:lnTo>
                <a:lnTo>
                  <a:pt x="700" y="198"/>
                </a:lnTo>
                <a:lnTo>
                  <a:pt x="703" y="198"/>
                </a:lnTo>
                <a:lnTo>
                  <a:pt x="704" y="198"/>
                </a:lnTo>
                <a:lnTo>
                  <a:pt x="707" y="198"/>
                </a:lnTo>
                <a:lnTo>
                  <a:pt x="709" y="199"/>
                </a:lnTo>
                <a:lnTo>
                  <a:pt x="710" y="199"/>
                </a:lnTo>
                <a:lnTo>
                  <a:pt x="712" y="200"/>
                </a:lnTo>
                <a:lnTo>
                  <a:pt x="715" y="200"/>
                </a:lnTo>
                <a:lnTo>
                  <a:pt x="716" y="199"/>
                </a:lnTo>
                <a:lnTo>
                  <a:pt x="720" y="200"/>
                </a:lnTo>
                <a:lnTo>
                  <a:pt x="721" y="200"/>
                </a:lnTo>
                <a:lnTo>
                  <a:pt x="722" y="200"/>
                </a:lnTo>
                <a:lnTo>
                  <a:pt x="726" y="201"/>
                </a:lnTo>
                <a:lnTo>
                  <a:pt x="726" y="202"/>
                </a:lnTo>
                <a:lnTo>
                  <a:pt x="728" y="204"/>
                </a:lnTo>
                <a:lnTo>
                  <a:pt x="729" y="204"/>
                </a:lnTo>
                <a:lnTo>
                  <a:pt x="730" y="204"/>
                </a:lnTo>
                <a:lnTo>
                  <a:pt x="733" y="204"/>
                </a:lnTo>
                <a:lnTo>
                  <a:pt x="734" y="204"/>
                </a:lnTo>
                <a:lnTo>
                  <a:pt x="736" y="204"/>
                </a:lnTo>
                <a:lnTo>
                  <a:pt x="739" y="205"/>
                </a:lnTo>
                <a:lnTo>
                  <a:pt x="741" y="205"/>
                </a:lnTo>
                <a:lnTo>
                  <a:pt x="742" y="205"/>
                </a:lnTo>
                <a:lnTo>
                  <a:pt x="743" y="205"/>
                </a:lnTo>
                <a:lnTo>
                  <a:pt x="744" y="205"/>
                </a:lnTo>
                <a:lnTo>
                  <a:pt x="745" y="205"/>
                </a:lnTo>
                <a:lnTo>
                  <a:pt x="746" y="205"/>
                </a:lnTo>
                <a:lnTo>
                  <a:pt x="747" y="205"/>
                </a:lnTo>
                <a:lnTo>
                  <a:pt x="750" y="205"/>
                </a:lnTo>
                <a:lnTo>
                  <a:pt x="751" y="205"/>
                </a:lnTo>
                <a:lnTo>
                  <a:pt x="751" y="206"/>
                </a:lnTo>
                <a:lnTo>
                  <a:pt x="752" y="205"/>
                </a:lnTo>
                <a:lnTo>
                  <a:pt x="753" y="205"/>
                </a:lnTo>
                <a:lnTo>
                  <a:pt x="753" y="206"/>
                </a:lnTo>
                <a:lnTo>
                  <a:pt x="753" y="205"/>
                </a:lnTo>
                <a:lnTo>
                  <a:pt x="754" y="204"/>
                </a:lnTo>
                <a:lnTo>
                  <a:pt x="754" y="205"/>
                </a:lnTo>
                <a:lnTo>
                  <a:pt x="756" y="206"/>
                </a:lnTo>
                <a:lnTo>
                  <a:pt x="756" y="205"/>
                </a:lnTo>
                <a:lnTo>
                  <a:pt x="758" y="205"/>
                </a:lnTo>
                <a:lnTo>
                  <a:pt x="758" y="206"/>
                </a:lnTo>
                <a:lnTo>
                  <a:pt x="758" y="205"/>
                </a:lnTo>
                <a:lnTo>
                  <a:pt x="759" y="205"/>
                </a:lnTo>
                <a:lnTo>
                  <a:pt x="759" y="206"/>
                </a:lnTo>
                <a:lnTo>
                  <a:pt x="760" y="207"/>
                </a:lnTo>
                <a:lnTo>
                  <a:pt x="762" y="207"/>
                </a:lnTo>
                <a:lnTo>
                  <a:pt x="763" y="207"/>
                </a:lnTo>
                <a:lnTo>
                  <a:pt x="763" y="200"/>
                </a:lnTo>
                <a:lnTo>
                  <a:pt x="778" y="200"/>
                </a:lnTo>
                <a:lnTo>
                  <a:pt x="799" y="201"/>
                </a:lnTo>
                <a:lnTo>
                  <a:pt x="799" y="202"/>
                </a:lnTo>
                <a:lnTo>
                  <a:pt x="799" y="201"/>
                </a:lnTo>
                <a:lnTo>
                  <a:pt x="800" y="202"/>
                </a:lnTo>
                <a:lnTo>
                  <a:pt x="802" y="202"/>
                </a:lnTo>
                <a:lnTo>
                  <a:pt x="802" y="204"/>
                </a:lnTo>
                <a:lnTo>
                  <a:pt x="802" y="205"/>
                </a:lnTo>
                <a:lnTo>
                  <a:pt x="803" y="204"/>
                </a:lnTo>
                <a:lnTo>
                  <a:pt x="803" y="205"/>
                </a:lnTo>
                <a:lnTo>
                  <a:pt x="803" y="206"/>
                </a:lnTo>
                <a:lnTo>
                  <a:pt x="804" y="206"/>
                </a:lnTo>
                <a:lnTo>
                  <a:pt x="805" y="206"/>
                </a:lnTo>
                <a:lnTo>
                  <a:pt x="806" y="207"/>
                </a:lnTo>
                <a:lnTo>
                  <a:pt x="808" y="207"/>
                </a:lnTo>
                <a:lnTo>
                  <a:pt x="810" y="207"/>
                </a:lnTo>
                <a:lnTo>
                  <a:pt x="814" y="209"/>
                </a:lnTo>
                <a:lnTo>
                  <a:pt x="814" y="208"/>
                </a:lnTo>
                <a:lnTo>
                  <a:pt x="815" y="208"/>
                </a:lnTo>
                <a:lnTo>
                  <a:pt x="815" y="209"/>
                </a:lnTo>
                <a:lnTo>
                  <a:pt x="816" y="209"/>
                </a:lnTo>
                <a:lnTo>
                  <a:pt x="823" y="211"/>
                </a:lnTo>
                <a:lnTo>
                  <a:pt x="824" y="211"/>
                </a:lnTo>
                <a:lnTo>
                  <a:pt x="825" y="211"/>
                </a:lnTo>
                <a:lnTo>
                  <a:pt x="827" y="213"/>
                </a:lnTo>
                <a:lnTo>
                  <a:pt x="829" y="213"/>
                </a:lnTo>
                <a:lnTo>
                  <a:pt x="830" y="214"/>
                </a:lnTo>
                <a:lnTo>
                  <a:pt x="831" y="214"/>
                </a:lnTo>
                <a:lnTo>
                  <a:pt x="832" y="214"/>
                </a:lnTo>
                <a:lnTo>
                  <a:pt x="833" y="214"/>
                </a:lnTo>
                <a:lnTo>
                  <a:pt x="834" y="215"/>
                </a:lnTo>
                <a:lnTo>
                  <a:pt x="836" y="215"/>
                </a:lnTo>
                <a:lnTo>
                  <a:pt x="837" y="215"/>
                </a:lnTo>
                <a:lnTo>
                  <a:pt x="838" y="215"/>
                </a:lnTo>
                <a:lnTo>
                  <a:pt x="838" y="216"/>
                </a:lnTo>
                <a:lnTo>
                  <a:pt x="839" y="216"/>
                </a:lnTo>
                <a:lnTo>
                  <a:pt x="840" y="216"/>
                </a:lnTo>
                <a:lnTo>
                  <a:pt x="841" y="216"/>
                </a:lnTo>
                <a:lnTo>
                  <a:pt x="841" y="217"/>
                </a:lnTo>
                <a:lnTo>
                  <a:pt x="842" y="217"/>
                </a:lnTo>
                <a:lnTo>
                  <a:pt x="845" y="218"/>
                </a:lnTo>
                <a:lnTo>
                  <a:pt x="846" y="217"/>
                </a:lnTo>
                <a:lnTo>
                  <a:pt x="846" y="218"/>
                </a:lnTo>
                <a:lnTo>
                  <a:pt x="847" y="218"/>
                </a:lnTo>
                <a:lnTo>
                  <a:pt x="848" y="217"/>
                </a:lnTo>
                <a:lnTo>
                  <a:pt x="849" y="217"/>
                </a:lnTo>
                <a:lnTo>
                  <a:pt x="848" y="218"/>
                </a:lnTo>
                <a:lnTo>
                  <a:pt x="849" y="218"/>
                </a:lnTo>
                <a:lnTo>
                  <a:pt x="849" y="219"/>
                </a:lnTo>
                <a:lnTo>
                  <a:pt x="850" y="219"/>
                </a:lnTo>
                <a:lnTo>
                  <a:pt x="851" y="219"/>
                </a:lnTo>
                <a:lnTo>
                  <a:pt x="853" y="221"/>
                </a:lnTo>
                <a:lnTo>
                  <a:pt x="856" y="221"/>
                </a:lnTo>
                <a:lnTo>
                  <a:pt x="856" y="222"/>
                </a:lnTo>
                <a:lnTo>
                  <a:pt x="857" y="222"/>
                </a:lnTo>
                <a:lnTo>
                  <a:pt x="860" y="223"/>
                </a:lnTo>
                <a:lnTo>
                  <a:pt x="863" y="223"/>
                </a:lnTo>
                <a:lnTo>
                  <a:pt x="864" y="223"/>
                </a:lnTo>
                <a:lnTo>
                  <a:pt x="865" y="223"/>
                </a:lnTo>
                <a:lnTo>
                  <a:pt x="865" y="222"/>
                </a:lnTo>
                <a:lnTo>
                  <a:pt x="866" y="223"/>
                </a:lnTo>
                <a:lnTo>
                  <a:pt x="867" y="223"/>
                </a:lnTo>
                <a:lnTo>
                  <a:pt x="868" y="223"/>
                </a:lnTo>
                <a:lnTo>
                  <a:pt x="869" y="223"/>
                </a:lnTo>
                <a:lnTo>
                  <a:pt x="871" y="223"/>
                </a:lnTo>
                <a:lnTo>
                  <a:pt x="873" y="223"/>
                </a:lnTo>
                <a:lnTo>
                  <a:pt x="874" y="223"/>
                </a:lnTo>
                <a:lnTo>
                  <a:pt x="875" y="223"/>
                </a:lnTo>
                <a:lnTo>
                  <a:pt x="877" y="223"/>
                </a:lnTo>
                <a:lnTo>
                  <a:pt x="880" y="223"/>
                </a:lnTo>
                <a:lnTo>
                  <a:pt x="881" y="223"/>
                </a:lnTo>
                <a:lnTo>
                  <a:pt x="882" y="223"/>
                </a:lnTo>
                <a:lnTo>
                  <a:pt x="882" y="224"/>
                </a:lnTo>
                <a:lnTo>
                  <a:pt x="883" y="224"/>
                </a:lnTo>
                <a:lnTo>
                  <a:pt x="885" y="224"/>
                </a:lnTo>
                <a:lnTo>
                  <a:pt x="888" y="225"/>
                </a:lnTo>
                <a:lnTo>
                  <a:pt x="890" y="225"/>
                </a:lnTo>
                <a:lnTo>
                  <a:pt x="891" y="226"/>
                </a:lnTo>
                <a:lnTo>
                  <a:pt x="893" y="227"/>
                </a:lnTo>
                <a:lnTo>
                  <a:pt x="894" y="229"/>
                </a:lnTo>
                <a:lnTo>
                  <a:pt x="896" y="230"/>
                </a:lnTo>
                <a:lnTo>
                  <a:pt x="897" y="231"/>
                </a:lnTo>
                <a:lnTo>
                  <a:pt x="898" y="231"/>
                </a:lnTo>
                <a:lnTo>
                  <a:pt x="899" y="232"/>
                </a:lnTo>
                <a:lnTo>
                  <a:pt x="900" y="233"/>
                </a:lnTo>
                <a:lnTo>
                  <a:pt x="901" y="234"/>
                </a:lnTo>
                <a:lnTo>
                  <a:pt x="903" y="235"/>
                </a:lnTo>
                <a:lnTo>
                  <a:pt x="905" y="236"/>
                </a:lnTo>
                <a:lnTo>
                  <a:pt x="907" y="236"/>
                </a:lnTo>
                <a:lnTo>
                  <a:pt x="907" y="238"/>
                </a:lnTo>
                <a:lnTo>
                  <a:pt x="910" y="240"/>
                </a:lnTo>
                <a:lnTo>
                  <a:pt x="912" y="241"/>
                </a:lnTo>
                <a:lnTo>
                  <a:pt x="914" y="242"/>
                </a:lnTo>
                <a:lnTo>
                  <a:pt x="914" y="243"/>
                </a:lnTo>
                <a:lnTo>
                  <a:pt x="914" y="244"/>
                </a:lnTo>
                <a:lnTo>
                  <a:pt x="915" y="244"/>
                </a:lnTo>
                <a:lnTo>
                  <a:pt x="916" y="246"/>
                </a:lnTo>
                <a:lnTo>
                  <a:pt x="915" y="246"/>
                </a:lnTo>
                <a:lnTo>
                  <a:pt x="915" y="247"/>
                </a:lnTo>
                <a:lnTo>
                  <a:pt x="916" y="248"/>
                </a:lnTo>
                <a:lnTo>
                  <a:pt x="917" y="249"/>
                </a:lnTo>
                <a:lnTo>
                  <a:pt x="918" y="250"/>
                </a:lnTo>
                <a:lnTo>
                  <a:pt x="918" y="251"/>
                </a:lnTo>
                <a:lnTo>
                  <a:pt x="920" y="252"/>
                </a:lnTo>
                <a:lnTo>
                  <a:pt x="923" y="254"/>
                </a:lnTo>
                <a:lnTo>
                  <a:pt x="924" y="255"/>
                </a:lnTo>
                <a:lnTo>
                  <a:pt x="925" y="256"/>
                </a:lnTo>
                <a:lnTo>
                  <a:pt x="926" y="257"/>
                </a:lnTo>
                <a:lnTo>
                  <a:pt x="927" y="257"/>
                </a:lnTo>
                <a:lnTo>
                  <a:pt x="928" y="258"/>
                </a:lnTo>
                <a:lnTo>
                  <a:pt x="929" y="259"/>
                </a:lnTo>
                <a:lnTo>
                  <a:pt x="931" y="260"/>
                </a:lnTo>
                <a:lnTo>
                  <a:pt x="932" y="261"/>
                </a:lnTo>
                <a:lnTo>
                  <a:pt x="932" y="263"/>
                </a:lnTo>
                <a:lnTo>
                  <a:pt x="933" y="263"/>
                </a:lnTo>
                <a:lnTo>
                  <a:pt x="934" y="265"/>
                </a:lnTo>
                <a:lnTo>
                  <a:pt x="935" y="267"/>
                </a:lnTo>
                <a:lnTo>
                  <a:pt x="935" y="268"/>
                </a:lnTo>
                <a:lnTo>
                  <a:pt x="936" y="269"/>
                </a:lnTo>
                <a:lnTo>
                  <a:pt x="936" y="271"/>
                </a:lnTo>
                <a:lnTo>
                  <a:pt x="937" y="272"/>
                </a:lnTo>
                <a:lnTo>
                  <a:pt x="938" y="274"/>
                </a:lnTo>
                <a:lnTo>
                  <a:pt x="938" y="275"/>
                </a:lnTo>
                <a:lnTo>
                  <a:pt x="940" y="276"/>
                </a:lnTo>
                <a:lnTo>
                  <a:pt x="940" y="277"/>
                </a:lnTo>
                <a:lnTo>
                  <a:pt x="940" y="279"/>
                </a:lnTo>
                <a:lnTo>
                  <a:pt x="941" y="280"/>
                </a:lnTo>
                <a:lnTo>
                  <a:pt x="941" y="281"/>
                </a:lnTo>
                <a:lnTo>
                  <a:pt x="942" y="282"/>
                </a:lnTo>
                <a:lnTo>
                  <a:pt x="942" y="283"/>
                </a:lnTo>
                <a:lnTo>
                  <a:pt x="943" y="283"/>
                </a:lnTo>
                <a:lnTo>
                  <a:pt x="948" y="290"/>
                </a:lnTo>
                <a:lnTo>
                  <a:pt x="946" y="289"/>
                </a:lnTo>
                <a:lnTo>
                  <a:pt x="946" y="290"/>
                </a:lnTo>
                <a:lnTo>
                  <a:pt x="948" y="291"/>
                </a:lnTo>
                <a:lnTo>
                  <a:pt x="948" y="292"/>
                </a:lnTo>
                <a:lnTo>
                  <a:pt x="948" y="293"/>
                </a:lnTo>
                <a:lnTo>
                  <a:pt x="949" y="296"/>
                </a:lnTo>
                <a:lnTo>
                  <a:pt x="949" y="297"/>
                </a:lnTo>
                <a:lnTo>
                  <a:pt x="949" y="299"/>
                </a:lnTo>
                <a:lnTo>
                  <a:pt x="950" y="299"/>
                </a:lnTo>
                <a:lnTo>
                  <a:pt x="951" y="299"/>
                </a:lnTo>
                <a:lnTo>
                  <a:pt x="951" y="300"/>
                </a:lnTo>
                <a:lnTo>
                  <a:pt x="950" y="300"/>
                </a:lnTo>
                <a:lnTo>
                  <a:pt x="950" y="301"/>
                </a:lnTo>
                <a:lnTo>
                  <a:pt x="951" y="301"/>
                </a:lnTo>
                <a:lnTo>
                  <a:pt x="951" y="302"/>
                </a:lnTo>
                <a:lnTo>
                  <a:pt x="952" y="303"/>
                </a:lnTo>
                <a:lnTo>
                  <a:pt x="952" y="305"/>
                </a:lnTo>
                <a:lnTo>
                  <a:pt x="952" y="307"/>
                </a:lnTo>
                <a:lnTo>
                  <a:pt x="952" y="308"/>
                </a:lnTo>
                <a:lnTo>
                  <a:pt x="952" y="309"/>
                </a:lnTo>
                <a:lnTo>
                  <a:pt x="951" y="310"/>
                </a:lnTo>
                <a:lnTo>
                  <a:pt x="952" y="310"/>
                </a:lnTo>
                <a:lnTo>
                  <a:pt x="951" y="311"/>
                </a:lnTo>
                <a:lnTo>
                  <a:pt x="952" y="313"/>
                </a:lnTo>
                <a:lnTo>
                  <a:pt x="952" y="314"/>
                </a:lnTo>
                <a:lnTo>
                  <a:pt x="954" y="315"/>
                </a:lnTo>
                <a:lnTo>
                  <a:pt x="955" y="316"/>
                </a:lnTo>
                <a:lnTo>
                  <a:pt x="955" y="317"/>
                </a:lnTo>
                <a:lnTo>
                  <a:pt x="959" y="319"/>
                </a:lnTo>
                <a:lnTo>
                  <a:pt x="961" y="322"/>
                </a:lnTo>
                <a:lnTo>
                  <a:pt x="962" y="323"/>
                </a:lnTo>
                <a:lnTo>
                  <a:pt x="962" y="324"/>
                </a:lnTo>
                <a:lnTo>
                  <a:pt x="963" y="326"/>
                </a:lnTo>
                <a:lnTo>
                  <a:pt x="965" y="328"/>
                </a:lnTo>
                <a:lnTo>
                  <a:pt x="966" y="331"/>
                </a:lnTo>
                <a:lnTo>
                  <a:pt x="967" y="331"/>
                </a:lnTo>
                <a:lnTo>
                  <a:pt x="967" y="332"/>
                </a:lnTo>
                <a:lnTo>
                  <a:pt x="968" y="333"/>
                </a:lnTo>
                <a:lnTo>
                  <a:pt x="969" y="334"/>
                </a:lnTo>
                <a:lnTo>
                  <a:pt x="970" y="335"/>
                </a:lnTo>
                <a:lnTo>
                  <a:pt x="972" y="336"/>
                </a:lnTo>
                <a:lnTo>
                  <a:pt x="974" y="336"/>
                </a:lnTo>
                <a:lnTo>
                  <a:pt x="974" y="338"/>
                </a:lnTo>
                <a:lnTo>
                  <a:pt x="977" y="339"/>
                </a:lnTo>
                <a:lnTo>
                  <a:pt x="979" y="340"/>
                </a:lnTo>
                <a:lnTo>
                  <a:pt x="980" y="341"/>
                </a:lnTo>
                <a:lnTo>
                  <a:pt x="981" y="341"/>
                </a:lnTo>
                <a:lnTo>
                  <a:pt x="983" y="342"/>
                </a:lnTo>
                <a:lnTo>
                  <a:pt x="984" y="342"/>
                </a:lnTo>
                <a:lnTo>
                  <a:pt x="986" y="343"/>
                </a:lnTo>
                <a:lnTo>
                  <a:pt x="987" y="344"/>
                </a:lnTo>
                <a:lnTo>
                  <a:pt x="991" y="347"/>
                </a:lnTo>
                <a:lnTo>
                  <a:pt x="992" y="347"/>
                </a:lnTo>
                <a:lnTo>
                  <a:pt x="993" y="349"/>
                </a:lnTo>
                <a:lnTo>
                  <a:pt x="994" y="349"/>
                </a:lnTo>
                <a:lnTo>
                  <a:pt x="995" y="349"/>
                </a:lnTo>
                <a:lnTo>
                  <a:pt x="996" y="350"/>
                </a:lnTo>
                <a:lnTo>
                  <a:pt x="997" y="351"/>
                </a:lnTo>
                <a:lnTo>
                  <a:pt x="1001" y="352"/>
                </a:lnTo>
                <a:lnTo>
                  <a:pt x="1004" y="353"/>
                </a:lnTo>
                <a:lnTo>
                  <a:pt x="1005" y="353"/>
                </a:lnTo>
                <a:lnTo>
                  <a:pt x="1009" y="356"/>
                </a:lnTo>
                <a:lnTo>
                  <a:pt x="1011" y="356"/>
                </a:lnTo>
                <a:lnTo>
                  <a:pt x="1013" y="357"/>
                </a:lnTo>
                <a:lnTo>
                  <a:pt x="1014" y="358"/>
                </a:lnTo>
                <a:lnTo>
                  <a:pt x="1018" y="359"/>
                </a:lnTo>
                <a:lnTo>
                  <a:pt x="1020" y="360"/>
                </a:lnTo>
                <a:lnTo>
                  <a:pt x="1022" y="361"/>
                </a:lnTo>
                <a:lnTo>
                  <a:pt x="1024" y="363"/>
                </a:lnTo>
                <a:lnTo>
                  <a:pt x="1029" y="364"/>
                </a:lnTo>
                <a:lnTo>
                  <a:pt x="1030" y="364"/>
                </a:lnTo>
                <a:lnTo>
                  <a:pt x="1030" y="365"/>
                </a:lnTo>
                <a:lnTo>
                  <a:pt x="1031" y="365"/>
                </a:lnTo>
                <a:lnTo>
                  <a:pt x="1032" y="366"/>
                </a:lnTo>
                <a:lnTo>
                  <a:pt x="1034" y="366"/>
                </a:lnTo>
                <a:lnTo>
                  <a:pt x="1035" y="366"/>
                </a:lnTo>
                <a:lnTo>
                  <a:pt x="1037" y="367"/>
                </a:lnTo>
                <a:lnTo>
                  <a:pt x="1039" y="367"/>
                </a:lnTo>
                <a:lnTo>
                  <a:pt x="1043" y="368"/>
                </a:lnTo>
                <a:lnTo>
                  <a:pt x="1045" y="368"/>
                </a:lnTo>
                <a:lnTo>
                  <a:pt x="1047" y="368"/>
                </a:lnTo>
                <a:lnTo>
                  <a:pt x="1048" y="369"/>
                </a:lnTo>
                <a:lnTo>
                  <a:pt x="1050" y="369"/>
                </a:lnTo>
                <a:lnTo>
                  <a:pt x="1052" y="369"/>
                </a:lnTo>
                <a:lnTo>
                  <a:pt x="1054" y="369"/>
                </a:lnTo>
                <a:lnTo>
                  <a:pt x="1055" y="369"/>
                </a:lnTo>
                <a:lnTo>
                  <a:pt x="1055" y="368"/>
                </a:lnTo>
                <a:lnTo>
                  <a:pt x="1055" y="367"/>
                </a:lnTo>
                <a:lnTo>
                  <a:pt x="1056" y="367"/>
                </a:lnTo>
                <a:lnTo>
                  <a:pt x="1058" y="367"/>
                </a:lnTo>
                <a:lnTo>
                  <a:pt x="1060" y="367"/>
                </a:lnTo>
                <a:lnTo>
                  <a:pt x="1060" y="368"/>
                </a:lnTo>
                <a:lnTo>
                  <a:pt x="1061" y="367"/>
                </a:lnTo>
                <a:lnTo>
                  <a:pt x="1063" y="367"/>
                </a:lnTo>
                <a:lnTo>
                  <a:pt x="1064" y="367"/>
                </a:lnTo>
                <a:lnTo>
                  <a:pt x="1065" y="367"/>
                </a:lnTo>
                <a:lnTo>
                  <a:pt x="1066" y="367"/>
                </a:lnTo>
                <a:lnTo>
                  <a:pt x="1067" y="367"/>
                </a:lnTo>
                <a:lnTo>
                  <a:pt x="1067" y="366"/>
                </a:lnTo>
                <a:lnTo>
                  <a:pt x="1069" y="366"/>
                </a:lnTo>
                <a:lnTo>
                  <a:pt x="1069" y="365"/>
                </a:lnTo>
                <a:lnTo>
                  <a:pt x="1069" y="364"/>
                </a:lnTo>
                <a:lnTo>
                  <a:pt x="1070" y="364"/>
                </a:lnTo>
                <a:lnTo>
                  <a:pt x="1070" y="361"/>
                </a:lnTo>
                <a:lnTo>
                  <a:pt x="1069" y="361"/>
                </a:lnTo>
                <a:lnTo>
                  <a:pt x="1069" y="360"/>
                </a:lnTo>
                <a:lnTo>
                  <a:pt x="1070" y="360"/>
                </a:lnTo>
                <a:lnTo>
                  <a:pt x="1071" y="360"/>
                </a:lnTo>
                <a:lnTo>
                  <a:pt x="1072" y="361"/>
                </a:lnTo>
                <a:lnTo>
                  <a:pt x="1073" y="360"/>
                </a:lnTo>
                <a:lnTo>
                  <a:pt x="1072" y="360"/>
                </a:lnTo>
                <a:lnTo>
                  <a:pt x="1072" y="359"/>
                </a:lnTo>
                <a:lnTo>
                  <a:pt x="1073" y="358"/>
                </a:lnTo>
                <a:lnTo>
                  <a:pt x="1074" y="358"/>
                </a:lnTo>
                <a:lnTo>
                  <a:pt x="1073" y="356"/>
                </a:lnTo>
                <a:lnTo>
                  <a:pt x="1073" y="355"/>
                </a:lnTo>
                <a:lnTo>
                  <a:pt x="1072" y="355"/>
                </a:lnTo>
                <a:lnTo>
                  <a:pt x="1075" y="352"/>
                </a:lnTo>
                <a:lnTo>
                  <a:pt x="1078" y="351"/>
                </a:lnTo>
                <a:lnTo>
                  <a:pt x="1079" y="351"/>
                </a:lnTo>
                <a:lnTo>
                  <a:pt x="1080" y="350"/>
                </a:lnTo>
                <a:lnTo>
                  <a:pt x="1080" y="349"/>
                </a:lnTo>
                <a:lnTo>
                  <a:pt x="1079" y="346"/>
                </a:lnTo>
                <a:lnTo>
                  <a:pt x="1079" y="344"/>
                </a:lnTo>
                <a:lnTo>
                  <a:pt x="1079" y="343"/>
                </a:lnTo>
                <a:lnTo>
                  <a:pt x="1078" y="343"/>
                </a:lnTo>
                <a:lnTo>
                  <a:pt x="1078" y="342"/>
                </a:lnTo>
                <a:lnTo>
                  <a:pt x="1081" y="341"/>
                </a:lnTo>
                <a:lnTo>
                  <a:pt x="1082" y="341"/>
                </a:lnTo>
                <a:lnTo>
                  <a:pt x="1081" y="342"/>
                </a:lnTo>
                <a:lnTo>
                  <a:pt x="1080" y="342"/>
                </a:lnTo>
                <a:lnTo>
                  <a:pt x="1079" y="344"/>
                </a:lnTo>
                <a:lnTo>
                  <a:pt x="1079" y="346"/>
                </a:lnTo>
                <a:lnTo>
                  <a:pt x="1080" y="348"/>
                </a:lnTo>
                <a:lnTo>
                  <a:pt x="1081" y="350"/>
                </a:lnTo>
                <a:lnTo>
                  <a:pt x="1082" y="350"/>
                </a:lnTo>
                <a:lnTo>
                  <a:pt x="1082" y="352"/>
                </a:lnTo>
                <a:lnTo>
                  <a:pt x="1083" y="352"/>
                </a:lnTo>
                <a:lnTo>
                  <a:pt x="1083" y="351"/>
                </a:lnTo>
                <a:lnTo>
                  <a:pt x="1087" y="351"/>
                </a:lnTo>
                <a:lnTo>
                  <a:pt x="1087" y="350"/>
                </a:lnTo>
                <a:lnTo>
                  <a:pt x="1088" y="350"/>
                </a:lnTo>
                <a:lnTo>
                  <a:pt x="1089" y="349"/>
                </a:lnTo>
                <a:lnTo>
                  <a:pt x="1091" y="348"/>
                </a:lnTo>
                <a:lnTo>
                  <a:pt x="1092" y="348"/>
                </a:lnTo>
                <a:lnTo>
                  <a:pt x="1093" y="348"/>
                </a:lnTo>
                <a:lnTo>
                  <a:pt x="1095" y="348"/>
                </a:lnTo>
                <a:lnTo>
                  <a:pt x="1096" y="349"/>
                </a:lnTo>
                <a:lnTo>
                  <a:pt x="1097" y="349"/>
                </a:lnTo>
                <a:lnTo>
                  <a:pt x="1098" y="349"/>
                </a:lnTo>
                <a:lnTo>
                  <a:pt x="1098" y="348"/>
                </a:lnTo>
                <a:lnTo>
                  <a:pt x="1099" y="347"/>
                </a:lnTo>
                <a:lnTo>
                  <a:pt x="1101" y="347"/>
                </a:lnTo>
                <a:lnTo>
                  <a:pt x="1104" y="347"/>
                </a:lnTo>
                <a:lnTo>
                  <a:pt x="1104" y="346"/>
                </a:lnTo>
                <a:lnTo>
                  <a:pt x="1105" y="344"/>
                </a:lnTo>
                <a:lnTo>
                  <a:pt x="1107" y="344"/>
                </a:lnTo>
                <a:lnTo>
                  <a:pt x="1109" y="344"/>
                </a:lnTo>
                <a:lnTo>
                  <a:pt x="1110" y="344"/>
                </a:lnTo>
                <a:lnTo>
                  <a:pt x="1112" y="343"/>
                </a:lnTo>
                <a:lnTo>
                  <a:pt x="1113" y="343"/>
                </a:lnTo>
                <a:lnTo>
                  <a:pt x="1113" y="342"/>
                </a:lnTo>
                <a:lnTo>
                  <a:pt x="1114" y="342"/>
                </a:lnTo>
                <a:lnTo>
                  <a:pt x="1114" y="341"/>
                </a:lnTo>
                <a:lnTo>
                  <a:pt x="1114" y="340"/>
                </a:lnTo>
                <a:lnTo>
                  <a:pt x="1114" y="339"/>
                </a:lnTo>
                <a:lnTo>
                  <a:pt x="1114" y="338"/>
                </a:lnTo>
                <a:lnTo>
                  <a:pt x="1115" y="338"/>
                </a:lnTo>
                <a:lnTo>
                  <a:pt x="1115" y="336"/>
                </a:lnTo>
                <a:lnTo>
                  <a:pt x="1114" y="335"/>
                </a:lnTo>
                <a:lnTo>
                  <a:pt x="1115" y="334"/>
                </a:lnTo>
                <a:lnTo>
                  <a:pt x="1114" y="334"/>
                </a:lnTo>
                <a:lnTo>
                  <a:pt x="1115" y="333"/>
                </a:lnTo>
                <a:lnTo>
                  <a:pt x="1116" y="333"/>
                </a:lnTo>
                <a:lnTo>
                  <a:pt x="1116" y="334"/>
                </a:lnTo>
                <a:lnTo>
                  <a:pt x="1117" y="334"/>
                </a:lnTo>
                <a:lnTo>
                  <a:pt x="1117" y="333"/>
                </a:lnTo>
                <a:lnTo>
                  <a:pt x="1117" y="332"/>
                </a:lnTo>
                <a:lnTo>
                  <a:pt x="1118" y="332"/>
                </a:lnTo>
                <a:lnTo>
                  <a:pt x="1118" y="331"/>
                </a:lnTo>
                <a:lnTo>
                  <a:pt x="1118" y="330"/>
                </a:lnTo>
                <a:lnTo>
                  <a:pt x="1118" y="328"/>
                </a:lnTo>
                <a:lnTo>
                  <a:pt x="1119" y="328"/>
                </a:lnTo>
                <a:lnTo>
                  <a:pt x="1122" y="327"/>
                </a:lnTo>
                <a:lnTo>
                  <a:pt x="1124" y="327"/>
                </a:lnTo>
                <a:lnTo>
                  <a:pt x="1127" y="327"/>
                </a:lnTo>
                <a:lnTo>
                  <a:pt x="1129" y="326"/>
                </a:lnTo>
                <a:lnTo>
                  <a:pt x="1133" y="325"/>
                </a:lnTo>
                <a:lnTo>
                  <a:pt x="1134" y="324"/>
                </a:lnTo>
                <a:lnTo>
                  <a:pt x="1136" y="323"/>
                </a:lnTo>
                <a:lnTo>
                  <a:pt x="1138" y="322"/>
                </a:lnTo>
                <a:lnTo>
                  <a:pt x="1139" y="322"/>
                </a:lnTo>
                <a:lnTo>
                  <a:pt x="1140" y="321"/>
                </a:lnTo>
                <a:lnTo>
                  <a:pt x="1142" y="319"/>
                </a:lnTo>
                <a:lnTo>
                  <a:pt x="1143" y="319"/>
                </a:lnTo>
                <a:lnTo>
                  <a:pt x="1143" y="318"/>
                </a:lnTo>
                <a:lnTo>
                  <a:pt x="1144" y="317"/>
                </a:lnTo>
                <a:lnTo>
                  <a:pt x="1145" y="317"/>
                </a:lnTo>
                <a:lnTo>
                  <a:pt x="1147" y="317"/>
                </a:lnTo>
                <a:lnTo>
                  <a:pt x="1147" y="316"/>
                </a:lnTo>
                <a:lnTo>
                  <a:pt x="1148" y="316"/>
                </a:lnTo>
                <a:lnTo>
                  <a:pt x="1149" y="315"/>
                </a:lnTo>
                <a:lnTo>
                  <a:pt x="1150" y="314"/>
                </a:lnTo>
                <a:lnTo>
                  <a:pt x="1150" y="313"/>
                </a:lnTo>
                <a:lnTo>
                  <a:pt x="1150" y="311"/>
                </a:lnTo>
                <a:lnTo>
                  <a:pt x="1151" y="311"/>
                </a:lnTo>
                <a:lnTo>
                  <a:pt x="1152" y="310"/>
                </a:lnTo>
                <a:lnTo>
                  <a:pt x="1153" y="308"/>
                </a:lnTo>
                <a:lnTo>
                  <a:pt x="1155" y="307"/>
                </a:lnTo>
                <a:lnTo>
                  <a:pt x="1156" y="307"/>
                </a:lnTo>
                <a:lnTo>
                  <a:pt x="1157" y="306"/>
                </a:lnTo>
                <a:lnTo>
                  <a:pt x="1158" y="306"/>
                </a:lnTo>
                <a:lnTo>
                  <a:pt x="1159" y="306"/>
                </a:lnTo>
                <a:lnTo>
                  <a:pt x="1160" y="305"/>
                </a:lnTo>
                <a:lnTo>
                  <a:pt x="1160" y="303"/>
                </a:lnTo>
                <a:lnTo>
                  <a:pt x="1161" y="302"/>
                </a:lnTo>
                <a:lnTo>
                  <a:pt x="1162" y="302"/>
                </a:lnTo>
                <a:lnTo>
                  <a:pt x="1164" y="301"/>
                </a:lnTo>
                <a:lnTo>
                  <a:pt x="1164" y="300"/>
                </a:lnTo>
                <a:lnTo>
                  <a:pt x="1165" y="299"/>
                </a:lnTo>
                <a:lnTo>
                  <a:pt x="1166" y="298"/>
                </a:lnTo>
                <a:lnTo>
                  <a:pt x="1170" y="294"/>
                </a:lnTo>
                <a:lnTo>
                  <a:pt x="1171" y="294"/>
                </a:lnTo>
                <a:lnTo>
                  <a:pt x="1173" y="293"/>
                </a:lnTo>
                <a:lnTo>
                  <a:pt x="1175" y="291"/>
                </a:lnTo>
                <a:lnTo>
                  <a:pt x="1177" y="290"/>
                </a:lnTo>
                <a:lnTo>
                  <a:pt x="1178" y="289"/>
                </a:lnTo>
                <a:lnTo>
                  <a:pt x="1179" y="289"/>
                </a:lnTo>
                <a:lnTo>
                  <a:pt x="1179" y="288"/>
                </a:lnTo>
                <a:lnTo>
                  <a:pt x="1181" y="288"/>
                </a:lnTo>
                <a:lnTo>
                  <a:pt x="1182" y="286"/>
                </a:lnTo>
                <a:lnTo>
                  <a:pt x="1184" y="286"/>
                </a:lnTo>
                <a:lnTo>
                  <a:pt x="1184" y="285"/>
                </a:lnTo>
                <a:lnTo>
                  <a:pt x="1187" y="284"/>
                </a:lnTo>
                <a:lnTo>
                  <a:pt x="1188" y="284"/>
                </a:lnTo>
                <a:lnTo>
                  <a:pt x="1190" y="283"/>
                </a:lnTo>
                <a:lnTo>
                  <a:pt x="1191" y="283"/>
                </a:lnTo>
                <a:lnTo>
                  <a:pt x="1192" y="282"/>
                </a:lnTo>
                <a:lnTo>
                  <a:pt x="1195" y="282"/>
                </a:lnTo>
                <a:lnTo>
                  <a:pt x="1195" y="281"/>
                </a:lnTo>
                <a:lnTo>
                  <a:pt x="1196" y="281"/>
                </a:lnTo>
                <a:lnTo>
                  <a:pt x="1196" y="282"/>
                </a:lnTo>
                <a:lnTo>
                  <a:pt x="1198" y="281"/>
                </a:lnTo>
                <a:lnTo>
                  <a:pt x="1199" y="281"/>
                </a:lnTo>
                <a:lnTo>
                  <a:pt x="1201" y="280"/>
                </a:lnTo>
                <a:lnTo>
                  <a:pt x="1202" y="279"/>
                </a:lnTo>
                <a:lnTo>
                  <a:pt x="1205" y="279"/>
                </a:lnTo>
                <a:lnTo>
                  <a:pt x="1207" y="277"/>
                </a:lnTo>
                <a:lnTo>
                  <a:pt x="1209" y="277"/>
                </a:lnTo>
                <a:lnTo>
                  <a:pt x="1210" y="276"/>
                </a:lnTo>
                <a:lnTo>
                  <a:pt x="1212" y="276"/>
                </a:lnTo>
                <a:lnTo>
                  <a:pt x="1213" y="275"/>
                </a:lnTo>
                <a:lnTo>
                  <a:pt x="1217" y="275"/>
                </a:lnTo>
                <a:lnTo>
                  <a:pt x="1218" y="274"/>
                </a:lnTo>
                <a:lnTo>
                  <a:pt x="1219" y="273"/>
                </a:lnTo>
                <a:lnTo>
                  <a:pt x="1221" y="273"/>
                </a:lnTo>
                <a:lnTo>
                  <a:pt x="1222" y="273"/>
                </a:lnTo>
                <a:lnTo>
                  <a:pt x="1225" y="272"/>
                </a:lnTo>
                <a:lnTo>
                  <a:pt x="1227" y="272"/>
                </a:lnTo>
                <a:lnTo>
                  <a:pt x="1231" y="272"/>
                </a:lnTo>
                <a:lnTo>
                  <a:pt x="1231" y="271"/>
                </a:lnTo>
                <a:lnTo>
                  <a:pt x="1233" y="269"/>
                </a:lnTo>
                <a:lnTo>
                  <a:pt x="1234" y="268"/>
                </a:lnTo>
                <a:lnTo>
                  <a:pt x="1235" y="268"/>
                </a:lnTo>
                <a:lnTo>
                  <a:pt x="1236" y="269"/>
                </a:lnTo>
                <a:lnTo>
                  <a:pt x="1237" y="269"/>
                </a:lnTo>
                <a:lnTo>
                  <a:pt x="1238" y="269"/>
                </a:lnTo>
                <a:lnTo>
                  <a:pt x="1238" y="268"/>
                </a:lnTo>
                <a:lnTo>
                  <a:pt x="1239" y="268"/>
                </a:lnTo>
                <a:lnTo>
                  <a:pt x="1240" y="267"/>
                </a:lnTo>
                <a:lnTo>
                  <a:pt x="1244" y="267"/>
                </a:lnTo>
                <a:lnTo>
                  <a:pt x="1247" y="266"/>
                </a:lnTo>
                <a:lnTo>
                  <a:pt x="1248" y="266"/>
                </a:lnTo>
                <a:lnTo>
                  <a:pt x="1250" y="266"/>
                </a:lnTo>
                <a:lnTo>
                  <a:pt x="1251" y="267"/>
                </a:lnTo>
                <a:lnTo>
                  <a:pt x="1252" y="268"/>
                </a:lnTo>
                <a:lnTo>
                  <a:pt x="1253" y="269"/>
                </a:lnTo>
                <a:lnTo>
                  <a:pt x="1253" y="271"/>
                </a:lnTo>
                <a:lnTo>
                  <a:pt x="1259" y="267"/>
                </a:lnTo>
                <a:lnTo>
                  <a:pt x="1259" y="268"/>
                </a:lnTo>
                <a:lnTo>
                  <a:pt x="1259" y="267"/>
                </a:lnTo>
                <a:lnTo>
                  <a:pt x="1259" y="266"/>
                </a:lnTo>
                <a:lnTo>
                  <a:pt x="1257" y="265"/>
                </a:lnTo>
                <a:lnTo>
                  <a:pt x="1257" y="264"/>
                </a:lnTo>
                <a:lnTo>
                  <a:pt x="1257" y="263"/>
                </a:lnTo>
                <a:lnTo>
                  <a:pt x="1257" y="261"/>
                </a:lnTo>
                <a:lnTo>
                  <a:pt x="1256" y="261"/>
                </a:lnTo>
                <a:lnTo>
                  <a:pt x="1256" y="260"/>
                </a:lnTo>
                <a:lnTo>
                  <a:pt x="1257" y="260"/>
                </a:lnTo>
                <a:lnTo>
                  <a:pt x="1257" y="259"/>
                </a:lnTo>
                <a:lnTo>
                  <a:pt x="1259" y="259"/>
                </a:lnTo>
                <a:lnTo>
                  <a:pt x="1259" y="258"/>
                </a:lnTo>
                <a:lnTo>
                  <a:pt x="1259" y="257"/>
                </a:lnTo>
                <a:lnTo>
                  <a:pt x="1260" y="256"/>
                </a:lnTo>
                <a:lnTo>
                  <a:pt x="1261" y="256"/>
                </a:lnTo>
                <a:lnTo>
                  <a:pt x="1264" y="255"/>
                </a:lnTo>
                <a:lnTo>
                  <a:pt x="1267" y="255"/>
                </a:lnTo>
                <a:lnTo>
                  <a:pt x="1268" y="254"/>
                </a:lnTo>
                <a:lnTo>
                  <a:pt x="1269" y="254"/>
                </a:lnTo>
                <a:lnTo>
                  <a:pt x="1270" y="254"/>
                </a:lnTo>
                <a:lnTo>
                  <a:pt x="1271" y="254"/>
                </a:lnTo>
                <a:lnTo>
                  <a:pt x="1271" y="250"/>
                </a:lnTo>
                <a:lnTo>
                  <a:pt x="1272" y="249"/>
                </a:lnTo>
                <a:lnTo>
                  <a:pt x="1272" y="248"/>
                </a:lnTo>
                <a:lnTo>
                  <a:pt x="1273" y="248"/>
                </a:lnTo>
                <a:lnTo>
                  <a:pt x="1274" y="248"/>
                </a:lnTo>
                <a:lnTo>
                  <a:pt x="1277" y="248"/>
                </a:lnTo>
                <a:lnTo>
                  <a:pt x="1278" y="248"/>
                </a:lnTo>
                <a:lnTo>
                  <a:pt x="1279" y="248"/>
                </a:lnTo>
                <a:lnTo>
                  <a:pt x="1283" y="247"/>
                </a:lnTo>
                <a:lnTo>
                  <a:pt x="1286" y="247"/>
                </a:lnTo>
                <a:lnTo>
                  <a:pt x="1289" y="247"/>
                </a:lnTo>
                <a:lnTo>
                  <a:pt x="1290" y="247"/>
                </a:lnTo>
                <a:lnTo>
                  <a:pt x="1289" y="246"/>
                </a:lnTo>
                <a:lnTo>
                  <a:pt x="1290" y="246"/>
                </a:lnTo>
                <a:lnTo>
                  <a:pt x="1291" y="244"/>
                </a:lnTo>
                <a:lnTo>
                  <a:pt x="1293" y="244"/>
                </a:lnTo>
                <a:lnTo>
                  <a:pt x="1295" y="243"/>
                </a:lnTo>
                <a:lnTo>
                  <a:pt x="1297" y="242"/>
                </a:lnTo>
                <a:lnTo>
                  <a:pt x="1298" y="243"/>
                </a:lnTo>
                <a:lnTo>
                  <a:pt x="1299" y="244"/>
                </a:lnTo>
                <a:lnTo>
                  <a:pt x="1300" y="244"/>
                </a:lnTo>
                <a:lnTo>
                  <a:pt x="1303" y="242"/>
                </a:lnTo>
                <a:lnTo>
                  <a:pt x="1305" y="242"/>
                </a:lnTo>
                <a:lnTo>
                  <a:pt x="1307" y="241"/>
                </a:lnTo>
                <a:lnTo>
                  <a:pt x="1309" y="241"/>
                </a:lnTo>
                <a:lnTo>
                  <a:pt x="1313" y="241"/>
                </a:lnTo>
                <a:lnTo>
                  <a:pt x="1314" y="241"/>
                </a:lnTo>
                <a:lnTo>
                  <a:pt x="1314" y="242"/>
                </a:lnTo>
                <a:lnTo>
                  <a:pt x="1315" y="242"/>
                </a:lnTo>
                <a:lnTo>
                  <a:pt x="1316" y="241"/>
                </a:lnTo>
                <a:lnTo>
                  <a:pt x="1319" y="241"/>
                </a:lnTo>
                <a:lnTo>
                  <a:pt x="1320" y="241"/>
                </a:lnTo>
                <a:lnTo>
                  <a:pt x="1321" y="241"/>
                </a:lnTo>
                <a:lnTo>
                  <a:pt x="1322" y="240"/>
                </a:lnTo>
                <a:lnTo>
                  <a:pt x="1324" y="239"/>
                </a:lnTo>
                <a:lnTo>
                  <a:pt x="1325" y="239"/>
                </a:lnTo>
                <a:lnTo>
                  <a:pt x="1328" y="238"/>
                </a:lnTo>
                <a:lnTo>
                  <a:pt x="1329" y="236"/>
                </a:lnTo>
                <a:lnTo>
                  <a:pt x="1330" y="235"/>
                </a:lnTo>
                <a:lnTo>
                  <a:pt x="1331" y="234"/>
                </a:lnTo>
                <a:lnTo>
                  <a:pt x="1332" y="232"/>
                </a:lnTo>
                <a:lnTo>
                  <a:pt x="1331" y="231"/>
                </a:lnTo>
                <a:lnTo>
                  <a:pt x="1330" y="230"/>
                </a:lnTo>
                <a:lnTo>
                  <a:pt x="1329" y="229"/>
                </a:lnTo>
                <a:lnTo>
                  <a:pt x="1329" y="227"/>
                </a:lnTo>
                <a:lnTo>
                  <a:pt x="1330" y="227"/>
                </a:lnTo>
                <a:lnTo>
                  <a:pt x="1331" y="227"/>
                </a:lnTo>
                <a:lnTo>
                  <a:pt x="1332" y="227"/>
                </a:lnTo>
                <a:lnTo>
                  <a:pt x="1332" y="226"/>
                </a:lnTo>
                <a:lnTo>
                  <a:pt x="1332" y="224"/>
                </a:lnTo>
                <a:lnTo>
                  <a:pt x="1333" y="224"/>
                </a:lnTo>
                <a:lnTo>
                  <a:pt x="1333" y="223"/>
                </a:lnTo>
                <a:lnTo>
                  <a:pt x="1333" y="222"/>
                </a:lnTo>
                <a:lnTo>
                  <a:pt x="1334" y="222"/>
                </a:lnTo>
                <a:lnTo>
                  <a:pt x="1334" y="221"/>
                </a:lnTo>
                <a:lnTo>
                  <a:pt x="1336" y="219"/>
                </a:lnTo>
                <a:lnTo>
                  <a:pt x="1337" y="221"/>
                </a:lnTo>
                <a:lnTo>
                  <a:pt x="1338" y="221"/>
                </a:lnTo>
                <a:lnTo>
                  <a:pt x="1339" y="222"/>
                </a:lnTo>
                <a:lnTo>
                  <a:pt x="1340" y="223"/>
                </a:lnTo>
                <a:lnTo>
                  <a:pt x="1341" y="223"/>
                </a:lnTo>
                <a:lnTo>
                  <a:pt x="1341" y="224"/>
                </a:lnTo>
                <a:lnTo>
                  <a:pt x="1342" y="224"/>
                </a:lnTo>
                <a:lnTo>
                  <a:pt x="1342" y="225"/>
                </a:lnTo>
                <a:lnTo>
                  <a:pt x="1343" y="225"/>
                </a:lnTo>
                <a:lnTo>
                  <a:pt x="1345" y="225"/>
                </a:lnTo>
                <a:lnTo>
                  <a:pt x="1347" y="225"/>
                </a:lnTo>
                <a:lnTo>
                  <a:pt x="1348" y="225"/>
                </a:lnTo>
                <a:lnTo>
                  <a:pt x="1349" y="225"/>
                </a:lnTo>
                <a:lnTo>
                  <a:pt x="1350" y="225"/>
                </a:lnTo>
                <a:lnTo>
                  <a:pt x="1350" y="224"/>
                </a:lnTo>
                <a:lnTo>
                  <a:pt x="1351" y="224"/>
                </a:lnTo>
                <a:lnTo>
                  <a:pt x="1351" y="223"/>
                </a:lnTo>
                <a:lnTo>
                  <a:pt x="1352" y="223"/>
                </a:lnTo>
                <a:lnTo>
                  <a:pt x="1354" y="223"/>
                </a:lnTo>
                <a:lnTo>
                  <a:pt x="1355" y="222"/>
                </a:lnTo>
                <a:lnTo>
                  <a:pt x="1356" y="222"/>
                </a:lnTo>
                <a:lnTo>
                  <a:pt x="1357" y="222"/>
                </a:lnTo>
                <a:lnTo>
                  <a:pt x="1358" y="222"/>
                </a:lnTo>
                <a:lnTo>
                  <a:pt x="1360" y="223"/>
                </a:lnTo>
                <a:lnTo>
                  <a:pt x="1362" y="223"/>
                </a:lnTo>
                <a:lnTo>
                  <a:pt x="1363" y="223"/>
                </a:lnTo>
                <a:lnTo>
                  <a:pt x="1366" y="224"/>
                </a:lnTo>
                <a:lnTo>
                  <a:pt x="1366" y="223"/>
                </a:lnTo>
                <a:lnTo>
                  <a:pt x="1367" y="223"/>
                </a:lnTo>
                <a:lnTo>
                  <a:pt x="1368" y="223"/>
                </a:lnTo>
                <a:lnTo>
                  <a:pt x="1371" y="223"/>
                </a:lnTo>
                <a:lnTo>
                  <a:pt x="1372" y="223"/>
                </a:lnTo>
                <a:lnTo>
                  <a:pt x="1373" y="224"/>
                </a:lnTo>
                <a:lnTo>
                  <a:pt x="1374" y="224"/>
                </a:lnTo>
                <a:lnTo>
                  <a:pt x="1375" y="224"/>
                </a:lnTo>
                <a:lnTo>
                  <a:pt x="1376" y="224"/>
                </a:lnTo>
                <a:lnTo>
                  <a:pt x="1376" y="225"/>
                </a:lnTo>
                <a:lnTo>
                  <a:pt x="1377" y="224"/>
                </a:lnTo>
                <a:lnTo>
                  <a:pt x="1378" y="224"/>
                </a:lnTo>
                <a:lnTo>
                  <a:pt x="1378" y="225"/>
                </a:lnTo>
                <a:lnTo>
                  <a:pt x="1378" y="226"/>
                </a:lnTo>
                <a:lnTo>
                  <a:pt x="1380" y="226"/>
                </a:lnTo>
                <a:lnTo>
                  <a:pt x="1383" y="227"/>
                </a:lnTo>
                <a:lnTo>
                  <a:pt x="1384" y="229"/>
                </a:lnTo>
                <a:lnTo>
                  <a:pt x="1385" y="229"/>
                </a:lnTo>
                <a:lnTo>
                  <a:pt x="1386" y="230"/>
                </a:lnTo>
                <a:lnTo>
                  <a:pt x="1388" y="230"/>
                </a:lnTo>
                <a:lnTo>
                  <a:pt x="1388" y="231"/>
                </a:lnTo>
                <a:lnTo>
                  <a:pt x="1388" y="232"/>
                </a:lnTo>
                <a:lnTo>
                  <a:pt x="1389" y="232"/>
                </a:lnTo>
                <a:lnTo>
                  <a:pt x="1389" y="231"/>
                </a:lnTo>
                <a:lnTo>
                  <a:pt x="1390" y="231"/>
                </a:lnTo>
                <a:lnTo>
                  <a:pt x="1391" y="231"/>
                </a:lnTo>
                <a:lnTo>
                  <a:pt x="1391" y="232"/>
                </a:lnTo>
                <a:lnTo>
                  <a:pt x="1392" y="232"/>
                </a:lnTo>
                <a:lnTo>
                  <a:pt x="1393" y="233"/>
                </a:lnTo>
                <a:lnTo>
                  <a:pt x="1394" y="233"/>
                </a:lnTo>
                <a:lnTo>
                  <a:pt x="1395" y="233"/>
                </a:lnTo>
                <a:lnTo>
                  <a:pt x="1398" y="233"/>
                </a:lnTo>
                <a:lnTo>
                  <a:pt x="1399" y="233"/>
                </a:lnTo>
                <a:lnTo>
                  <a:pt x="1401" y="233"/>
                </a:lnTo>
                <a:lnTo>
                  <a:pt x="1402" y="233"/>
                </a:lnTo>
                <a:lnTo>
                  <a:pt x="1403" y="233"/>
                </a:lnTo>
                <a:lnTo>
                  <a:pt x="1405" y="233"/>
                </a:lnTo>
                <a:lnTo>
                  <a:pt x="1406" y="233"/>
                </a:lnTo>
                <a:lnTo>
                  <a:pt x="1407" y="233"/>
                </a:lnTo>
                <a:lnTo>
                  <a:pt x="1408" y="232"/>
                </a:lnTo>
                <a:lnTo>
                  <a:pt x="1409" y="232"/>
                </a:lnTo>
                <a:lnTo>
                  <a:pt x="1410" y="232"/>
                </a:lnTo>
                <a:lnTo>
                  <a:pt x="1411" y="232"/>
                </a:lnTo>
                <a:lnTo>
                  <a:pt x="1412" y="232"/>
                </a:lnTo>
                <a:lnTo>
                  <a:pt x="1414" y="231"/>
                </a:lnTo>
                <a:lnTo>
                  <a:pt x="1415" y="231"/>
                </a:lnTo>
                <a:lnTo>
                  <a:pt x="1415" y="230"/>
                </a:lnTo>
                <a:lnTo>
                  <a:pt x="1416" y="229"/>
                </a:lnTo>
                <a:lnTo>
                  <a:pt x="1417" y="229"/>
                </a:lnTo>
                <a:lnTo>
                  <a:pt x="1419" y="227"/>
                </a:lnTo>
                <a:lnTo>
                  <a:pt x="1420" y="226"/>
                </a:lnTo>
                <a:lnTo>
                  <a:pt x="1421" y="226"/>
                </a:lnTo>
                <a:lnTo>
                  <a:pt x="1425" y="223"/>
                </a:lnTo>
                <a:lnTo>
                  <a:pt x="1427" y="222"/>
                </a:lnTo>
                <a:lnTo>
                  <a:pt x="1428" y="221"/>
                </a:lnTo>
                <a:lnTo>
                  <a:pt x="1429" y="221"/>
                </a:lnTo>
                <a:lnTo>
                  <a:pt x="1429" y="219"/>
                </a:lnTo>
                <a:lnTo>
                  <a:pt x="1431" y="219"/>
                </a:lnTo>
                <a:lnTo>
                  <a:pt x="1432" y="219"/>
                </a:lnTo>
                <a:lnTo>
                  <a:pt x="1434" y="218"/>
                </a:lnTo>
                <a:lnTo>
                  <a:pt x="1435" y="219"/>
                </a:lnTo>
                <a:lnTo>
                  <a:pt x="1435" y="221"/>
                </a:lnTo>
                <a:lnTo>
                  <a:pt x="1435" y="222"/>
                </a:lnTo>
                <a:lnTo>
                  <a:pt x="1436" y="222"/>
                </a:lnTo>
                <a:lnTo>
                  <a:pt x="1437" y="222"/>
                </a:lnTo>
                <a:lnTo>
                  <a:pt x="1436" y="221"/>
                </a:lnTo>
                <a:lnTo>
                  <a:pt x="1436" y="219"/>
                </a:lnTo>
                <a:lnTo>
                  <a:pt x="1435" y="218"/>
                </a:lnTo>
                <a:lnTo>
                  <a:pt x="1434" y="217"/>
                </a:lnTo>
                <a:lnTo>
                  <a:pt x="1436" y="217"/>
                </a:lnTo>
                <a:lnTo>
                  <a:pt x="1437" y="216"/>
                </a:lnTo>
                <a:lnTo>
                  <a:pt x="1438" y="216"/>
                </a:lnTo>
                <a:lnTo>
                  <a:pt x="1440" y="215"/>
                </a:lnTo>
                <a:lnTo>
                  <a:pt x="1441" y="214"/>
                </a:lnTo>
                <a:lnTo>
                  <a:pt x="1442" y="214"/>
                </a:lnTo>
                <a:lnTo>
                  <a:pt x="1442" y="213"/>
                </a:lnTo>
                <a:lnTo>
                  <a:pt x="1443" y="213"/>
                </a:lnTo>
                <a:lnTo>
                  <a:pt x="1444" y="213"/>
                </a:lnTo>
                <a:lnTo>
                  <a:pt x="1445" y="213"/>
                </a:lnTo>
                <a:lnTo>
                  <a:pt x="1445" y="211"/>
                </a:lnTo>
                <a:lnTo>
                  <a:pt x="1446" y="211"/>
                </a:lnTo>
                <a:lnTo>
                  <a:pt x="1449" y="210"/>
                </a:lnTo>
                <a:lnTo>
                  <a:pt x="1451" y="210"/>
                </a:lnTo>
                <a:lnTo>
                  <a:pt x="1450" y="209"/>
                </a:lnTo>
                <a:lnTo>
                  <a:pt x="1447" y="210"/>
                </a:lnTo>
                <a:lnTo>
                  <a:pt x="1447" y="209"/>
                </a:lnTo>
                <a:lnTo>
                  <a:pt x="1449" y="208"/>
                </a:lnTo>
                <a:lnTo>
                  <a:pt x="1449" y="209"/>
                </a:lnTo>
                <a:lnTo>
                  <a:pt x="1450" y="208"/>
                </a:lnTo>
                <a:lnTo>
                  <a:pt x="1450" y="207"/>
                </a:lnTo>
                <a:lnTo>
                  <a:pt x="1449" y="206"/>
                </a:lnTo>
                <a:lnTo>
                  <a:pt x="1450" y="206"/>
                </a:lnTo>
                <a:lnTo>
                  <a:pt x="1452" y="209"/>
                </a:lnTo>
                <a:lnTo>
                  <a:pt x="1453" y="209"/>
                </a:lnTo>
                <a:lnTo>
                  <a:pt x="1454" y="208"/>
                </a:lnTo>
                <a:lnTo>
                  <a:pt x="1455" y="208"/>
                </a:lnTo>
                <a:lnTo>
                  <a:pt x="1457" y="208"/>
                </a:lnTo>
                <a:lnTo>
                  <a:pt x="1458" y="208"/>
                </a:lnTo>
                <a:lnTo>
                  <a:pt x="1460" y="207"/>
                </a:lnTo>
                <a:lnTo>
                  <a:pt x="1461" y="207"/>
                </a:lnTo>
                <a:lnTo>
                  <a:pt x="1462" y="206"/>
                </a:lnTo>
                <a:lnTo>
                  <a:pt x="1463" y="206"/>
                </a:lnTo>
                <a:lnTo>
                  <a:pt x="1464" y="207"/>
                </a:lnTo>
                <a:lnTo>
                  <a:pt x="1464" y="206"/>
                </a:lnTo>
                <a:lnTo>
                  <a:pt x="1468" y="206"/>
                </a:lnTo>
                <a:lnTo>
                  <a:pt x="1468" y="205"/>
                </a:lnTo>
                <a:lnTo>
                  <a:pt x="1469" y="205"/>
                </a:lnTo>
                <a:lnTo>
                  <a:pt x="1470" y="205"/>
                </a:lnTo>
                <a:lnTo>
                  <a:pt x="1471" y="205"/>
                </a:lnTo>
                <a:lnTo>
                  <a:pt x="1472" y="204"/>
                </a:lnTo>
                <a:lnTo>
                  <a:pt x="1472" y="202"/>
                </a:lnTo>
                <a:lnTo>
                  <a:pt x="1473" y="202"/>
                </a:lnTo>
                <a:lnTo>
                  <a:pt x="1475" y="201"/>
                </a:lnTo>
                <a:lnTo>
                  <a:pt x="1476" y="202"/>
                </a:lnTo>
                <a:lnTo>
                  <a:pt x="1477" y="202"/>
                </a:lnTo>
                <a:lnTo>
                  <a:pt x="1478" y="204"/>
                </a:lnTo>
                <a:lnTo>
                  <a:pt x="1479" y="202"/>
                </a:lnTo>
                <a:lnTo>
                  <a:pt x="1480" y="201"/>
                </a:lnTo>
                <a:lnTo>
                  <a:pt x="1481" y="201"/>
                </a:lnTo>
                <a:lnTo>
                  <a:pt x="1481" y="200"/>
                </a:lnTo>
                <a:lnTo>
                  <a:pt x="1483" y="200"/>
                </a:lnTo>
                <a:lnTo>
                  <a:pt x="1483" y="201"/>
                </a:lnTo>
                <a:lnTo>
                  <a:pt x="1484" y="201"/>
                </a:lnTo>
                <a:lnTo>
                  <a:pt x="1485" y="201"/>
                </a:lnTo>
                <a:lnTo>
                  <a:pt x="1485" y="200"/>
                </a:lnTo>
                <a:lnTo>
                  <a:pt x="1486" y="200"/>
                </a:lnTo>
                <a:lnTo>
                  <a:pt x="1487" y="200"/>
                </a:lnTo>
                <a:lnTo>
                  <a:pt x="1488" y="200"/>
                </a:lnTo>
                <a:lnTo>
                  <a:pt x="1488" y="199"/>
                </a:lnTo>
                <a:lnTo>
                  <a:pt x="1489" y="199"/>
                </a:lnTo>
                <a:lnTo>
                  <a:pt x="1490" y="198"/>
                </a:lnTo>
                <a:lnTo>
                  <a:pt x="1492" y="197"/>
                </a:lnTo>
                <a:lnTo>
                  <a:pt x="1493" y="197"/>
                </a:lnTo>
                <a:lnTo>
                  <a:pt x="1498" y="196"/>
                </a:lnTo>
                <a:lnTo>
                  <a:pt x="1502" y="196"/>
                </a:lnTo>
                <a:lnTo>
                  <a:pt x="1507" y="194"/>
                </a:lnTo>
                <a:lnTo>
                  <a:pt x="1512" y="193"/>
                </a:lnTo>
                <a:lnTo>
                  <a:pt x="1512" y="194"/>
                </a:lnTo>
                <a:lnTo>
                  <a:pt x="1512" y="196"/>
                </a:lnTo>
                <a:lnTo>
                  <a:pt x="1510" y="196"/>
                </a:lnTo>
                <a:lnTo>
                  <a:pt x="1506" y="196"/>
                </a:lnTo>
                <a:lnTo>
                  <a:pt x="1505" y="199"/>
                </a:lnTo>
                <a:lnTo>
                  <a:pt x="1506" y="199"/>
                </a:lnTo>
                <a:lnTo>
                  <a:pt x="1507" y="199"/>
                </a:lnTo>
                <a:lnTo>
                  <a:pt x="1509" y="199"/>
                </a:lnTo>
                <a:lnTo>
                  <a:pt x="1511" y="199"/>
                </a:lnTo>
                <a:lnTo>
                  <a:pt x="1512" y="199"/>
                </a:lnTo>
                <a:lnTo>
                  <a:pt x="1513" y="199"/>
                </a:lnTo>
                <a:lnTo>
                  <a:pt x="1514" y="199"/>
                </a:lnTo>
                <a:lnTo>
                  <a:pt x="1514" y="200"/>
                </a:lnTo>
                <a:lnTo>
                  <a:pt x="1516" y="200"/>
                </a:lnTo>
                <a:lnTo>
                  <a:pt x="1516" y="199"/>
                </a:lnTo>
                <a:lnTo>
                  <a:pt x="1518" y="199"/>
                </a:lnTo>
                <a:lnTo>
                  <a:pt x="1518" y="200"/>
                </a:lnTo>
                <a:lnTo>
                  <a:pt x="1519" y="200"/>
                </a:lnTo>
                <a:lnTo>
                  <a:pt x="1520" y="200"/>
                </a:lnTo>
                <a:lnTo>
                  <a:pt x="1520" y="199"/>
                </a:lnTo>
                <a:lnTo>
                  <a:pt x="1521" y="197"/>
                </a:lnTo>
                <a:lnTo>
                  <a:pt x="1522" y="196"/>
                </a:lnTo>
                <a:lnTo>
                  <a:pt x="1523" y="196"/>
                </a:lnTo>
                <a:lnTo>
                  <a:pt x="1524" y="194"/>
                </a:lnTo>
                <a:lnTo>
                  <a:pt x="1527" y="193"/>
                </a:lnTo>
                <a:lnTo>
                  <a:pt x="1529" y="193"/>
                </a:lnTo>
                <a:lnTo>
                  <a:pt x="1531" y="193"/>
                </a:lnTo>
                <a:lnTo>
                  <a:pt x="1533" y="193"/>
                </a:lnTo>
                <a:lnTo>
                  <a:pt x="1539" y="193"/>
                </a:lnTo>
                <a:lnTo>
                  <a:pt x="1540" y="193"/>
                </a:lnTo>
                <a:lnTo>
                  <a:pt x="1548" y="194"/>
                </a:lnTo>
                <a:lnTo>
                  <a:pt x="1554" y="196"/>
                </a:lnTo>
                <a:lnTo>
                  <a:pt x="1554" y="197"/>
                </a:lnTo>
                <a:lnTo>
                  <a:pt x="1545" y="196"/>
                </a:lnTo>
                <a:lnTo>
                  <a:pt x="1542" y="196"/>
                </a:lnTo>
                <a:lnTo>
                  <a:pt x="1536" y="194"/>
                </a:lnTo>
                <a:lnTo>
                  <a:pt x="1533" y="194"/>
                </a:lnTo>
                <a:lnTo>
                  <a:pt x="1530" y="194"/>
                </a:lnTo>
                <a:lnTo>
                  <a:pt x="1527" y="194"/>
                </a:lnTo>
                <a:lnTo>
                  <a:pt x="1526" y="196"/>
                </a:lnTo>
                <a:lnTo>
                  <a:pt x="1523" y="197"/>
                </a:lnTo>
                <a:lnTo>
                  <a:pt x="1522" y="198"/>
                </a:lnTo>
                <a:lnTo>
                  <a:pt x="1521" y="200"/>
                </a:lnTo>
                <a:lnTo>
                  <a:pt x="1522" y="200"/>
                </a:lnTo>
                <a:lnTo>
                  <a:pt x="1523" y="200"/>
                </a:lnTo>
                <a:lnTo>
                  <a:pt x="1524" y="200"/>
                </a:lnTo>
                <a:lnTo>
                  <a:pt x="1526" y="200"/>
                </a:lnTo>
                <a:lnTo>
                  <a:pt x="1527" y="200"/>
                </a:lnTo>
                <a:lnTo>
                  <a:pt x="1528" y="200"/>
                </a:lnTo>
                <a:lnTo>
                  <a:pt x="1530" y="201"/>
                </a:lnTo>
                <a:lnTo>
                  <a:pt x="1531" y="201"/>
                </a:lnTo>
                <a:lnTo>
                  <a:pt x="1532" y="201"/>
                </a:lnTo>
                <a:lnTo>
                  <a:pt x="1533" y="202"/>
                </a:lnTo>
                <a:lnTo>
                  <a:pt x="1535" y="202"/>
                </a:lnTo>
                <a:lnTo>
                  <a:pt x="1537" y="202"/>
                </a:lnTo>
                <a:lnTo>
                  <a:pt x="1538" y="204"/>
                </a:lnTo>
                <a:lnTo>
                  <a:pt x="1538" y="205"/>
                </a:lnTo>
                <a:lnTo>
                  <a:pt x="1538" y="204"/>
                </a:lnTo>
                <a:lnTo>
                  <a:pt x="1539" y="202"/>
                </a:lnTo>
                <a:lnTo>
                  <a:pt x="1540" y="202"/>
                </a:lnTo>
                <a:lnTo>
                  <a:pt x="1544" y="202"/>
                </a:lnTo>
                <a:lnTo>
                  <a:pt x="1545" y="202"/>
                </a:lnTo>
                <a:lnTo>
                  <a:pt x="1545" y="204"/>
                </a:lnTo>
                <a:lnTo>
                  <a:pt x="1545" y="205"/>
                </a:lnTo>
                <a:lnTo>
                  <a:pt x="1546" y="205"/>
                </a:lnTo>
                <a:lnTo>
                  <a:pt x="1548" y="204"/>
                </a:lnTo>
                <a:lnTo>
                  <a:pt x="1550" y="205"/>
                </a:lnTo>
                <a:lnTo>
                  <a:pt x="1554" y="205"/>
                </a:lnTo>
                <a:lnTo>
                  <a:pt x="1556" y="206"/>
                </a:lnTo>
                <a:lnTo>
                  <a:pt x="1557" y="206"/>
                </a:lnTo>
                <a:lnTo>
                  <a:pt x="1558" y="206"/>
                </a:lnTo>
                <a:lnTo>
                  <a:pt x="1562" y="207"/>
                </a:lnTo>
                <a:lnTo>
                  <a:pt x="1563" y="208"/>
                </a:lnTo>
                <a:lnTo>
                  <a:pt x="1564" y="208"/>
                </a:lnTo>
                <a:lnTo>
                  <a:pt x="1566" y="205"/>
                </a:lnTo>
                <a:lnTo>
                  <a:pt x="1569" y="204"/>
                </a:lnTo>
                <a:lnTo>
                  <a:pt x="1570" y="202"/>
                </a:lnTo>
                <a:lnTo>
                  <a:pt x="1571" y="202"/>
                </a:lnTo>
                <a:lnTo>
                  <a:pt x="1573" y="201"/>
                </a:lnTo>
                <a:lnTo>
                  <a:pt x="1574" y="201"/>
                </a:lnTo>
                <a:lnTo>
                  <a:pt x="1575" y="201"/>
                </a:lnTo>
                <a:lnTo>
                  <a:pt x="1576" y="201"/>
                </a:lnTo>
                <a:lnTo>
                  <a:pt x="1580" y="202"/>
                </a:lnTo>
                <a:lnTo>
                  <a:pt x="1582" y="202"/>
                </a:lnTo>
                <a:lnTo>
                  <a:pt x="1587" y="204"/>
                </a:lnTo>
                <a:lnTo>
                  <a:pt x="1589" y="204"/>
                </a:lnTo>
                <a:lnTo>
                  <a:pt x="1593" y="205"/>
                </a:lnTo>
                <a:lnTo>
                  <a:pt x="1595" y="205"/>
                </a:lnTo>
                <a:lnTo>
                  <a:pt x="1595" y="206"/>
                </a:lnTo>
                <a:lnTo>
                  <a:pt x="1595" y="207"/>
                </a:lnTo>
                <a:lnTo>
                  <a:pt x="1593" y="207"/>
                </a:lnTo>
                <a:lnTo>
                  <a:pt x="1592" y="207"/>
                </a:lnTo>
                <a:lnTo>
                  <a:pt x="1592" y="206"/>
                </a:lnTo>
                <a:lnTo>
                  <a:pt x="1588" y="205"/>
                </a:lnTo>
                <a:lnTo>
                  <a:pt x="1578" y="204"/>
                </a:lnTo>
                <a:lnTo>
                  <a:pt x="1575" y="202"/>
                </a:lnTo>
                <a:lnTo>
                  <a:pt x="1574" y="202"/>
                </a:lnTo>
                <a:lnTo>
                  <a:pt x="1573" y="202"/>
                </a:lnTo>
                <a:lnTo>
                  <a:pt x="1572" y="202"/>
                </a:lnTo>
                <a:lnTo>
                  <a:pt x="1570" y="204"/>
                </a:lnTo>
                <a:lnTo>
                  <a:pt x="1569" y="205"/>
                </a:lnTo>
                <a:lnTo>
                  <a:pt x="1567" y="206"/>
                </a:lnTo>
                <a:lnTo>
                  <a:pt x="1565" y="208"/>
                </a:lnTo>
                <a:lnTo>
                  <a:pt x="1564" y="209"/>
                </a:lnTo>
                <a:lnTo>
                  <a:pt x="1566" y="208"/>
                </a:lnTo>
                <a:lnTo>
                  <a:pt x="1566" y="209"/>
                </a:lnTo>
                <a:lnTo>
                  <a:pt x="1567" y="209"/>
                </a:lnTo>
                <a:lnTo>
                  <a:pt x="1569" y="209"/>
                </a:lnTo>
                <a:lnTo>
                  <a:pt x="1571" y="210"/>
                </a:lnTo>
                <a:lnTo>
                  <a:pt x="1572" y="210"/>
                </a:lnTo>
                <a:lnTo>
                  <a:pt x="1574" y="211"/>
                </a:lnTo>
                <a:lnTo>
                  <a:pt x="1575" y="211"/>
                </a:lnTo>
                <a:lnTo>
                  <a:pt x="1576" y="213"/>
                </a:lnTo>
                <a:lnTo>
                  <a:pt x="1578" y="213"/>
                </a:lnTo>
                <a:lnTo>
                  <a:pt x="1579" y="214"/>
                </a:lnTo>
                <a:lnTo>
                  <a:pt x="1581" y="215"/>
                </a:lnTo>
                <a:lnTo>
                  <a:pt x="1583" y="215"/>
                </a:lnTo>
                <a:lnTo>
                  <a:pt x="1584" y="216"/>
                </a:lnTo>
                <a:lnTo>
                  <a:pt x="1585" y="216"/>
                </a:lnTo>
                <a:lnTo>
                  <a:pt x="1587" y="216"/>
                </a:lnTo>
                <a:lnTo>
                  <a:pt x="1588" y="216"/>
                </a:lnTo>
                <a:lnTo>
                  <a:pt x="1589" y="216"/>
                </a:lnTo>
                <a:lnTo>
                  <a:pt x="1590" y="217"/>
                </a:lnTo>
                <a:lnTo>
                  <a:pt x="1591" y="218"/>
                </a:lnTo>
                <a:lnTo>
                  <a:pt x="1593" y="218"/>
                </a:lnTo>
                <a:lnTo>
                  <a:pt x="1593" y="217"/>
                </a:lnTo>
                <a:lnTo>
                  <a:pt x="1595" y="217"/>
                </a:lnTo>
                <a:lnTo>
                  <a:pt x="1597" y="217"/>
                </a:lnTo>
                <a:lnTo>
                  <a:pt x="1598" y="217"/>
                </a:lnTo>
                <a:lnTo>
                  <a:pt x="1599" y="217"/>
                </a:lnTo>
                <a:lnTo>
                  <a:pt x="1600" y="217"/>
                </a:lnTo>
                <a:lnTo>
                  <a:pt x="1602" y="217"/>
                </a:lnTo>
                <a:lnTo>
                  <a:pt x="1604" y="218"/>
                </a:lnTo>
                <a:lnTo>
                  <a:pt x="1605" y="218"/>
                </a:lnTo>
                <a:lnTo>
                  <a:pt x="1606" y="218"/>
                </a:lnTo>
                <a:lnTo>
                  <a:pt x="1607" y="218"/>
                </a:lnTo>
                <a:lnTo>
                  <a:pt x="1608" y="218"/>
                </a:lnTo>
                <a:lnTo>
                  <a:pt x="1609" y="218"/>
                </a:lnTo>
                <a:lnTo>
                  <a:pt x="1610" y="219"/>
                </a:lnTo>
                <a:lnTo>
                  <a:pt x="1611" y="219"/>
                </a:lnTo>
                <a:lnTo>
                  <a:pt x="1613" y="218"/>
                </a:lnTo>
                <a:lnTo>
                  <a:pt x="1614" y="218"/>
                </a:lnTo>
                <a:lnTo>
                  <a:pt x="1615" y="218"/>
                </a:lnTo>
                <a:lnTo>
                  <a:pt x="1616" y="217"/>
                </a:lnTo>
                <a:lnTo>
                  <a:pt x="1617" y="218"/>
                </a:lnTo>
                <a:lnTo>
                  <a:pt x="1618" y="218"/>
                </a:lnTo>
                <a:lnTo>
                  <a:pt x="1619" y="218"/>
                </a:lnTo>
                <a:lnTo>
                  <a:pt x="1619" y="219"/>
                </a:lnTo>
                <a:lnTo>
                  <a:pt x="1621" y="219"/>
                </a:lnTo>
                <a:lnTo>
                  <a:pt x="1622" y="218"/>
                </a:lnTo>
                <a:lnTo>
                  <a:pt x="1623" y="218"/>
                </a:lnTo>
                <a:lnTo>
                  <a:pt x="1623" y="217"/>
                </a:lnTo>
                <a:lnTo>
                  <a:pt x="1623" y="216"/>
                </a:lnTo>
                <a:lnTo>
                  <a:pt x="1623" y="215"/>
                </a:lnTo>
                <a:lnTo>
                  <a:pt x="1624" y="214"/>
                </a:lnTo>
                <a:lnTo>
                  <a:pt x="1625" y="213"/>
                </a:lnTo>
                <a:lnTo>
                  <a:pt x="1626" y="214"/>
                </a:lnTo>
                <a:lnTo>
                  <a:pt x="1626" y="215"/>
                </a:lnTo>
                <a:lnTo>
                  <a:pt x="1627" y="215"/>
                </a:lnTo>
                <a:lnTo>
                  <a:pt x="1628" y="216"/>
                </a:lnTo>
                <a:lnTo>
                  <a:pt x="1628" y="217"/>
                </a:lnTo>
                <a:lnTo>
                  <a:pt x="1630" y="218"/>
                </a:lnTo>
                <a:lnTo>
                  <a:pt x="1631" y="219"/>
                </a:lnTo>
                <a:lnTo>
                  <a:pt x="1631" y="221"/>
                </a:lnTo>
                <a:lnTo>
                  <a:pt x="1632" y="221"/>
                </a:lnTo>
                <a:lnTo>
                  <a:pt x="1633" y="221"/>
                </a:lnTo>
                <a:lnTo>
                  <a:pt x="1635" y="222"/>
                </a:lnTo>
                <a:lnTo>
                  <a:pt x="1635" y="223"/>
                </a:lnTo>
                <a:lnTo>
                  <a:pt x="1636" y="223"/>
                </a:lnTo>
                <a:lnTo>
                  <a:pt x="1638" y="224"/>
                </a:lnTo>
                <a:lnTo>
                  <a:pt x="1639" y="224"/>
                </a:lnTo>
                <a:lnTo>
                  <a:pt x="1640" y="224"/>
                </a:lnTo>
                <a:lnTo>
                  <a:pt x="1641" y="224"/>
                </a:lnTo>
                <a:lnTo>
                  <a:pt x="1642" y="225"/>
                </a:lnTo>
                <a:lnTo>
                  <a:pt x="1642" y="226"/>
                </a:lnTo>
                <a:lnTo>
                  <a:pt x="1643" y="226"/>
                </a:lnTo>
                <a:lnTo>
                  <a:pt x="1650" y="231"/>
                </a:lnTo>
                <a:lnTo>
                  <a:pt x="1657" y="236"/>
                </a:lnTo>
                <a:lnTo>
                  <a:pt x="1660" y="238"/>
                </a:lnTo>
                <a:lnTo>
                  <a:pt x="1662" y="240"/>
                </a:lnTo>
                <a:lnTo>
                  <a:pt x="1665" y="242"/>
                </a:lnTo>
                <a:lnTo>
                  <a:pt x="1667" y="243"/>
                </a:lnTo>
                <a:lnTo>
                  <a:pt x="1671" y="246"/>
                </a:lnTo>
                <a:lnTo>
                  <a:pt x="1675" y="246"/>
                </a:lnTo>
                <a:lnTo>
                  <a:pt x="1676" y="247"/>
                </a:lnTo>
                <a:lnTo>
                  <a:pt x="1677" y="248"/>
                </a:lnTo>
                <a:lnTo>
                  <a:pt x="1679" y="247"/>
                </a:lnTo>
                <a:lnTo>
                  <a:pt x="1684" y="246"/>
                </a:lnTo>
                <a:lnTo>
                  <a:pt x="1684" y="247"/>
                </a:lnTo>
                <a:lnTo>
                  <a:pt x="1686" y="247"/>
                </a:lnTo>
                <a:lnTo>
                  <a:pt x="1687" y="247"/>
                </a:lnTo>
                <a:lnTo>
                  <a:pt x="1688" y="247"/>
                </a:lnTo>
                <a:lnTo>
                  <a:pt x="1690" y="247"/>
                </a:lnTo>
                <a:lnTo>
                  <a:pt x="1690" y="248"/>
                </a:lnTo>
                <a:lnTo>
                  <a:pt x="1691" y="248"/>
                </a:lnTo>
                <a:lnTo>
                  <a:pt x="1692" y="248"/>
                </a:lnTo>
                <a:lnTo>
                  <a:pt x="1693" y="248"/>
                </a:lnTo>
                <a:lnTo>
                  <a:pt x="1694" y="248"/>
                </a:lnTo>
                <a:lnTo>
                  <a:pt x="1695" y="248"/>
                </a:lnTo>
                <a:lnTo>
                  <a:pt x="1696" y="249"/>
                </a:lnTo>
                <a:lnTo>
                  <a:pt x="1697" y="249"/>
                </a:lnTo>
                <a:lnTo>
                  <a:pt x="1699" y="248"/>
                </a:lnTo>
                <a:lnTo>
                  <a:pt x="1700" y="248"/>
                </a:lnTo>
                <a:lnTo>
                  <a:pt x="1701" y="248"/>
                </a:lnTo>
                <a:lnTo>
                  <a:pt x="1702" y="248"/>
                </a:lnTo>
                <a:lnTo>
                  <a:pt x="1704" y="248"/>
                </a:lnTo>
                <a:lnTo>
                  <a:pt x="1705" y="248"/>
                </a:lnTo>
                <a:lnTo>
                  <a:pt x="1707" y="248"/>
                </a:lnTo>
                <a:lnTo>
                  <a:pt x="1708" y="248"/>
                </a:lnTo>
                <a:lnTo>
                  <a:pt x="1709" y="247"/>
                </a:lnTo>
                <a:lnTo>
                  <a:pt x="1710" y="247"/>
                </a:lnTo>
                <a:lnTo>
                  <a:pt x="1711" y="247"/>
                </a:lnTo>
                <a:lnTo>
                  <a:pt x="1712" y="247"/>
                </a:lnTo>
                <a:lnTo>
                  <a:pt x="1712" y="246"/>
                </a:lnTo>
                <a:lnTo>
                  <a:pt x="1713" y="246"/>
                </a:lnTo>
                <a:lnTo>
                  <a:pt x="1714" y="246"/>
                </a:lnTo>
                <a:lnTo>
                  <a:pt x="1716" y="246"/>
                </a:lnTo>
                <a:lnTo>
                  <a:pt x="1717" y="246"/>
                </a:lnTo>
                <a:lnTo>
                  <a:pt x="1718" y="246"/>
                </a:lnTo>
                <a:lnTo>
                  <a:pt x="1719" y="246"/>
                </a:lnTo>
                <a:lnTo>
                  <a:pt x="1720" y="247"/>
                </a:lnTo>
                <a:lnTo>
                  <a:pt x="1721" y="247"/>
                </a:lnTo>
                <a:lnTo>
                  <a:pt x="1722" y="247"/>
                </a:lnTo>
                <a:lnTo>
                  <a:pt x="1722" y="248"/>
                </a:lnTo>
                <a:lnTo>
                  <a:pt x="1723" y="248"/>
                </a:lnTo>
                <a:lnTo>
                  <a:pt x="1725" y="248"/>
                </a:lnTo>
                <a:lnTo>
                  <a:pt x="1725" y="247"/>
                </a:lnTo>
                <a:lnTo>
                  <a:pt x="1726" y="247"/>
                </a:lnTo>
                <a:lnTo>
                  <a:pt x="1727" y="248"/>
                </a:lnTo>
                <a:lnTo>
                  <a:pt x="1728" y="248"/>
                </a:lnTo>
                <a:lnTo>
                  <a:pt x="1728" y="247"/>
                </a:lnTo>
                <a:lnTo>
                  <a:pt x="1729" y="247"/>
                </a:lnTo>
                <a:lnTo>
                  <a:pt x="1729" y="246"/>
                </a:lnTo>
                <a:lnTo>
                  <a:pt x="1730" y="246"/>
                </a:lnTo>
                <a:lnTo>
                  <a:pt x="1731" y="246"/>
                </a:lnTo>
                <a:lnTo>
                  <a:pt x="1733" y="246"/>
                </a:lnTo>
                <a:lnTo>
                  <a:pt x="1733" y="247"/>
                </a:lnTo>
                <a:lnTo>
                  <a:pt x="1734" y="248"/>
                </a:lnTo>
                <a:lnTo>
                  <a:pt x="1736" y="248"/>
                </a:lnTo>
                <a:lnTo>
                  <a:pt x="1737" y="247"/>
                </a:lnTo>
                <a:lnTo>
                  <a:pt x="1738" y="247"/>
                </a:lnTo>
                <a:lnTo>
                  <a:pt x="1738" y="246"/>
                </a:lnTo>
                <a:lnTo>
                  <a:pt x="1739" y="246"/>
                </a:lnTo>
                <a:lnTo>
                  <a:pt x="1740" y="244"/>
                </a:lnTo>
                <a:lnTo>
                  <a:pt x="1740" y="243"/>
                </a:lnTo>
                <a:lnTo>
                  <a:pt x="1742" y="243"/>
                </a:lnTo>
                <a:lnTo>
                  <a:pt x="1743" y="244"/>
                </a:lnTo>
                <a:lnTo>
                  <a:pt x="1744" y="244"/>
                </a:lnTo>
                <a:lnTo>
                  <a:pt x="1744" y="246"/>
                </a:lnTo>
                <a:lnTo>
                  <a:pt x="1744" y="247"/>
                </a:lnTo>
                <a:lnTo>
                  <a:pt x="1746" y="248"/>
                </a:lnTo>
                <a:lnTo>
                  <a:pt x="1747" y="247"/>
                </a:lnTo>
                <a:lnTo>
                  <a:pt x="1748" y="247"/>
                </a:lnTo>
                <a:lnTo>
                  <a:pt x="1749" y="247"/>
                </a:lnTo>
                <a:lnTo>
                  <a:pt x="1751" y="247"/>
                </a:lnTo>
                <a:lnTo>
                  <a:pt x="1751" y="246"/>
                </a:lnTo>
                <a:lnTo>
                  <a:pt x="1752" y="244"/>
                </a:lnTo>
                <a:lnTo>
                  <a:pt x="1753" y="244"/>
                </a:lnTo>
                <a:lnTo>
                  <a:pt x="1753" y="243"/>
                </a:lnTo>
                <a:lnTo>
                  <a:pt x="1754" y="243"/>
                </a:lnTo>
                <a:lnTo>
                  <a:pt x="1755" y="243"/>
                </a:lnTo>
                <a:lnTo>
                  <a:pt x="1755" y="244"/>
                </a:lnTo>
                <a:lnTo>
                  <a:pt x="1757" y="243"/>
                </a:lnTo>
                <a:lnTo>
                  <a:pt x="1757" y="242"/>
                </a:lnTo>
                <a:lnTo>
                  <a:pt x="1759" y="242"/>
                </a:lnTo>
                <a:lnTo>
                  <a:pt x="1757" y="242"/>
                </a:lnTo>
                <a:lnTo>
                  <a:pt x="1757" y="241"/>
                </a:lnTo>
                <a:lnTo>
                  <a:pt x="1757" y="240"/>
                </a:lnTo>
                <a:lnTo>
                  <a:pt x="1757" y="239"/>
                </a:lnTo>
                <a:lnTo>
                  <a:pt x="1759" y="239"/>
                </a:lnTo>
                <a:lnTo>
                  <a:pt x="1760" y="240"/>
                </a:lnTo>
                <a:lnTo>
                  <a:pt x="1761" y="240"/>
                </a:lnTo>
                <a:lnTo>
                  <a:pt x="1761" y="241"/>
                </a:lnTo>
                <a:lnTo>
                  <a:pt x="1761" y="242"/>
                </a:lnTo>
                <a:lnTo>
                  <a:pt x="1762" y="243"/>
                </a:lnTo>
                <a:lnTo>
                  <a:pt x="1763" y="243"/>
                </a:lnTo>
                <a:lnTo>
                  <a:pt x="1764" y="243"/>
                </a:lnTo>
                <a:lnTo>
                  <a:pt x="1765" y="243"/>
                </a:lnTo>
                <a:lnTo>
                  <a:pt x="1766" y="243"/>
                </a:lnTo>
                <a:lnTo>
                  <a:pt x="1768" y="243"/>
                </a:lnTo>
                <a:lnTo>
                  <a:pt x="1769" y="243"/>
                </a:lnTo>
                <a:lnTo>
                  <a:pt x="1770" y="244"/>
                </a:lnTo>
                <a:lnTo>
                  <a:pt x="1771" y="244"/>
                </a:lnTo>
                <a:lnTo>
                  <a:pt x="1771" y="246"/>
                </a:lnTo>
                <a:lnTo>
                  <a:pt x="1772" y="247"/>
                </a:lnTo>
                <a:lnTo>
                  <a:pt x="1772" y="248"/>
                </a:lnTo>
                <a:lnTo>
                  <a:pt x="1773" y="248"/>
                </a:lnTo>
                <a:lnTo>
                  <a:pt x="1774" y="247"/>
                </a:lnTo>
                <a:lnTo>
                  <a:pt x="1774" y="246"/>
                </a:lnTo>
                <a:lnTo>
                  <a:pt x="1773" y="246"/>
                </a:lnTo>
                <a:lnTo>
                  <a:pt x="1774" y="246"/>
                </a:lnTo>
                <a:lnTo>
                  <a:pt x="1776" y="244"/>
                </a:lnTo>
                <a:lnTo>
                  <a:pt x="1776" y="243"/>
                </a:lnTo>
                <a:lnTo>
                  <a:pt x="1776" y="242"/>
                </a:lnTo>
                <a:lnTo>
                  <a:pt x="1777" y="241"/>
                </a:lnTo>
                <a:lnTo>
                  <a:pt x="1777" y="239"/>
                </a:lnTo>
                <a:lnTo>
                  <a:pt x="1777" y="238"/>
                </a:lnTo>
                <a:lnTo>
                  <a:pt x="1778" y="238"/>
                </a:lnTo>
                <a:lnTo>
                  <a:pt x="1779" y="238"/>
                </a:lnTo>
                <a:lnTo>
                  <a:pt x="1780" y="238"/>
                </a:lnTo>
                <a:lnTo>
                  <a:pt x="1780" y="239"/>
                </a:lnTo>
                <a:lnTo>
                  <a:pt x="1781" y="238"/>
                </a:lnTo>
                <a:lnTo>
                  <a:pt x="1782" y="238"/>
                </a:lnTo>
                <a:lnTo>
                  <a:pt x="1782" y="236"/>
                </a:lnTo>
                <a:lnTo>
                  <a:pt x="1782" y="235"/>
                </a:lnTo>
                <a:lnTo>
                  <a:pt x="1782" y="234"/>
                </a:lnTo>
                <a:lnTo>
                  <a:pt x="1782" y="233"/>
                </a:lnTo>
                <a:lnTo>
                  <a:pt x="1783" y="232"/>
                </a:lnTo>
                <a:lnTo>
                  <a:pt x="1785" y="233"/>
                </a:lnTo>
                <a:lnTo>
                  <a:pt x="1786" y="234"/>
                </a:lnTo>
                <a:lnTo>
                  <a:pt x="1787" y="235"/>
                </a:lnTo>
                <a:lnTo>
                  <a:pt x="1788" y="235"/>
                </a:lnTo>
                <a:lnTo>
                  <a:pt x="1790" y="236"/>
                </a:lnTo>
                <a:lnTo>
                  <a:pt x="1791" y="236"/>
                </a:lnTo>
                <a:lnTo>
                  <a:pt x="1791" y="238"/>
                </a:lnTo>
                <a:lnTo>
                  <a:pt x="1792" y="239"/>
                </a:lnTo>
                <a:lnTo>
                  <a:pt x="1794" y="240"/>
                </a:lnTo>
                <a:lnTo>
                  <a:pt x="1795" y="240"/>
                </a:lnTo>
                <a:lnTo>
                  <a:pt x="1795" y="241"/>
                </a:lnTo>
                <a:lnTo>
                  <a:pt x="1796" y="241"/>
                </a:lnTo>
                <a:lnTo>
                  <a:pt x="1797" y="242"/>
                </a:lnTo>
                <a:lnTo>
                  <a:pt x="1797" y="243"/>
                </a:lnTo>
                <a:lnTo>
                  <a:pt x="1798" y="243"/>
                </a:lnTo>
                <a:lnTo>
                  <a:pt x="1799" y="242"/>
                </a:lnTo>
                <a:lnTo>
                  <a:pt x="1800" y="242"/>
                </a:lnTo>
                <a:lnTo>
                  <a:pt x="1802" y="241"/>
                </a:lnTo>
                <a:lnTo>
                  <a:pt x="1802" y="240"/>
                </a:lnTo>
                <a:lnTo>
                  <a:pt x="1803" y="241"/>
                </a:lnTo>
                <a:lnTo>
                  <a:pt x="1804" y="243"/>
                </a:lnTo>
                <a:lnTo>
                  <a:pt x="1805" y="243"/>
                </a:lnTo>
                <a:lnTo>
                  <a:pt x="1808" y="244"/>
                </a:lnTo>
                <a:lnTo>
                  <a:pt x="1808" y="246"/>
                </a:lnTo>
                <a:lnTo>
                  <a:pt x="1809" y="247"/>
                </a:lnTo>
                <a:lnTo>
                  <a:pt x="1809" y="246"/>
                </a:lnTo>
                <a:lnTo>
                  <a:pt x="1811" y="246"/>
                </a:lnTo>
                <a:lnTo>
                  <a:pt x="1812" y="247"/>
                </a:lnTo>
                <a:lnTo>
                  <a:pt x="1813" y="248"/>
                </a:lnTo>
                <a:lnTo>
                  <a:pt x="1814" y="249"/>
                </a:lnTo>
                <a:lnTo>
                  <a:pt x="1814" y="250"/>
                </a:lnTo>
                <a:lnTo>
                  <a:pt x="1814" y="252"/>
                </a:lnTo>
                <a:lnTo>
                  <a:pt x="1814" y="254"/>
                </a:lnTo>
                <a:lnTo>
                  <a:pt x="1815" y="254"/>
                </a:lnTo>
                <a:lnTo>
                  <a:pt x="1816" y="255"/>
                </a:lnTo>
                <a:lnTo>
                  <a:pt x="1817" y="256"/>
                </a:lnTo>
                <a:lnTo>
                  <a:pt x="1820" y="256"/>
                </a:lnTo>
                <a:lnTo>
                  <a:pt x="1822" y="255"/>
                </a:lnTo>
                <a:lnTo>
                  <a:pt x="1823" y="255"/>
                </a:lnTo>
                <a:lnTo>
                  <a:pt x="1825" y="256"/>
                </a:lnTo>
                <a:lnTo>
                  <a:pt x="1829" y="258"/>
                </a:lnTo>
                <a:lnTo>
                  <a:pt x="1829" y="259"/>
                </a:lnTo>
                <a:lnTo>
                  <a:pt x="1828" y="259"/>
                </a:lnTo>
                <a:lnTo>
                  <a:pt x="1826" y="259"/>
                </a:lnTo>
                <a:lnTo>
                  <a:pt x="1826" y="260"/>
                </a:lnTo>
                <a:lnTo>
                  <a:pt x="1829" y="259"/>
                </a:lnTo>
                <a:lnTo>
                  <a:pt x="1830" y="258"/>
                </a:lnTo>
                <a:lnTo>
                  <a:pt x="1831" y="258"/>
                </a:lnTo>
                <a:lnTo>
                  <a:pt x="1831" y="257"/>
                </a:lnTo>
                <a:lnTo>
                  <a:pt x="1832" y="257"/>
                </a:lnTo>
                <a:lnTo>
                  <a:pt x="1833" y="257"/>
                </a:lnTo>
                <a:lnTo>
                  <a:pt x="1833" y="258"/>
                </a:lnTo>
                <a:lnTo>
                  <a:pt x="1834" y="258"/>
                </a:lnTo>
                <a:lnTo>
                  <a:pt x="1837" y="257"/>
                </a:lnTo>
                <a:lnTo>
                  <a:pt x="1838" y="257"/>
                </a:lnTo>
                <a:lnTo>
                  <a:pt x="1839" y="258"/>
                </a:lnTo>
                <a:lnTo>
                  <a:pt x="1841" y="260"/>
                </a:lnTo>
                <a:lnTo>
                  <a:pt x="1842" y="260"/>
                </a:lnTo>
                <a:lnTo>
                  <a:pt x="1842" y="261"/>
                </a:lnTo>
                <a:lnTo>
                  <a:pt x="1843" y="261"/>
                </a:lnTo>
                <a:lnTo>
                  <a:pt x="1843" y="260"/>
                </a:lnTo>
                <a:lnTo>
                  <a:pt x="1842" y="259"/>
                </a:lnTo>
                <a:lnTo>
                  <a:pt x="1842" y="258"/>
                </a:lnTo>
                <a:lnTo>
                  <a:pt x="1843" y="258"/>
                </a:lnTo>
                <a:lnTo>
                  <a:pt x="1843" y="259"/>
                </a:lnTo>
                <a:lnTo>
                  <a:pt x="1843" y="260"/>
                </a:lnTo>
                <a:lnTo>
                  <a:pt x="1845" y="260"/>
                </a:lnTo>
                <a:lnTo>
                  <a:pt x="1846" y="261"/>
                </a:lnTo>
                <a:lnTo>
                  <a:pt x="1846" y="263"/>
                </a:lnTo>
                <a:lnTo>
                  <a:pt x="1845" y="264"/>
                </a:lnTo>
                <a:lnTo>
                  <a:pt x="1843" y="264"/>
                </a:lnTo>
                <a:lnTo>
                  <a:pt x="1843" y="265"/>
                </a:lnTo>
                <a:lnTo>
                  <a:pt x="1842" y="266"/>
                </a:lnTo>
                <a:lnTo>
                  <a:pt x="1841" y="266"/>
                </a:lnTo>
                <a:lnTo>
                  <a:pt x="1841" y="267"/>
                </a:lnTo>
                <a:lnTo>
                  <a:pt x="1841" y="268"/>
                </a:lnTo>
                <a:lnTo>
                  <a:pt x="1841" y="267"/>
                </a:lnTo>
                <a:lnTo>
                  <a:pt x="1842" y="267"/>
                </a:lnTo>
                <a:lnTo>
                  <a:pt x="1842" y="266"/>
                </a:lnTo>
                <a:lnTo>
                  <a:pt x="1843" y="266"/>
                </a:lnTo>
                <a:lnTo>
                  <a:pt x="1846" y="264"/>
                </a:lnTo>
                <a:lnTo>
                  <a:pt x="1847" y="263"/>
                </a:lnTo>
                <a:lnTo>
                  <a:pt x="1848" y="263"/>
                </a:lnTo>
                <a:lnTo>
                  <a:pt x="1849" y="263"/>
                </a:lnTo>
                <a:lnTo>
                  <a:pt x="1849" y="264"/>
                </a:lnTo>
                <a:lnTo>
                  <a:pt x="1850" y="265"/>
                </a:lnTo>
                <a:lnTo>
                  <a:pt x="1851" y="266"/>
                </a:lnTo>
                <a:lnTo>
                  <a:pt x="1852" y="266"/>
                </a:lnTo>
                <a:lnTo>
                  <a:pt x="1852" y="267"/>
                </a:lnTo>
                <a:lnTo>
                  <a:pt x="1854" y="267"/>
                </a:lnTo>
                <a:lnTo>
                  <a:pt x="1854" y="266"/>
                </a:lnTo>
                <a:lnTo>
                  <a:pt x="1855" y="266"/>
                </a:lnTo>
                <a:lnTo>
                  <a:pt x="1856" y="266"/>
                </a:lnTo>
                <a:lnTo>
                  <a:pt x="1856" y="267"/>
                </a:lnTo>
                <a:lnTo>
                  <a:pt x="1857" y="268"/>
                </a:lnTo>
                <a:lnTo>
                  <a:pt x="1858" y="268"/>
                </a:lnTo>
                <a:lnTo>
                  <a:pt x="1858" y="267"/>
                </a:lnTo>
                <a:lnTo>
                  <a:pt x="1858" y="266"/>
                </a:lnTo>
                <a:lnTo>
                  <a:pt x="1859" y="266"/>
                </a:lnTo>
                <a:lnTo>
                  <a:pt x="1860" y="267"/>
                </a:lnTo>
                <a:lnTo>
                  <a:pt x="1861" y="267"/>
                </a:lnTo>
                <a:lnTo>
                  <a:pt x="1863" y="267"/>
                </a:lnTo>
                <a:lnTo>
                  <a:pt x="1863" y="268"/>
                </a:lnTo>
                <a:lnTo>
                  <a:pt x="1863" y="269"/>
                </a:lnTo>
                <a:lnTo>
                  <a:pt x="1864" y="269"/>
                </a:lnTo>
                <a:lnTo>
                  <a:pt x="1864" y="271"/>
                </a:lnTo>
                <a:lnTo>
                  <a:pt x="1865" y="271"/>
                </a:lnTo>
                <a:lnTo>
                  <a:pt x="1865" y="269"/>
                </a:lnTo>
                <a:lnTo>
                  <a:pt x="1866" y="269"/>
                </a:lnTo>
                <a:lnTo>
                  <a:pt x="1866" y="271"/>
                </a:lnTo>
                <a:lnTo>
                  <a:pt x="1866" y="269"/>
                </a:lnTo>
                <a:lnTo>
                  <a:pt x="1867" y="269"/>
                </a:lnTo>
                <a:lnTo>
                  <a:pt x="1867" y="268"/>
                </a:lnTo>
                <a:lnTo>
                  <a:pt x="1868" y="267"/>
                </a:lnTo>
                <a:lnTo>
                  <a:pt x="1872" y="266"/>
                </a:lnTo>
                <a:lnTo>
                  <a:pt x="1873" y="266"/>
                </a:lnTo>
                <a:lnTo>
                  <a:pt x="1875" y="268"/>
                </a:lnTo>
                <a:lnTo>
                  <a:pt x="1876" y="269"/>
                </a:lnTo>
                <a:lnTo>
                  <a:pt x="1880" y="268"/>
                </a:lnTo>
                <a:lnTo>
                  <a:pt x="1885" y="269"/>
                </a:lnTo>
                <a:lnTo>
                  <a:pt x="1887" y="269"/>
                </a:lnTo>
                <a:lnTo>
                  <a:pt x="1889" y="271"/>
                </a:lnTo>
                <a:lnTo>
                  <a:pt x="1891" y="271"/>
                </a:lnTo>
                <a:lnTo>
                  <a:pt x="1893" y="273"/>
                </a:lnTo>
                <a:lnTo>
                  <a:pt x="1895" y="273"/>
                </a:lnTo>
                <a:lnTo>
                  <a:pt x="1899" y="274"/>
                </a:lnTo>
                <a:lnTo>
                  <a:pt x="1901" y="274"/>
                </a:lnTo>
                <a:lnTo>
                  <a:pt x="1902" y="274"/>
                </a:lnTo>
                <a:lnTo>
                  <a:pt x="1904" y="273"/>
                </a:lnTo>
                <a:lnTo>
                  <a:pt x="1904" y="274"/>
                </a:lnTo>
                <a:lnTo>
                  <a:pt x="1906" y="274"/>
                </a:lnTo>
                <a:lnTo>
                  <a:pt x="1907" y="275"/>
                </a:lnTo>
                <a:lnTo>
                  <a:pt x="1908" y="274"/>
                </a:lnTo>
                <a:lnTo>
                  <a:pt x="1909" y="274"/>
                </a:lnTo>
                <a:lnTo>
                  <a:pt x="1910" y="274"/>
                </a:lnTo>
                <a:lnTo>
                  <a:pt x="1912" y="275"/>
                </a:lnTo>
                <a:lnTo>
                  <a:pt x="1915" y="275"/>
                </a:lnTo>
                <a:lnTo>
                  <a:pt x="1916" y="275"/>
                </a:lnTo>
                <a:lnTo>
                  <a:pt x="1918" y="276"/>
                </a:lnTo>
                <a:lnTo>
                  <a:pt x="1924" y="276"/>
                </a:lnTo>
                <a:lnTo>
                  <a:pt x="1926" y="276"/>
                </a:lnTo>
                <a:lnTo>
                  <a:pt x="1926" y="277"/>
                </a:lnTo>
                <a:lnTo>
                  <a:pt x="1925" y="280"/>
                </a:lnTo>
                <a:lnTo>
                  <a:pt x="1926" y="281"/>
                </a:lnTo>
                <a:lnTo>
                  <a:pt x="1926" y="282"/>
                </a:lnTo>
                <a:lnTo>
                  <a:pt x="1927" y="282"/>
                </a:lnTo>
                <a:lnTo>
                  <a:pt x="1928" y="282"/>
                </a:lnTo>
                <a:lnTo>
                  <a:pt x="1929" y="282"/>
                </a:lnTo>
                <a:lnTo>
                  <a:pt x="1930" y="282"/>
                </a:lnTo>
                <a:lnTo>
                  <a:pt x="1932" y="282"/>
                </a:lnTo>
                <a:lnTo>
                  <a:pt x="1932" y="283"/>
                </a:lnTo>
                <a:lnTo>
                  <a:pt x="1933" y="283"/>
                </a:lnTo>
                <a:lnTo>
                  <a:pt x="1934" y="283"/>
                </a:lnTo>
                <a:lnTo>
                  <a:pt x="1934" y="284"/>
                </a:lnTo>
                <a:lnTo>
                  <a:pt x="1935" y="284"/>
                </a:lnTo>
                <a:lnTo>
                  <a:pt x="1935" y="285"/>
                </a:lnTo>
                <a:lnTo>
                  <a:pt x="1937" y="285"/>
                </a:lnTo>
                <a:lnTo>
                  <a:pt x="1938" y="286"/>
                </a:lnTo>
                <a:lnTo>
                  <a:pt x="1940" y="285"/>
                </a:lnTo>
                <a:lnTo>
                  <a:pt x="1941" y="285"/>
                </a:lnTo>
                <a:lnTo>
                  <a:pt x="1943" y="283"/>
                </a:lnTo>
                <a:lnTo>
                  <a:pt x="1944" y="283"/>
                </a:lnTo>
                <a:lnTo>
                  <a:pt x="1945" y="283"/>
                </a:lnTo>
                <a:lnTo>
                  <a:pt x="1946" y="284"/>
                </a:lnTo>
                <a:lnTo>
                  <a:pt x="1947" y="285"/>
                </a:lnTo>
                <a:lnTo>
                  <a:pt x="1949" y="285"/>
                </a:lnTo>
                <a:lnTo>
                  <a:pt x="1950" y="285"/>
                </a:lnTo>
                <a:lnTo>
                  <a:pt x="1951" y="285"/>
                </a:lnTo>
                <a:lnTo>
                  <a:pt x="1952" y="285"/>
                </a:lnTo>
                <a:lnTo>
                  <a:pt x="1953" y="285"/>
                </a:lnTo>
                <a:lnTo>
                  <a:pt x="1954" y="286"/>
                </a:lnTo>
                <a:lnTo>
                  <a:pt x="1956" y="286"/>
                </a:lnTo>
                <a:lnTo>
                  <a:pt x="1956" y="288"/>
                </a:lnTo>
                <a:lnTo>
                  <a:pt x="1958" y="286"/>
                </a:lnTo>
                <a:lnTo>
                  <a:pt x="1959" y="286"/>
                </a:lnTo>
                <a:lnTo>
                  <a:pt x="1959" y="285"/>
                </a:lnTo>
                <a:lnTo>
                  <a:pt x="1960" y="284"/>
                </a:lnTo>
                <a:lnTo>
                  <a:pt x="1961" y="283"/>
                </a:lnTo>
                <a:lnTo>
                  <a:pt x="1962" y="283"/>
                </a:lnTo>
                <a:lnTo>
                  <a:pt x="1963" y="282"/>
                </a:lnTo>
                <a:lnTo>
                  <a:pt x="1963" y="283"/>
                </a:lnTo>
                <a:lnTo>
                  <a:pt x="1964" y="283"/>
                </a:lnTo>
                <a:lnTo>
                  <a:pt x="1967" y="284"/>
                </a:lnTo>
                <a:lnTo>
                  <a:pt x="1968" y="285"/>
                </a:lnTo>
                <a:lnTo>
                  <a:pt x="1969" y="285"/>
                </a:lnTo>
                <a:lnTo>
                  <a:pt x="1970" y="285"/>
                </a:lnTo>
                <a:lnTo>
                  <a:pt x="1971" y="285"/>
                </a:lnTo>
                <a:lnTo>
                  <a:pt x="1971" y="284"/>
                </a:lnTo>
                <a:lnTo>
                  <a:pt x="1972" y="284"/>
                </a:lnTo>
                <a:lnTo>
                  <a:pt x="1973" y="284"/>
                </a:lnTo>
                <a:lnTo>
                  <a:pt x="1975" y="284"/>
                </a:lnTo>
                <a:lnTo>
                  <a:pt x="1977" y="283"/>
                </a:lnTo>
                <a:lnTo>
                  <a:pt x="1978" y="283"/>
                </a:lnTo>
                <a:lnTo>
                  <a:pt x="1979" y="283"/>
                </a:lnTo>
                <a:lnTo>
                  <a:pt x="1979" y="282"/>
                </a:lnTo>
                <a:lnTo>
                  <a:pt x="1978" y="282"/>
                </a:lnTo>
                <a:lnTo>
                  <a:pt x="1978" y="281"/>
                </a:lnTo>
                <a:lnTo>
                  <a:pt x="1979" y="281"/>
                </a:lnTo>
                <a:lnTo>
                  <a:pt x="1980" y="281"/>
                </a:lnTo>
                <a:lnTo>
                  <a:pt x="1981" y="281"/>
                </a:lnTo>
                <a:lnTo>
                  <a:pt x="1982" y="281"/>
                </a:lnTo>
                <a:lnTo>
                  <a:pt x="1985" y="281"/>
                </a:lnTo>
                <a:lnTo>
                  <a:pt x="1990" y="279"/>
                </a:lnTo>
                <a:lnTo>
                  <a:pt x="1992" y="279"/>
                </a:lnTo>
                <a:lnTo>
                  <a:pt x="1994" y="277"/>
                </a:lnTo>
                <a:lnTo>
                  <a:pt x="1995" y="277"/>
                </a:lnTo>
                <a:lnTo>
                  <a:pt x="1997" y="277"/>
                </a:lnTo>
                <a:lnTo>
                  <a:pt x="1998" y="277"/>
                </a:lnTo>
                <a:lnTo>
                  <a:pt x="1999" y="277"/>
                </a:lnTo>
                <a:lnTo>
                  <a:pt x="2001" y="277"/>
                </a:lnTo>
                <a:lnTo>
                  <a:pt x="2002" y="277"/>
                </a:lnTo>
                <a:lnTo>
                  <a:pt x="2003" y="276"/>
                </a:lnTo>
                <a:lnTo>
                  <a:pt x="2003" y="277"/>
                </a:lnTo>
                <a:lnTo>
                  <a:pt x="2004" y="277"/>
                </a:lnTo>
                <a:lnTo>
                  <a:pt x="2005" y="277"/>
                </a:lnTo>
                <a:lnTo>
                  <a:pt x="2006" y="277"/>
                </a:lnTo>
                <a:lnTo>
                  <a:pt x="2007" y="277"/>
                </a:lnTo>
                <a:lnTo>
                  <a:pt x="2009" y="277"/>
                </a:lnTo>
                <a:lnTo>
                  <a:pt x="2010" y="277"/>
                </a:lnTo>
                <a:lnTo>
                  <a:pt x="2011" y="277"/>
                </a:lnTo>
                <a:lnTo>
                  <a:pt x="2011" y="279"/>
                </a:lnTo>
                <a:lnTo>
                  <a:pt x="2012" y="279"/>
                </a:lnTo>
                <a:lnTo>
                  <a:pt x="2013" y="279"/>
                </a:lnTo>
                <a:lnTo>
                  <a:pt x="2014" y="279"/>
                </a:lnTo>
                <a:lnTo>
                  <a:pt x="2014" y="280"/>
                </a:lnTo>
                <a:lnTo>
                  <a:pt x="2015" y="280"/>
                </a:lnTo>
                <a:lnTo>
                  <a:pt x="2018" y="279"/>
                </a:lnTo>
                <a:lnTo>
                  <a:pt x="2018" y="277"/>
                </a:lnTo>
                <a:lnTo>
                  <a:pt x="2019" y="277"/>
                </a:lnTo>
                <a:lnTo>
                  <a:pt x="2020" y="277"/>
                </a:lnTo>
                <a:lnTo>
                  <a:pt x="2021" y="277"/>
                </a:lnTo>
                <a:lnTo>
                  <a:pt x="2022" y="279"/>
                </a:lnTo>
                <a:lnTo>
                  <a:pt x="2022" y="281"/>
                </a:lnTo>
                <a:lnTo>
                  <a:pt x="2022" y="282"/>
                </a:lnTo>
                <a:lnTo>
                  <a:pt x="2023" y="282"/>
                </a:lnTo>
                <a:lnTo>
                  <a:pt x="2024" y="283"/>
                </a:lnTo>
                <a:lnTo>
                  <a:pt x="2040" y="284"/>
                </a:lnTo>
                <a:lnTo>
                  <a:pt x="2045" y="284"/>
                </a:lnTo>
                <a:lnTo>
                  <a:pt x="2047" y="282"/>
                </a:lnTo>
                <a:lnTo>
                  <a:pt x="2047" y="280"/>
                </a:lnTo>
                <a:lnTo>
                  <a:pt x="2048" y="275"/>
                </a:lnTo>
                <a:lnTo>
                  <a:pt x="2051" y="272"/>
                </a:lnTo>
                <a:lnTo>
                  <a:pt x="2055" y="269"/>
                </a:lnTo>
                <a:lnTo>
                  <a:pt x="2062" y="273"/>
                </a:lnTo>
                <a:lnTo>
                  <a:pt x="2062" y="267"/>
                </a:lnTo>
                <a:lnTo>
                  <a:pt x="2093" y="254"/>
                </a:lnTo>
                <a:lnTo>
                  <a:pt x="2099" y="256"/>
                </a:lnTo>
                <a:lnTo>
                  <a:pt x="2114" y="252"/>
                </a:lnTo>
                <a:lnTo>
                  <a:pt x="2113" y="249"/>
                </a:lnTo>
                <a:lnTo>
                  <a:pt x="2110" y="244"/>
                </a:lnTo>
                <a:lnTo>
                  <a:pt x="2118" y="251"/>
                </a:lnTo>
                <a:lnTo>
                  <a:pt x="2125" y="247"/>
                </a:lnTo>
                <a:lnTo>
                  <a:pt x="2125" y="246"/>
                </a:lnTo>
                <a:lnTo>
                  <a:pt x="2125" y="244"/>
                </a:lnTo>
                <a:lnTo>
                  <a:pt x="2126" y="244"/>
                </a:lnTo>
                <a:lnTo>
                  <a:pt x="2127" y="243"/>
                </a:lnTo>
                <a:lnTo>
                  <a:pt x="2127" y="242"/>
                </a:lnTo>
                <a:lnTo>
                  <a:pt x="2130" y="242"/>
                </a:lnTo>
                <a:lnTo>
                  <a:pt x="2132" y="240"/>
                </a:lnTo>
                <a:lnTo>
                  <a:pt x="2133" y="240"/>
                </a:lnTo>
                <a:lnTo>
                  <a:pt x="2133" y="239"/>
                </a:lnTo>
                <a:lnTo>
                  <a:pt x="2134" y="238"/>
                </a:lnTo>
                <a:lnTo>
                  <a:pt x="2135" y="238"/>
                </a:lnTo>
                <a:lnTo>
                  <a:pt x="2135" y="236"/>
                </a:lnTo>
                <a:lnTo>
                  <a:pt x="2135" y="235"/>
                </a:lnTo>
                <a:lnTo>
                  <a:pt x="2135" y="234"/>
                </a:lnTo>
                <a:lnTo>
                  <a:pt x="2135" y="233"/>
                </a:lnTo>
                <a:lnTo>
                  <a:pt x="2134" y="233"/>
                </a:lnTo>
                <a:lnTo>
                  <a:pt x="2134" y="232"/>
                </a:lnTo>
                <a:lnTo>
                  <a:pt x="2133" y="232"/>
                </a:lnTo>
                <a:lnTo>
                  <a:pt x="2132" y="231"/>
                </a:lnTo>
                <a:lnTo>
                  <a:pt x="2131" y="230"/>
                </a:lnTo>
                <a:lnTo>
                  <a:pt x="2130" y="229"/>
                </a:lnTo>
                <a:lnTo>
                  <a:pt x="2126" y="227"/>
                </a:lnTo>
                <a:lnTo>
                  <a:pt x="2126" y="226"/>
                </a:lnTo>
                <a:lnTo>
                  <a:pt x="2126" y="224"/>
                </a:lnTo>
                <a:lnTo>
                  <a:pt x="2126" y="223"/>
                </a:lnTo>
                <a:lnTo>
                  <a:pt x="2126" y="222"/>
                </a:lnTo>
                <a:lnTo>
                  <a:pt x="2126" y="221"/>
                </a:lnTo>
                <a:lnTo>
                  <a:pt x="2127" y="221"/>
                </a:lnTo>
                <a:lnTo>
                  <a:pt x="2131" y="218"/>
                </a:lnTo>
                <a:lnTo>
                  <a:pt x="2131" y="217"/>
                </a:lnTo>
                <a:lnTo>
                  <a:pt x="2132" y="217"/>
                </a:lnTo>
                <a:lnTo>
                  <a:pt x="2133" y="216"/>
                </a:lnTo>
                <a:lnTo>
                  <a:pt x="2134" y="216"/>
                </a:lnTo>
                <a:lnTo>
                  <a:pt x="2134" y="215"/>
                </a:lnTo>
                <a:lnTo>
                  <a:pt x="2135" y="215"/>
                </a:lnTo>
                <a:lnTo>
                  <a:pt x="2136" y="215"/>
                </a:lnTo>
                <a:lnTo>
                  <a:pt x="2136" y="214"/>
                </a:lnTo>
                <a:lnTo>
                  <a:pt x="2136" y="213"/>
                </a:lnTo>
                <a:lnTo>
                  <a:pt x="2135" y="211"/>
                </a:lnTo>
                <a:lnTo>
                  <a:pt x="2135" y="210"/>
                </a:lnTo>
                <a:lnTo>
                  <a:pt x="2136" y="210"/>
                </a:lnTo>
                <a:lnTo>
                  <a:pt x="2139" y="209"/>
                </a:lnTo>
                <a:lnTo>
                  <a:pt x="2140" y="209"/>
                </a:lnTo>
                <a:lnTo>
                  <a:pt x="2140" y="208"/>
                </a:lnTo>
                <a:lnTo>
                  <a:pt x="2141" y="207"/>
                </a:lnTo>
                <a:lnTo>
                  <a:pt x="2141" y="206"/>
                </a:lnTo>
                <a:lnTo>
                  <a:pt x="2140" y="205"/>
                </a:lnTo>
                <a:lnTo>
                  <a:pt x="2140" y="204"/>
                </a:lnTo>
                <a:lnTo>
                  <a:pt x="2140" y="202"/>
                </a:lnTo>
                <a:lnTo>
                  <a:pt x="2140" y="201"/>
                </a:lnTo>
                <a:lnTo>
                  <a:pt x="2139" y="199"/>
                </a:lnTo>
                <a:lnTo>
                  <a:pt x="2139" y="198"/>
                </a:lnTo>
                <a:lnTo>
                  <a:pt x="2139" y="197"/>
                </a:lnTo>
                <a:lnTo>
                  <a:pt x="2139" y="196"/>
                </a:lnTo>
                <a:lnTo>
                  <a:pt x="2137" y="196"/>
                </a:lnTo>
                <a:lnTo>
                  <a:pt x="2137" y="194"/>
                </a:lnTo>
                <a:lnTo>
                  <a:pt x="2136" y="193"/>
                </a:lnTo>
                <a:lnTo>
                  <a:pt x="2136" y="192"/>
                </a:lnTo>
                <a:lnTo>
                  <a:pt x="2135" y="191"/>
                </a:lnTo>
                <a:lnTo>
                  <a:pt x="2134" y="191"/>
                </a:lnTo>
                <a:lnTo>
                  <a:pt x="2133" y="191"/>
                </a:lnTo>
                <a:lnTo>
                  <a:pt x="2132" y="191"/>
                </a:lnTo>
                <a:lnTo>
                  <a:pt x="2132" y="190"/>
                </a:lnTo>
                <a:lnTo>
                  <a:pt x="2132" y="189"/>
                </a:lnTo>
                <a:lnTo>
                  <a:pt x="2132" y="188"/>
                </a:lnTo>
                <a:lnTo>
                  <a:pt x="2133" y="188"/>
                </a:lnTo>
                <a:lnTo>
                  <a:pt x="2133" y="187"/>
                </a:lnTo>
                <a:lnTo>
                  <a:pt x="2133" y="185"/>
                </a:lnTo>
                <a:lnTo>
                  <a:pt x="2134" y="185"/>
                </a:lnTo>
                <a:lnTo>
                  <a:pt x="2130" y="164"/>
                </a:lnTo>
                <a:lnTo>
                  <a:pt x="2139" y="165"/>
                </a:lnTo>
                <a:lnTo>
                  <a:pt x="2141" y="166"/>
                </a:lnTo>
                <a:lnTo>
                  <a:pt x="2151" y="175"/>
                </a:lnTo>
                <a:lnTo>
                  <a:pt x="2167" y="189"/>
                </a:lnTo>
                <a:lnTo>
                  <a:pt x="2185" y="224"/>
                </a:lnTo>
                <a:lnTo>
                  <a:pt x="2186" y="227"/>
                </a:lnTo>
                <a:lnTo>
                  <a:pt x="2188" y="244"/>
                </a:lnTo>
                <a:lnTo>
                  <a:pt x="2189" y="250"/>
                </a:lnTo>
                <a:lnTo>
                  <a:pt x="2189" y="259"/>
                </a:lnTo>
                <a:lnTo>
                  <a:pt x="2194" y="269"/>
                </a:lnTo>
                <a:lnTo>
                  <a:pt x="2196" y="276"/>
                </a:lnTo>
                <a:lnTo>
                  <a:pt x="2199" y="283"/>
                </a:lnTo>
                <a:lnTo>
                  <a:pt x="2200" y="289"/>
                </a:lnTo>
                <a:lnTo>
                  <a:pt x="2202" y="292"/>
                </a:lnTo>
                <a:lnTo>
                  <a:pt x="2203" y="292"/>
                </a:lnTo>
                <a:lnTo>
                  <a:pt x="2203" y="293"/>
                </a:lnTo>
                <a:lnTo>
                  <a:pt x="2205" y="296"/>
                </a:lnTo>
                <a:lnTo>
                  <a:pt x="2213" y="309"/>
                </a:lnTo>
                <a:lnTo>
                  <a:pt x="2221" y="326"/>
                </a:lnTo>
                <a:lnTo>
                  <a:pt x="2222" y="327"/>
                </a:lnTo>
                <a:lnTo>
                  <a:pt x="2223" y="327"/>
                </a:lnTo>
                <a:lnTo>
                  <a:pt x="2227" y="332"/>
                </a:lnTo>
                <a:lnTo>
                  <a:pt x="2228" y="332"/>
                </a:lnTo>
                <a:lnTo>
                  <a:pt x="2228" y="333"/>
                </a:lnTo>
                <a:lnTo>
                  <a:pt x="2234" y="338"/>
                </a:lnTo>
                <a:lnTo>
                  <a:pt x="2236" y="340"/>
                </a:lnTo>
                <a:lnTo>
                  <a:pt x="2237" y="341"/>
                </a:lnTo>
                <a:lnTo>
                  <a:pt x="2238" y="341"/>
                </a:lnTo>
                <a:lnTo>
                  <a:pt x="2242" y="343"/>
                </a:lnTo>
                <a:lnTo>
                  <a:pt x="2245" y="347"/>
                </a:lnTo>
                <a:lnTo>
                  <a:pt x="2246" y="347"/>
                </a:lnTo>
                <a:lnTo>
                  <a:pt x="2248" y="349"/>
                </a:lnTo>
                <a:lnTo>
                  <a:pt x="2252" y="351"/>
                </a:lnTo>
                <a:lnTo>
                  <a:pt x="2254" y="352"/>
                </a:lnTo>
                <a:lnTo>
                  <a:pt x="2255" y="353"/>
                </a:lnTo>
                <a:lnTo>
                  <a:pt x="2256" y="353"/>
                </a:lnTo>
                <a:lnTo>
                  <a:pt x="2258" y="355"/>
                </a:lnTo>
                <a:lnTo>
                  <a:pt x="2262" y="358"/>
                </a:lnTo>
                <a:lnTo>
                  <a:pt x="2265" y="361"/>
                </a:lnTo>
                <a:lnTo>
                  <a:pt x="2268" y="363"/>
                </a:lnTo>
                <a:lnTo>
                  <a:pt x="2270" y="365"/>
                </a:lnTo>
                <a:lnTo>
                  <a:pt x="2273" y="368"/>
                </a:lnTo>
                <a:lnTo>
                  <a:pt x="2278" y="372"/>
                </a:lnTo>
                <a:lnTo>
                  <a:pt x="2282" y="373"/>
                </a:lnTo>
                <a:lnTo>
                  <a:pt x="2282" y="374"/>
                </a:lnTo>
                <a:lnTo>
                  <a:pt x="2287" y="375"/>
                </a:lnTo>
                <a:lnTo>
                  <a:pt x="2291" y="376"/>
                </a:lnTo>
                <a:lnTo>
                  <a:pt x="2297" y="376"/>
                </a:lnTo>
                <a:lnTo>
                  <a:pt x="2301" y="377"/>
                </a:lnTo>
                <a:lnTo>
                  <a:pt x="2306" y="377"/>
                </a:lnTo>
                <a:lnTo>
                  <a:pt x="2308" y="376"/>
                </a:lnTo>
                <a:lnTo>
                  <a:pt x="2309" y="376"/>
                </a:lnTo>
                <a:lnTo>
                  <a:pt x="2315" y="375"/>
                </a:lnTo>
                <a:lnTo>
                  <a:pt x="2322" y="374"/>
                </a:lnTo>
                <a:lnTo>
                  <a:pt x="2323" y="373"/>
                </a:lnTo>
                <a:lnTo>
                  <a:pt x="2329" y="372"/>
                </a:lnTo>
                <a:lnTo>
                  <a:pt x="2332" y="372"/>
                </a:lnTo>
                <a:lnTo>
                  <a:pt x="2335" y="372"/>
                </a:lnTo>
                <a:lnTo>
                  <a:pt x="2337" y="370"/>
                </a:lnTo>
                <a:lnTo>
                  <a:pt x="2337" y="372"/>
                </a:lnTo>
                <a:lnTo>
                  <a:pt x="2341" y="373"/>
                </a:lnTo>
                <a:lnTo>
                  <a:pt x="2348" y="374"/>
                </a:lnTo>
                <a:lnTo>
                  <a:pt x="2353" y="377"/>
                </a:lnTo>
                <a:lnTo>
                  <a:pt x="2355" y="378"/>
                </a:lnTo>
                <a:lnTo>
                  <a:pt x="2360" y="381"/>
                </a:lnTo>
                <a:lnTo>
                  <a:pt x="2365" y="383"/>
                </a:lnTo>
                <a:lnTo>
                  <a:pt x="2370" y="384"/>
                </a:lnTo>
                <a:lnTo>
                  <a:pt x="2374" y="384"/>
                </a:lnTo>
                <a:lnTo>
                  <a:pt x="2375" y="385"/>
                </a:lnTo>
                <a:lnTo>
                  <a:pt x="2376" y="385"/>
                </a:lnTo>
                <a:lnTo>
                  <a:pt x="2380" y="385"/>
                </a:lnTo>
                <a:lnTo>
                  <a:pt x="2383" y="386"/>
                </a:lnTo>
                <a:lnTo>
                  <a:pt x="2387" y="385"/>
                </a:lnTo>
                <a:lnTo>
                  <a:pt x="2391" y="385"/>
                </a:lnTo>
                <a:lnTo>
                  <a:pt x="2395" y="385"/>
                </a:lnTo>
                <a:lnTo>
                  <a:pt x="2400" y="385"/>
                </a:lnTo>
                <a:lnTo>
                  <a:pt x="2403" y="385"/>
                </a:lnTo>
                <a:lnTo>
                  <a:pt x="2410" y="385"/>
                </a:lnTo>
                <a:lnTo>
                  <a:pt x="2416" y="384"/>
                </a:lnTo>
                <a:lnTo>
                  <a:pt x="2419" y="383"/>
                </a:lnTo>
                <a:lnTo>
                  <a:pt x="2421" y="383"/>
                </a:lnTo>
                <a:lnTo>
                  <a:pt x="2425" y="384"/>
                </a:lnTo>
                <a:lnTo>
                  <a:pt x="2430" y="382"/>
                </a:lnTo>
                <a:lnTo>
                  <a:pt x="2436" y="380"/>
                </a:lnTo>
                <a:lnTo>
                  <a:pt x="2442" y="376"/>
                </a:lnTo>
                <a:lnTo>
                  <a:pt x="2445" y="375"/>
                </a:lnTo>
                <a:lnTo>
                  <a:pt x="2450" y="373"/>
                </a:lnTo>
                <a:lnTo>
                  <a:pt x="2454" y="370"/>
                </a:lnTo>
                <a:lnTo>
                  <a:pt x="2460" y="368"/>
                </a:lnTo>
                <a:lnTo>
                  <a:pt x="2465" y="365"/>
                </a:lnTo>
                <a:lnTo>
                  <a:pt x="2470" y="364"/>
                </a:lnTo>
                <a:lnTo>
                  <a:pt x="2473" y="363"/>
                </a:lnTo>
                <a:lnTo>
                  <a:pt x="2477" y="361"/>
                </a:lnTo>
                <a:lnTo>
                  <a:pt x="2482" y="360"/>
                </a:lnTo>
                <a:lnTo>
                  <a:pt x="2489" y="360"/>
                </a:lnTo>
                <a:lnTo>
                  <a:pt x="2496" y="359"/>
                </a:lnTo>
                <a:lnTo>
                  <a:pt x="2505" y="359"/>
                </a:lnTo>
                <a:lnTo>
                  <a:pt x="2508" y="359"/>
                </a:lnTo>
                <a:lnTo>
                  <a:pt x="2512" y="358"/>
                </a:lnTo>
                <a:lnTo>
                  <a:pt x="2520" y="358"/>
                </a:lnTo>
                <a:lnTo>
                  <a:pt x="2521" y="358"/>
                </a:lnTo>
                <a:lnTo>
                  <a:pt x="2524" y="358"/>
                </a:lnTo>
                <a:lnTo>
                  <a:pt x="2530" y="358"/>
                </a:lnTo>
                <a:lnTo>
                  <a:pt x="2531" y="358"/>
                </a:lnTo>
                <a:lnTo>
                  <a:pt x="2539" y="356"/>
                </a:lnTo>
                <a:lnTo>
                  <a:pt x="2547" y="355"/>
                </a:lnTo>
                <a:lnTo>
                  <a:pt x="2557" y="351"/>
                </a:lnTo>
                <a:lnTo>
                  <a:pt x="2559" y="351"/>
                </a:lnTo>
                <a:lnTo>
                  <a:pt x="2566" y="349"/>
                </a:lnTo>
                <a:lnTo>
                  <a:pt x="2572" y="347"/>
                </a:lnTo>
                <a:lnTo>
                  <a:pt x="2577" y="343"/>
                </a:lnTo>
                <a:lnTo>
                  <a:pt x="2583" y="341"/>
                </a:lnTo>
                <a:lnTo>
                  <a:pt x="2588" y="339"/>
                </a:lnTo>
                <a:lnTo>
                  <a:pt x="2591" y="336"/>
                </a:lnTo>
                <a:lnTo>
                  <a:pt x="2591" y="335"/>
                </a:lnTo>
                <a:lnTo>
                  <a:pt x="2592" y="335"/>
                </a:lnTo>
                <a:lnTo>
                  <a:pt x="2593" y="334"/>
                </a:lnTo>
                <a:lnTo>
                  <a:pt x="2594" y="333"/>
                </a:lnTo>
                <a:lnTo>
                  <a:pt x="2603" y="325"/>
                </a:lnTo>
                <a:lnTo>
                  <a:pt x="2607" y="323"/>
                </a:lnTo>
                <a:lnTo>
                  <a:pt x="2608" y="322"/>
                </a:lnTo>
                <a:lnTo>
                  <a:pt x="2610" y="319"/>
                </a:lnTo>
                <a:lnTo>
                  <a:pt x="2614" y="317"/>
                </a:lnTo>
                <a:lnTo>
                  <a:pt x="2616" y="314"/>
                </a:lnTo>
                <a:lnTo>
                  <a:pt x="2617" y="314"/>
                </a:lnTo>
                <a:lnTo>
                  <a:pt x="2617" y="313"/>
                </a:lnTo>
                <a:lnTo>
                  <a:pt x="2650" y="294"/>
                </a:lnTo>
                <a:lnTo>
                  <a:pt x="2651" y="294"/>
                </a:lnTo>
                <a:lnTo>
                  <a:pt x="2655" y="292"/>
                </a:lnTo>
                <a:lnTo>
                  <a:pt x="2661" y="291"/>
                </a:lnTo>
                <a:lnTo>
                  <a:pt x="2667" y="289"/>
                </a:lnTo>
                <a:lnTo>
                  <a:pt x="2672" y="286"/>
                </a:lnTo>
                <a:lnTo>
                  <a:pt x="2677" y="284"/>
                </a:lnTo>
                <a:lnTo>
                  <a:pt x="2683" y="281"/>
                </a:lnTo>
                <a:lnTo>
                  <a:pt x="2685" y="280"/>
                </a:lnTo>
                <a:lnTo>
                  <a:pt x="2687" y="279"/>
                </a:lnTo>
                <a:lnTo>
                  <a:pt x="2688" y="277"/>
                </a:lnTo>
                <a:lnTo>
                  <a:pt x="2691" y="275"/>
                </a:lnTo>
                <a:lnTo>
                  <a:pt x="2692" y="275"/>
                </a:lnTo>
                <a:lnTo>
                  <a:pt x="2696" y="272"/>
                </a:lnTo>
                <a:lnTo>
                  <a:pt x="2702" y="267"/>
                </a:lnTo>
                <a:lnTo>
                  <a:pt x="2709" y="263"/>
                </a:lnTo>
                <a:lnTo>
                  <a:pt x="2710" y="261"/>
                </a:lnTo>
                <a:lnTo>
                  <a:pt x="2713" y="259"/>
                </a:lnTo>
                <a:lnTo>
                  <a:pt x="2718" y="254"/>
                </a:lnTo>
                <a:lnTo>
                  <a:pt x="2720" y="250"/>
                </a:lnTo>
                <a:lnTo>
                  <a:pt x="2723" y="247"/>
                </a:lnTo>
                <a:lnTo>
                  <a:pt x="2728" y="240"/>
                </a:lnTo>
                <a:lnTo>
                  <a:pt x="2732" y="234"/>
                </a:lnTo>
                <a:lnTo>
                  <a:pt x="2737" y="227"/>
                </a:lnTo>
                <a:lnTo>
                  <a:pt x="2743" y="221"/>
                </a:lnTo>
                <a:lnTo>
                  <a:pt x="2744" y="219"/>
                </a:lnTo>
                <a:lnTo>
                  <a:pt x="2764" y="201"/>
                </a:lnTo>
                <a:lnTo>
                  <a:pt x="2767" y="199"/>
                </a:lnTo>
                <a:lnTo>
                  <a:pt x="2767" y="198"/>
                </a:lnTo>
                <a:lnTo>
                  <a:pt x="2771" y="196"/>
                </a:lnTo>
                <a:lnTo>
                  <a:pt x="2773" y="193"/>
                </a:lnTo>
                <a:lnTo>
                  <a:pt x="2774" y="192"/>
                </a:lnTo>
                <a:lnTo>
                  <a:pt x="2774" y="191"/>
                </a:lnTo>
                <a:lnTo>
                  <a:pt x="2775" y="191"/>
                </a:lnTo>
                <a:lnTo>
                  <a:pt x="2777" y="190"/>
                </a:lnTo>
                <a:lnTo>
                  <a:pt x="2780" y="185"/>
                </a:lnTo>
                <a:lnTo>
                  <a:pt x="2781" y="183"/>
                </a:lnTo>
                <a:lnTo>
                  <a:pt x="2783" y="179"/>
                </a:lnTo>
                <a:lnTo>
                  <a:pt x="2784" y="175"/>
                </a:lnTo>
                <a:lnTo>
                  <a:pt x="2786" y="172"/>
                </a:lnTo>
                <a:lnTo>
                  <a:pt x="2787" y="167"/>
                </a:lnTo>
                <a:lnTo>
                  <a:pt x="2787" y="166"/>
                </a:lnTo>
                <a:lnTo>
                  <a:pt x="2788" y="165"/>
                </a:lnTo>
                <a:lnTo>
                  <a:pt x="2788" y="163"/>
                </a:lnTo>
                <a:lnTo>
                  <a:pt x="2788" y="162"/>
                </a:lnTo>
                <a:lnTo>
                  <a:pt x="2788" y="156"/>
                </a:lnTo>
                <a:lnTo>
                  <a:pt x="2789" y="150"/>
                </a:lnTo>
                <a:lnTo>
                  <a:pt x="2789" y="144"/>
                </a:lnTo>
                <a:lnTo>
                  <a:pt x="2788" y="139"/>
                </a:lnTo>
                <a:lnTo>
                  <a:pt x="2788" y="133"/>
                </a:lnTo>
                <a:lnTo>
                  <a:pt x="2788" y="129"/>
                </a:lnTo>
                <a:lnTo>
                  <a:pt x="2788" y="122"/>
                </a:lnTo>
                <a:lnTo>
                  <a:pt x="2787" y="116"/>
                </a:lnTo>
                <a:lnTo>
                  <a:pt x="2786" y="110"/>
                </a:lnTo>
                <a:lnTo>
                  <a:pt x="2784" y="105"/>
                </a:lnTo>
                <a:lnTo>
                  <a:pt x="2783" y="100"/>
                </a:lnTo>
                <a:lnTo>
                  <a:pt x="2782" y="95"/>
                </a:lnTo>
                <a:lnTo>
                  <a:pt x="2781" y="91"/>
                </a:lnTo>
                <a:lnTo>
                  <a:pt x="2780" y="88"/>
                </a:lnTo>
                <a:lnTo>
                  <a:pt x="2780" y="84"/>
                </a:lnTo>
                <a:lnTo>
                  <a:pt x="2783" y="74"/>
                </a:lnTo>
                <a:lnTo>
                  <a:pt x="2783" y="73"/>
                </a:lnTo>
                <a:lnTo>
                  <a:pt x="2783" y="72"/>
                </a:lnTo>
                <a:lnTo>
                  <a:pt x="2787" y="63"/>
                </a:lnTo>
                <a:lnTo>
                  <a:pt x="2789" y="54"/>
                </a:lnTo>
                <a:lnTo>
                  <a:pt x="2790" y="50"/>
                </a:lnTo>
                <a:lnTo>
                  <a:pt x="2792" y="47"/>
                </a:lnTo>
                <a:lnTo>
                  <a:pt x="2813" y="30"/>
                </a:lnTo>
                <a:lnTo>
                  <a:pt x="2852" y="20"/>
                </a:lnTo>
                <a:lnTo>
                  <a:pt x="2855" y="20"/>
                </a:lnTo>
                <a:lnTo>
                  <a:pt x="2891" y="39"/>
                </a:lnTo>
                <a:lnTo>
                  <a:pt x="2901" y="45"/>
                </a:lnTo>
                <a:lnTo>
                  <a:pt x="2902" y="46"/>
                </a:lnTo>
                <a:lnTo>
                  <a:pt x="2903" y="47"/>
                </a:lnTo>
                <a:lnTo>
                  <a:pt x="2904" y="48"/>
                </a:lnTo>
                <a:lnTo>
                  <a:pt x="2905" y="50"/>
                </a:lnTo>
                <a:lnTo>
                  <a:pt x="2910" y="55"/>
                </a:lnTo>
                <a:lnTo>
                  <a:pt x="2917" y="59"/>
                </a:lnTo>
                <a:lnTo>
                  <a:pt x="2925" y="62"/>
                </a:lnTo>
                <a:lnTo>
                  <a:pt x="2934" y="64"/>
                </a:lnTo>
                <a:lnTo>
                  <a:pt x="2943" y="65"/>
                </a:lnTo>
                <a:lnTo>
                  <a:pt x="2948" y="64"/>
                </a:lnTo>
                <a:lnTo>
                  <a:pt x="2958" y="59"/>
                </a:lnTo>
                <a:lnTo>
                  <a:pt x="2963" y="54"/>
                </a:lnTo>
                <a:lnTo>
                  <a:pt x="2964" y="51"/>
                </a:lnTo>
                <a:lnTo>
                  <a:pt x="2967" y="43"/>
                </a:lnTo>
                <a:lnTo>
                  <a:pt x="2970" y="35"/>
                </a:lnTo>
                <a:lnTo>
                  <a:pt x="2972" y="25"/>
                </a:lnTo>
                <a:lnTo>
                  <a:pt x="2974" y="18"/>
                </a:lnTo>
                <a:lnTo>
                  <a:pt x="2977" y="12"/>
                </a:lnTo>
                <a:lnTo>
                  <a:pt x="2979" y="9"/>
                </a:lnTo>
                <a:lnTo>
                  <a:pt x="2980" y="8"/>
                </a:lnTo>
                <a:lnTo>
                  <a:pt x="2982" y="7"/>
                </a:lnTo>
                <a:lnTo>
                  <a:pt x="2988" y="6"/>
                </a:lnTo>
                <a:lnTo>
                  <a:pt x="3033" y="0"/>
                </a:lnTo>
                <a:lnTo>
                  <a:pt x="3066" y="0"/>
                </a:lnTo>
                <a:lnTo>
                  <a:pt x="3093" y="6"/>
                </a:lnTo>
                <a:lnTo>
                  <a:pt x="3109" y="10"/>
                </a:lnTo>
                <a:lnTo>
                  <a:pt x="3116" y="12"/>
                </a:lnTo>
                <a:lnTo>
                  <a:pt x="3124" y="13"/>
                </a:lnTo>
                <a:lnTo>
                  <a:pt x="3127" y="14"/>
                </a:lnTo>
                <a:lnTo>
                  <a:pt x="3128" y="14"/>
                </a:lnTo>
                <a:lnTo>
                  <a:pt x="3133" y="15"/>
                </a:lnTo>
                <a:lnTo>
                  <a:pt x="3140" y="16"/>
                </a:lnTo>
                <a:lnTo>
                  <a:pt x="3151" y="23"/>
                </a:lnTo>
                <a:lnTo>
                  <a:pt x="3154" y="28"/>
                </a:lnTo>
                <a:lnTo>
                  <a:pt x="3157" y="26"/>
                </a:lnTo>
                <a:lnTo>
                  <a:pt x="3159" y="25"/>
                </a:lnTo>
                <a:lnTo>
                  <a:pt x="3161" y="30"/>
                </a:lnTo>
                <a:lnTo>
                  <a:pt x="3163" y="34"/>
                </a:lnTo>
                <a:lnTo>
                  <a:pt x="3164" y="38"/>
                </a:lnTo>
                <a:lnTo>
                  <a:pt x="3167" y="49"/>
                </a:lnTo>
                <a:lnTo>
                  <a:pt x="3169" y="65"/>
                </a:lnTo>
                <a:lnTo>
                  <a:pt x="3169" y="71"/>
                </a:lnTo>
                <a:lnTo>
                  <a:pt x="3170" y="87"/>
                </a:lnTo>
                <a:lnTo>
                  <a:pt x="3170" y="93"/>
                </a:lnTo>
                <a:lnTo>
                  <a:pt x="3171" y="102"/>
                </a:lnTo>
                <a:lnTo>
                  <a:pt x="3174" y="107"/>
                </a:lnTo>
                <a:lnTo>
                  <a:pt x="3176" y="110"/>
                </a:lnTo>
                <a:lnTo>
                  <a:pt x="3185" y="122"/>
                </a:lnTo>
                <a:lnTo>
                  <a:pt x="3185" y="124"/>
                </a:lnTo>
                <a:lnTo>
                  <a:pt x="3184" y="125"/>
                </a:lnTo>
                <a:lnTo>
                  <a:pt x="3181" y="129"/>
                </a:lnTo>
                <a:lnTo>
                  <a:pt x="3178" y="133"/>
                </a:lnTo>
                <a:lnTo>
                  <a:pt x="3174" y="135"/>
                </a:lnTo>
                <a:lnTo>
                  <a:pt x="3168" y="139"/>
                </a:lnTo>
                <a:lnTo>
                  <a:pt x="3164" y="141"/>
                </a:lnTo>
                <a:lnTo>
                  <a:pt x="3160" y="143"/>
                </a:lnTo>
                <a:lnTo>
                  <a:pt x="3157" y="144"/>
                </a:lnTo>
                <a:lnTo>
                  <a:pt x="3154" y="144"/>
                </a:lnTo>
                <a:lnTo>
                  <a:pt x="3153" y="146"/>
                </a:lnTo>
                <a:lnTo>
                  <a:pt x="3152" y="147"/>
                </a:lnTo>
                <a:lnTo>
                  <a:pt x="3151" y="149"/>
                </a:lnTo>
                <a:lnTo>
                  <a:pt x="3150" y="154"/>
                </a:lnTo>
                <a:lnTo>
                  <a:pt x="3150" y="158"/>
                </a:lnTo>
                <a:lnTo>
                  <a:pt x="3151" y="164"/>
                </a:lnTo>
                <a:lnTo>
                  <a:pt x="3151" y="168"/>
                </a:lnTo>
                <a:lnTo>
                  <a:pt x="3149" y="172"/>
                </a:lnTo>
                <a:lnTo>
                  <a:pt x="3148" y="175"/>
                </a:lnTo>
                <a:lnTo>
                  <a:pt x="3146" y="182"/>
                </a:lnTo>
                <a:lnTo>
                  <a:pt x="3145" y="187"/>
                </a:lnTo>
                <a:lnTo>
                  <a:pt x="3144" y="189"/>
                </a:lnTo>
                <a:lnTo>
                  <a:pt x="3145" y="192"/>
                </a:lnTo>
                <a:lnTo>
                  <a:pt x="3150" y="218"/>
                </a:lnTo>
                <a:lnTo>
                  <a:pt x="3150" y="230"/>
                </a:lnTo>
                <a:lnTo>
                  <a:pt x="3146" y="248"/>
                </a:lnTo>
                <a:lnTo>
                  <a:pt x="3141" y="267"/>
                </a:lnTo>
                <a:lnTo>
                  <a:pt x="3140" y="282"/>
                </a:lnTo>
                <a:lnTo>
                  <a:pt x="3141" y="292"/>
                </a:lnTo>
                <a:lnTo>
                  <a:pt x="3142" y="297"/>
                </a:lnTo>
                <a:lnTo>
                  <a:pt x="3143" y="302"/>
                </a:lnTo>
                <a:lnTo>
                  <a:pt x="3145" y="310"/>
                </a:lnTo>
                <a:lnTo>
                  <a:pt x="3149" y="316"/>
                </a:lnTo>
                <a:lnTo>
                  <a:pt x="3152" y="319"/>
                </a:lnTo>
                <a:lnTo>
                  <a:pt x="3155" y="322"/>
                </a:lnTo>
                <a:lnTo>
                  <a:pt x="3159" y="321"/>
                </a:lnTo>
                <a:lnTo>
                  <a:pt x="3163" y="318"/>
                </a:lnTo>
                <a:lnTo>
                  <a:pt x="3166" y="316"/>
                </a:lnTo>
                <a:lnTo>
                  <a:pt x="3167" y="313"/>
                </a:lnTo>
                <a:lnTo>
                  <a:pt x="3164" y="309"/>
                </a:lnTo>
                <a:lnTo>
                  <a:pt x="3162" y="303"/>
                </a:lnTo>
                <a:lnTo>
                  <a:pt x="3160" y="300"/>
                </a:lnTo>
                <a:lnTo>
                  <a:pt x="3158" y="293"/>
                </a:lnTo>
                <a:lnTo>
                  <a:pt x="3155" y="290"/>
                </a:lnTo>
                <a:lnTo>
                  <a:pt x="3155" y="285"/>
                </a:lnTo>
                <a:lnTo>
                  <a:pt x="3158" y="277"/>
                </a:lnTo>
                <a:lnTo>
                  <a:pt x="3162" y="273"/>
                </a:lnTo>
                <a:lnTo>
                  <a:pt x="3168" y="269"/>
                </a:lnTo>
                <a:lnTo>
                  <a:pt x="3174" y="269"/>
                </a:lnTo>
                <a:lnTo>
                  <a:pt x="3180" y="271"/>
                </a:lnTo>
                <a:lnTo>
                  <a:pt x="3185" y="274"/>
                </a:lnTo>
                <a:lnTo>
                  <a:pt x="3188" y="277"/>
                </a:lnTo>
                <a:lnTo>
                  <a:pt x="3192" y="283"/>
                </a:lnTo>
                <a:lnTo>
                  <a:pt x="3193" y="293"/>
                </a:lnTo>
                <a:lnTo>
                  <a:pt x="3193" y="306"/>
                </a:lnTo>
                <a:lnTo>
                  <a:pt x="3191" y="317"/>
                </a:lnTo>
                <a:lnTo>
                  <a:pt x="3189" y="325"/>
                </a:lnTo>
                <a:lnTo>
                  <a:pt x="3191" y="328"/>
                </a:lnTo>
                <a:lnTo>
                  <a:pt x="3193" y="332"/>
                </a:lnTo>
                <a:lnTo>
                  <a:pt x="3196" y="333"/>
                </a:lnTo>
                <a:lnTo>
                  <a:pt x="3198" y="331"/>
                </a:lnTo>
                <a:lnTo>
                  <a:pt x="3200" y="330"/>
                </a:lnTo>
                <a:lnTo>
                  <a:pt x="3203" y="327"/>
                </a:lnTo>
                <a:lnTo>
                  <a:pt x="3205" y="326"/>
                </a:lnTo>
                <a:lnTo>
                  <a:pt x="3206" y="327"/>
                </a:lnTo>
                <a:lnTo>
                  <a:pt x="3209" y="327"/>
                </a:lnTo>
                <a:lnTo>
                  <a:pt x="3212" y="327"/>
                </a:lnTo>
                <a:lnTo>
                  <a:pt x="3217" y="330"/>
                </a:lnTo>
                <a:lnTo>
                  <a:pt x="3218" y="333"/>
                </a:lnTo>
                <a:lnTo>
                  <a:pt x="3218" y="338"/>
                </a:lnTo>
                <a:lnTo>
                  <a:pt x="3217" y="349"/>
                </a:lnTo>
                <a:lnTo>
                  <a:pt x="3219" y="353"/>
                </a:lnTo>
                <a:lnTo>
                  <a:pt x="3219" y="356"/>
                </a:lnTo>
                <a:lnTo>
                  <a:pt x="3221" y="360"/>
                </a:lnTo>
                <a:lnTo>
                  <a:pt x="3224" y="366"/>
                </a:lnTo>
                <a:lnTo>
                  <a:pt x="3229" y="372"/>
                </a:lnTo>
                <a:lnTo>
                  <a:pt x="3231" y="374"/>
                </a:lnTo>
                <a:lnTo>
                  <a:pt x="3235" y="378"/>
                </a:lnTo>
                <a:lnTo>
                  <a:pt x="3238" y="381"/>
                </a:lnTo>
                <a:lnTo>
                  <a:pt x="3239" y="384"/>
                </a:lnTo>
                <a:lnTo>
                  <a:pt x="3240" y="386"/>
                </a:lnTo>
                <a:lnTo>
                  <a:pt x="3241" y="390"/>
                </a:lnTo>
                <a:lnTo>
                  <a:pt x="3243" y="392"/>
                </a:lnTo>
                <a:lnTo>
                  <a:pt x="3243" y="394"/>
                </a:lnTo>
                <a:lnTo>
                  <a:pt x="3241" y="397"/>
                </a:lnTo>
                <a:lnTo>
                  <a:pt x="3240" y="398"/>
                </a:lnTo>
                <a:lnTo>
                  <a:pt x="3239" y="399"/>
                </a:lnTo>
                <a:lnTo>
                  <a:pt x="3236" y="399"/>
                </a:lnTo>
                <a:lnTo>
                  <a:pt x="3232" y="400"/>
                </a:lnTo>
                <a:lnTo>
                  <a:pt x="3229" y="400"/>
                </a:lnTo>
                <a:lnTo>
                  <a:pt x="3227" y="399"/>
                </a:lnTo>
                <a:lnTo>
                  <a:pt x="3222" y="398"/>
                </a:lnTo>
                <a:lnTo>
                  <a:pt x="3217" y="394"/>
                </a:lnTo>
                <a:lnTo>
                  <a:pt x="3214" y="391"/>
                </a:lnTo>
                <a:lnTo>
                  <a:pt x="3210" y="388"/>
                </a:lnTo>
                <a:lnTo>
                  <a:pt x="3203" y="385"/>
                </a:lnTo>
                <a:lnTo>
                  <a:pt x="3201" y="385"/>
                </a:lnTo>
                <a:lnTo>
                  <a:pt x="3195" y="384"/>
                </a:lnTo>
                <a:lnTo>
                  <a:pt x="3192" y="385"/>
                </a:lnTo>
                <a:lnTo>
                  <a:pt x="3188" y="386"/>
                </a:lnTo>
                <a:lnTo>
                  <a:pt x="3186" y="388"/>
                </a:lnTo>
                <a:lnTo>
                  <a:pt x="3186" y="391"/>
                </a:lnTo>
                <a:lnTo>
                  <a:pt x="3186" y="393"/>
                </a:lnTo>
                <a:lnTo>
                  <a:pt x="3186" y="395"/>
                </a:lnTo>
                <a:lnTo>
                  <a:pt x="3188" y="398"/>
                </a:lnTo>
                <a:lnTo>
                  <a:pt x="3189" y="399"/>
                </a:lnTo>
                <a:lnTo>
                  <a:pt x="3193" y="401"/>
                </a:lnTo>
                <a:lnTo>
                  <a:pt x="3200" y="403"/>
                </a:lnTo>
                <a:lnTo>
                  <a:pt x="3204" y="406"/>
                </a:lnTo>
                <a:lnTo>
                  <a:pt x="3207" y="409"/>
                </a:lnTo>
                <a:lnTo>
                  <a:pt x="3207" y="413"/>
                </a:lnTo>
                <a:lnTo>
                  <a:pt x="3206" y="416"/>
                </a:lnTo>
                <a:lnTo>
                  <a:pt x="3203" y="419"/>
                </a:lnTo>
                <a:lnTo>
                  <a:pt x="3201" y="419"/>
                </a:lnTo>
                <a:lnTo>
                  <a:pt x="3197" y="419"/>
                </a:lnTo>
                <a:lnTo>
                  <a:pt x="3191" y="418"/>
                </a:lnTo>
                <a:lnTo>
                  <a:pt x="3184" y="418"/>
                </a:lnTo>
                <a:lnTo>
                  <a:pt x="3177" y="418"/>
                </a:lnTo>
                <a:lnTo>
                  <a:pt x="3170" y="420"/>
                </a:lnTo>
                <a:lnTo>
                  <a:pt x="3167" y="422"/>
                </a:lnTo>
                <a:lnTo>
                  <a:pt x="3164" y="425"/>
                </a:lnTo>
                <a:lnTo>
                  <a:pt x="3161" y="430"/>
                </a:lnTo>
                <a:lnTo>
                  <a:pt x="3160" y="433"/>
                </a:lnTo>
                <a:lnTo>
                  <a:pt x="3159" y="436"/>
                </a:lnTo>
                <a:lnTo>
                  <a:pt x="3159" y="440"/>
                </a:lnTo>
                <a:lnTo>
                  <a:pt x="3160" y="443"/>
                </a:lnTo>
                <a:lnTo>
                  <a:pt x="3161" y="448"/>
                </a:lnTo>
                <a:lnTo>
                  <a:pt x="3162" y="451"/>
                </a:lnTo>
                <a:lnTo>
                  <a:pt x="3163" y="453"/>
                </a:lnTo>
                <a:lnTo>
                  <a:pt x="3166" y="455"/>
                </a:lnTo>
                <a:lnTo>
                  <a:pt x="3168" y="456"/>
                </a:lnTo>
                <a:lnTo>
                  <a:pt x="3174" y="458"/>
                </a:lnTo>
                <a:lnTo>
                  <a:pt x="3178" y="459"/>
                </a:lnTo>
                <a:lnTo>
                  <a:pt x="3181" y="458"/>
                </a:lnTo>
                <a:lnTo>
                  <a:pt x="3187" y="458"/>
                </a:lnTo>
                <a:lnTo>
                  <a:pt x="3193" y="458"/>
                </a:lnTo>
                <a:lnTo>
                  <a:pt x="3197" y="458"/>
                </a:lnTo>
                <a:lnTo>
                  <a:pt x="3200" y="460"/>
                </a:lnTo>
                <a:lnTo>
                  <a:pt x="3201" y="462"/>
                </a:lnTo>
                <a:lnTo>
                  <a:pt x="3200" y="467"/>
                </a:lnTo>
                <a:lnTo>
                  <a:pt x="3198" y="472"/>
                </a:lnTo>
                <a:lnTo>
                  <a:pt x="3196" y="475"/>
                </a:lnTo>
                <a:lnTo>
                  <a:pt x="3194" y="478"/>
                </a:lnTo>
                <a:lnTo>
                  <a:pt x="3192" y="478"/>
                </a:lnTo>
                <a:lnTo>
                  <a:pt x="3187" y="480"/>
                </a:lnTo>
                <a:lnTo>
                  <a:pt x="3186" y="480"/>
                </a:lnTo>
                <a:lnTo>
                  <a:pt x="3183" y="478"/>
                </a:lnTo>
                <a:lnTo>
                  <a:pt x="3179" y="478"/>
                </a:lnTo>
                <a:lnTo>
                  <a:pt x="3175" y="478"/>
                </a:lnTo>
                <a:lnTo>
                  <a:pt x="3167" y="478"/>
                </a:lnTo>
                <a:lnTo>
                  <a:pt x="3162" y="480"/>
                </a:lnTo>
                <a:lnTo>
                  <a:pt x="3162" y="482"/>
                </a:lnTo>
                <a:lnTo>
                  <a:pt x="3162" y="483"/>
                </a:lnTo>
                <a:lnTo>
                  <a:pt x="3167" y="485"/>
                </a:lnTo>
                <a:lnTo>
                  <a:pt x="3169" y="486"/>
                </a:lnTo>
                <a:lnTo>
                  <a:pt x="3170" y="490"/>
                </a:lnTo>
                <a:lnTo>
                  <a:pt x="3172" y="492"/>
                </a:lnTo>
                <a:lnTo>
                  <a:pt x="3172" y="493"/>
                </a:lnTo>
                <a:lnTo>
                  <a:pt x="3174" y="498"/>
                </a:lnTo>
                <a:lnTo>
                  <a:pt x="3172" y="501"/>
                </a:lnTo>
                <a:lnTo>
                  <a:pt x="3169" y="505"/>
                </a:lnTo>
                <a:lnTo>
                  <a:pt x="3164" y="509"/>
                </a:lnTo>
                <a:lnTo>
                  <a:pt x="3159" y="516"/>
                </a:lnTo>
                <a:lnTo>
                  <a:pt x="3155" y="523"/>
                </a:lnTo>
                <a:lnTo>
                  <a:pt x="3150" y="550"/>
                </a:lnTo>
                <a:lnTo>
                  <a:pt x="3150" y="551"/>
                </a:lnTo>
                <a:lnTo>
                  <a:pt x="3152" y="553"/>
                </a:lnTo>
                <a:lnTo>
                  <a:pt x="3153" y="554"/>
                </a:lnTo>
                <a:lnTo>
                  <a:pt x="3157" y="558"/>
                </a:lnTo>
                <a:lnTo>
                  <a:pt x="3161" y="560"/>
                </a:lnTo>
                <a:lnTo>
                  <a:pt x="3168" y="564"/>
                </a:lnTo>
                <a:lnTo>
                  <a:pt x="3176" y="565"/>
                </a:lnTo>
                <a:lnTo>
                  <a:pt x="3183" y="567"/>
                </a:lnTo>
                <a:lnTo>
                  <a:pt x="3185" y="568"/>
                </a:lnTo>
                <a:lnTo>
                  <a:pt x="3187" y="573"/>
                </a:lnTo>
                <a:lnTo>
                  <a:pt x="3186" y="577"/>
                </a:lnTo>
                <a:lnTo>
                  <a:pt x="3184" y="579"/>
                </a:lnTo>
                <a:lnTo>
                  <a:pt x="3180" y="581"/>
                </a:lnTo>
                <a:lnTo>
                  <a:pt x="3176" y="579"/>
                </a:lnTo>
                <a:lnTo>
                  <a:pt x="3170" y="578"/>
                </a:lnTo>
                <a:lnTo>
                  <a:pt x="3164" y="579"/>
                </a:lnTo>
                <a:lnTo>
                  <a:pt x="3161" y="581"/>
                </a:lnTo>
                <a:lnTo>
                  <a:pt x="3159" y="583"/>
                </a:lnTo>
                <a:lnTo>
                  <a:pt x="3158" y="585"/>
                </a:lnTo>
                <a:lnTo>
                  <a:pt x="3159" y="586"/>
                </a:lnTo>
                <a:lnTo>
                  <a:pt x="3161" y="587"/>
                </a:lnTo>
                <a:lnTo>
                  <a:pt x="3163" y="591"/>
                </a:lnTo>
                <a:lnTo>
                  <a:pt x="3167" y="593"/>
                </a:lnTo>
                <a:lnTo>
                  <a:pt x="3169" y="595"/>
                </a:lnTo>
                <a:lnTo>
                  <a:pt x="3172" y="597"/>
                </a:lnTo>
                <a:lnTo>
                  <a:pt x="3176" y="598"/>
                </a:lnTo>
                <a:lnTo>
                  <a:pt x="3178" y="601"/>
                </a:lnTo>
                <a:lnTo>
                  <a:pt x="3179" y="603"/>
                </a:lnTo>
                <a:lnTo>
                  <a:pt x="3180" y="607"/>
                </a:lnTo>
                <a:lnTo>
                  <a:pt x="3181" y="609"/>
                </a:lnTo>
                <a:lnTo>
                  <a:pt x="3181" y="612"/>
                </a:lnTo>
                <a:lnTo>
                  <a:pt x="3181" y="628"/>
                </a:lnTo>
                <a:lnTo>
                  <a:pt x="3183" y="632"/>
                </a:lnTo>
                <a:lnTo>
                  <a:pt x="3184" y="634"/>
                </a:lnTo>
                <a:lnTo>
                  <a:pt x="3185" y="635"/>
                </a:lnTo>
                <a:lnTo>
                  <a:pt x="3195" y="648"/>
                </a:lnTo>
                <a:lnTo>
                  <a:pt x="3210" y="658"/>
                </a:lnTo>
                <a:lnTo>
                  <a:pt x="3212" y="660"/>
                </a:lnTo>
                <a:lnTo>
                  <a:pt x="3214" y="664"/>
                </a:lnTo>
                <a:lnTo>
                  <a:pt x="3214" y="668"/>
                </a:lnTo>
                <a:lnTo>
                  <a:pt x="3214" y="671"/>
                </a:lnTo>
                <a:lnTo>
                  <a:pt x="3212" y="673"/>
                </a:lnTo>
                <a:lnTo>
                  <a:pt x="3209" y="674"/>
                </a:lnTo>
                <a:lnTo>
                  <a:pt x="3204" y="675"/>
                </a:lnTo>
                <a:lnTo>
                  <a:pt x="3196" y="675"/>
                </a:lnTo>
                <a:lnTo>
                  <a:pt x="3191" y="675"/>
                </a:lnTo>
                <a:lnTo>
                  <a:pt x="3184" y="675"/>
                </a:lnTo>
                <a:lnTo>
                  <a:pt x="3179" y="677"/>
                </a:lnTo>
                <a:lnTo>
                  <a:pt x="3177" y="681"/>
                </a:lnTo>
                <a:lnTo>
                  <a:pt x="3177" y="684"/>
                </a:lnTo>
                <a:lnTo>
                  <a:pt x="3177" y="686"/>
                </a:lnTo>
                <a:lnTo>
                  <a:pt x="3179" y="689"/>
                </a:lnTo>
                <a:lnTo>
                  <a:pt x="3183" y="692"/>
                </a:lnTo>
                <a:lnTo>
                  <a:pt x="3188" y="692"/>
                </a:lnTo>
                <a:lnTo>
                  <a:pt x="3195" y="690"/>
                </a:lnTo>
                <a:lnTo>
                  <a:pt x="3210" y="687"/>
                </a:lnTo>
                <a:lnTo>
                  <a:pt x="3213" y="686"/>
                </a:lnTo>
                <a:lnTo>
                  <a:pt x="3218" y="686"/>
                </a:lnTo>
                <a:lnTo>
                  <a:pt x="3220" y="687"/>
                </a:lnTo>
                <a:lnTo>
                  <a:pt x="3221" y="691"/>
                </a:lnTo>
                <a:lnTo>
                  <a:pt x="3220" y="693"/>
                </a:lnTo>
                <a:lnTo>
                  <a:pt x="3217" y="696"/>
                </a:lnTo>
                <a:lnTo>
                  <a:pt x="3214" y="700"/>
                </a:lnTo>
                <a:lnTo>
                  <a:pt x="3209" y="706"/>
                </a:lnTo>
                <a:lnTo>
                  <a:pt x="3204" y="711"/>
                </a:lnTo>
                <a:lnTo>
                  <a:pt x="3202" y="713"/>
                </a:lnTo>
                <a:lnTo>
                  <a:pt x="3201" y="717"/>
                </a:lnTo>
                <a:lnTo>
                  <a:pt x="3200" y="721"/>
                </a:lnTo>
                <a:lnTo>
                  <a:pt x="3201" y="727"/>
                </a:lnTo>
                <a:lnTo>
                  <a:pt x="3201" y="732"/>
                </a:lnTo>
                <a:lnTo>
                  <a:pt x="3203" y="736"/>
                </a:lnTo>
                <a:lnTo>
                  <a:pt x="3205" y="738"/>
                </a:lnTo>
                <a:lnTo>
                  <a:pt x="3209" y="738"/>
                </a:lnTo>
                <a:lnTo>
                  <a:pt x="3213" y="737"/>
                </a:lnTo>
                <a:lnTo>
                  <a:pt x="3217" y="733"/>
                </a:lnTo>
                <a:lnTo>
                  <a:pt x="3220" y="728"/>
                </a:lnTo>
                <a:lnTo>
                  <a:pt x="3224" y="725"/>
                </a:lnTo>
                <a:lnTo>
                  <a:pt x="3231" y="721"/>
                </a:lnTo>
                <a:lnTo>
                  <a:pt x="3233" y="721"/>
                </a:lnTo>
                <a:lnTo>
                  <a:pt x="3237" y="721"/>
                </a:lnTo>
                <a:lnTo>
                  <a:pt x="3240" y="723"/>
                </a:lnTo>
                <a:lnTo>
                  <a:pt x="3241" y="724"/>
                </a:lnTo>
                <a:lnTo>
                  <a:pt x="3243" y="727"/>
                </a:lnTo>
                <a:lnTo>
                  <a:pt x="3241" y="729"/>
                </a:lnTo>
                <a:lnTo>
                  <a:pt x="3240" y="732"/>
                </a:lnTo>
                <a:lnTo>
                  <a:pt x="3236" y="733"/>
                </a:lnTo>
                <a:lnTo>
                  <a:pt x="3233" y="734"/>
                </a:lnTo>
                <a:lnTo>
                  <a:pt x="3229" y="734"/>
                </a:lnTo>
                <a:lnTo>
                  <a:pt x="3226" y="734"/>
                </a:lnTo>
                <a:lnTo>
                  <a:pt x="3223" y="735"/>
                </a:lnTo>
                <a:lnTo>
                  <a:pt x="3221" y="737"/>
                </a:lnTo>
                <a:lnTo>
                  <a:pt x="3220" y="741"/>
                </a:lnTo>
                <a:lnTo>
                  <a:pt x="3221" y="744"/>
                </a:lnTo>
                <a:lnTo>
                  <a:pt x="3226" y="748"/>
                </a:lnTo>
                <a:lnTo>
                  <a:pt x="3228" y="750"/>
                </a:lnTo>
                <a:lnTo>
                  <a:pt x="3229" y="753"/>
                </a:lnTo>
                <a:lnTo>
                  <a:pt x="3230" y="758"/>
                </a:lnTo>
                <a:lnTo>
                  <a:pt x="3229" y="760"/>
                </a:lnTo>
                <a:lnTo>
                  <a:pt x="3227" y="762"/>
                </a:lnTo>
                <a:lnTo>
                  <a:pt x="3227" y="766"/>
                </a:lnTo>
                <a:lnTo>
                  <a:pt x="3226" y="769"/>
                </a:lnTo>
                <a:lnTo>
                  <a:pt x="3227" y="773"/>
                </a:lnTo>
                <a:lnTo>
                  <a:pt x="3228" y="777"/>
                </a:lnTo>
                <a:lnTo>
                  <a:pt x="3230" y="780"/>
                </a:lnTo>
                <a:lnTo>
                  <a:pt x="3235" y="784"/>
                </a:lnTo>
                <a:lnTo>
                  <a:pt x="3238" y="787"/>
                </a:lnTo>
                <a:lnTo>
                  <a:pt x="3240" y="790"/>
                </a:lnTo>
                <a:lnTo>
                  <a:pt x="3241" y="792"/>
                </a:lnTo>
                <a:lnTo>
                  <a:pt x="3244" y="794"/>
                </a:lnTo>
                <a:lnTo>
                  <a:pt x="3244" y="798"/>
                </a:lnTo>
                <a:lnTo>
                  <a:pt x="3243" y="802"/>
                </a:lnTo>
                <a:lnTo>
                  <a:pt x="3239" y="805"/>
                </a:lnTo>
                <a:lnTo>
                  <a:pt x="3239" y="807"/>
                </a:lnTo>
                <a:lnTo>
                  <a:pt x="3238" y="811"/>
                </a:lnTo>
                <a:lnTo>
                  <a:pt x="3237" y="815"/>
                </a:lnTo>
                <a:lnTo>
                  <a:pt x="3238" y="819"/>
                </a:lnTo>
                <a:lnTo>
                  <a:pt x="3239" y="823"/>
                </a:lnTo>
                <a:lnTo>
                  <a:pt x="3240" y="827"/>
                </a:lnTo>
                <a:lnTo>
                  <a:pt x="3243" y="829"/>
                </a:lnTo>
                <a:lnTo>
                  <a:pt x="3246" y="833"/>
                </a:lnTo>
                <a:lnTo>
                  <a:pt x="3247" y="835"/>
                </a:lnTo>
                <a:lnTo>
                  <a:pt x="3247" y="836"/>
                </a:lnTo>
                <a:lnTo>
                  <a:pt x="3245" y="840"/>
                </a:lnTo>
                <a:lnTo>
                  <a:pt x="3244" y="843"/>
                </a:lnTo>
                <a:lnTo>
                  <a:pt x="3239" y="845"/>
                </a:lnTo>
                <a:lnTo>
                  <a:pt x="3233" y="848"/>
                </a:lnTo>
                <a:lnTo>
                  <a:pt x="3227" y="850"/>
                </a:lnTo>
                <a:lnTo>
                  <a:pt x="3221" y="852"/>
                </a:lnTo>
                <a:lnTo>
                  <a:pt x="3214" y="855"/>
                </a:lnTo>
                <a:lnTo>
                  <a:pt x="3212" y="859"/>
                </a:lnTo>
                <a:lnTo>
                  <a:pt x="3212" y="861"/>
                </a:lnTo>
                <a:lnTo>
                  <a:pt x="3211" y="867"/>
                </a:lnTo>
                <a:lnTo>
                  <a:pt x="3211" y="870"/>
                </a:lnTo>
                <a:lnTo>
                  <a:pt x="3212" y="872"/>
                </a:lnTo>
                <a:lnTo>
                  <a:pt x="3213" y="876"/>
                </a:lnTo>
                <a:lnTo>
                  <a:pt x="3215" y="878"/>
                </a:lnTo>
                <a:lnTo>
                  <a:pt x="3217" y="880"/>
                </a:lnTo>
                <a:lnTo>
                  <a:pt x="3219" y="884"/>
                </a:lnTo>
                <a:lnTo>
                  <a:pt x="3221" y="888"/>
                </a:lnTo>
                <a:lnTo>
                  <a:pt x="3222" y="892"/>
                </a:lnTo>
                <a:lnTo>
                  <a:pt x="3221" y="896"/>
                </a:lnTo>
                <a:lnTo>
                  <a:pt x="3215" y="904"/>
                </a:lnTo>
                <a:lnTo>
                  <a:pt x="3202" y="912"/>
                </a:lnTo>
                <a:lnTo>
                  <a:pt x="3193" y="918"/>
                </a:lnTo>
                <a:lnTo>
                  <a:pt x="3187" y="922"/>
                </a:lnTo>
                <a:lnTo>
                  <a:pt x="3186" y="925"/>
                </a:lnTo>
                <a:lnTo>
                  <a:pt x="3186" y="926"/>
                </a:lnTo>
                <a:lnTo>
                  <a:pt x="3186" y="929"/>
                </a:lnTo>
                <a:lnTo>
                  <a:pt x="3187" y="933"/>
                </a:lnTo>
                <a:lnTo>
                  <a:pt x="3189" y="935"/>
                </a:lnTo>
                <a:lnTo>
                  <a:pt x="3193" y="936"/>
                </a:lnTo>
                <a:lnTo>
                  <a:pt x="3195" y="937"/>
                </a:lnTo>
                <a:lnTo>
                  <a:pt x="3200" y="939"/>
                </a:lnTo>
                <a:lnTo>
                  <a:pt x="3203" y="942"/>
                </a:lnTo>
                <a:lnTo>
                  <a:pt x="3207" y="947"/>
                </a:lnTo>
                <a:lnTo>
                  <a:pt x="3210" y="952"/>
                </a:lnTo>
                <a:lnTo>
                  <a:pt x="3211" y="958"/>
                </a:lnTo>
                <a:lnTo>
                  <a:pt x="3211" y="962"/>
                </a:lnTo>
                <a:lnTo>
                  <a:pt x="3210" y="966"/>
                </a:lnTo>
                <a:lnTo>
                  <a:pt x="3210" y="969"/>
                </a:lnTo>
                <a:lnTo>
                  <a:pt x="3207" y="972"/>
                </a:lnTo>
                <a:lnTo>
                  <a:pt x="3206" y="976"/>
                </a:lnTo>
                <a:lnTo>
                  <a:pt x="3205" y="983"/>
                </a:lnTo>
                <a:lnTo>
                  <a:pt x="3202" y="986"/>
                </a:lnTo>
                <a:lnTo>
                  <a:pt x="3200" y="988"/>
                </a:lnTo>
                <a:lnTo>
                  <a:pt x="3196" y="989"/>
                </a:lnTo>
                <a:lnTo>
                  <a:pt x="3193" y="992"/>
                </a:lnTo>
                <a:lnTo>
                  <a:pt x="3188" y="993"/>
                </a:lnTo>
                <a:lnTo>
                  <a:pt x="3181" y="995"/>
                </a:lnTo>
                <a:lnTo>
                  <a:pt x="3178" y="996"/>
                </a:lnTo>
                <a:lnTo>
                  <a:pt x="3176" y="999"/>
                </a:lnTo>
                <a:lnTo>
                  <a:pt x="3175" y="1002"/>
                </a:lnTo>
                <a:lnTo>
                  <a:pt x="3175" y="1003"/>
                </a:lnTo>
                <a:lnTo>
                  <a:pt x="3174" y="1005"/>
                </a:lnTo>
                <a:lnTo>
                  <a:pt x="3176" y="1011"/>
                </a:lnTo>
                <a:lnTo>
                  <a:pt x="3177" y="1014"/>
                </a:lnTo>
                <a:lnTo>
                  <a:pt x="3178" y="1018"/>
                </a:lnTo>
                <a:lnTo>
                  <a:pt x="3179" y="1020"/>
                </a:lnTo>
                <a:lnTo>
                  <a:pt x="3180" y="1022"/>
                </a:lnTo>
                <a:lnTo>
                  <a:pt x="3181" y="1025"/>
                </a:lnTo>
                <a:lnTo>
                  <a:pt x="3180" y="1029"/>
                </a:lnTo>
                <a:lnTo>
                  <a:pt x="3179" y="1033"/>
                </a:lnTo>
                <a:lnTo>
                  <a:pt x="3177" y="1037"/>
                </a:lnTo>
                <a:lnTo>
                  <a:pt x="3175" y="1042"/>
                </a:lnTo>
                <a:lnTo>
                  <a:pt x="3171" y="1049"/>
                </a:lnTo>
                <a:lnTo>
                  <a:pt x="3166" y="1062"/>
                </a:lnTo>
                <a:lnTo>
                  <a:pt x="3161" y="1078"/>
                </a:lnTo>
                <a:lnTo>
                  <a:pt x="3161" y="1081"/>
                </a:lnTo>
                <a:lnTo>
                  <a:pt x="3161" y="1086"/>
                </a:lnTo>
                <a:lnTo>
                  <a:pt x="3163" y="1088"/>
                </a:lnTo>
                <a:lnTo>
                  <a:pt x="3167" y="1092"/>
                </a:lnTo>
                <a:lnTo>
                  <a:pt x="3171" y="1095"/>
                </a:lnTo>
                <a:lnTo>
                  <a:pt x="3175" y="1097"/>
                </a:lnTo>
                <a:lnTo>
                  <a:pt x="3177" y="1100"/>
                </a:lnTo>
                <a:lnTo>
                  <a:pt x="3179" y="1103"/>
                </a:lnTo>
                <a:lnTo>
                  <a:pt x="3183" y="1105"/>
                </a:lnTo>
                <a:lnTo>
                  <a:pt x="3184" y="1109"/>
                </a:lnTo>
                <a:lnTo>
                  <a:pt x="3183" y="1112"/>
                </a:lnTo>
                <a:lnTo>
                  <a:pt x="3181" y="1116"/>
                </a:lnTo>
                <a:lnTo>
                  <a:pt x="3179" y="1118"/>
                </a:lnTo>
                <a:lnTo>
                  <a:pt x="3176" y="1121"/>
                </a:lnTo>
                <a:lnTo>
                  <a:pt x="3170" y="1125"/>
                </a:lnTo>
                <a:lnTo>
                  <a:pt x="3167" y="1126"/>
                </a:lnTo>
                <a:lnTo>
                  <a:pt x="3162" y="1129"/>
                </a:lnTo>
                <a:lnTo>
                  <a:pt x="3161" y="1130"/>
                </a:lnTo>
                <a:lnTo>
                  <a:pt x="3161" y="1133"/>
                </a:lnTo>
                <a:lnTo>
                  <a:pt x="3161" y="1135"/>
                </a:lnTo>
                <a:lnTo>
                  <a:pt x="3162" y="1138"/>
                </a:lnTo>
                <a:lnTo>
                  <a:pt x="3162" y="1143"/>
                </a:lnTo>
                <a:lnTo>
                  <a:pt x="3163" y="1145"/>
                </a:lnTo>
                <a:lnTo>
                  <a:pt x="3167" y="1146"/>
                </a:lnTo>
                <a:lnTo>
                  <a:pt x="3168" y="1145"/>
                </a:lnTo>
                <a:lnTo>
                  <a:pt x="3170" y="1144"/>
                </a:lnTo>
                <a:lnTo>
                  <a:pt x="3172" y="1142"/>
                </a:lnTo>
                <a:lnTo>
                  <a:pt x="3175" y="1139"/>
                </a:lnTo>
                <a:lnTo>
                  <a:pt x="3180" y="1137"/>
                </a:lnTo>
                <a:lnTo>
                  <a:pt x="3185" y="1135"/>
                </a:lnTo>
                <a:lnTo>
                  <a:pt x="3189" y="1134"/>
                </a:lnTo>
                <a:lnTo>
                  <a:pt x="3194" y="1133"/>
                </a:lnTo>
                <a:lnTo>
                  <a:pt x="3197" y="1133"/>
                </a:lnTo>
                <a:lnTo>
                  <a:pt x="3200" y="1134"/>
                </a:lnTo>
                <a:lnTo>
                  <a:pt x="3202" y="1136"/>
                </a:lnTo>
                <a:lnTo>
                  <a:pt x="3201" y="1137"/>
                </a:lnTo>
                <a:lnTo>
                  <a:pt x="3200" y="1139"/>
                </a:lnTo>
                <a:lnTo>
                  <a:pt x="3198" y="1142"/>
                </a:lnTo>
                <a:lnTo>
                  <a:pt x="3196" y="1143"/>
                </a:lnTo>
                <a:lnTo>
                  <a:pt x="3194" y="1145"/>
                </a:lnTo>
                <a:lnTo>
                  <a:pt x="3194" y="1147"/>
                </a:lnTo>
                <a:lnTo>
                  <a:pt x="3197" y="1148"/>
                </a:lnTo>
                <a:lnTo>
                  <a:pt x="3201" y="1150"/>
                </a:lnTo>
                <a:lnTo>
                  <a:pt x="3203" y="1150"/>
                </a:lnTo>
                <a:lnTo>
                  <a:pt x="3205" y="1148"/>
                </a:lnTo>
                <a:lnTo>
                  <a:pt x="3206" y="1147"/>
                </a:lnTo>
                <a:lnTo>
                  <a:pt x="3206" y="1146"/>
                </a:lnTo>
                <a:lnTo>
                  <a:pt x="3207" y="1146"/>
                </a:lnTo>
                <a:lnTo>
                  <a:pt x="3209" y="1145"/>
                </a:lnTo>
                <a:lnTo>
                  <a:pt x="3210" y="1145"/>
                </a:lnTo>
                <a:lnTo>
                  <a:pt x="3211" y="1146"/>
                </a:lnTo>
                <a:lnTo>
                  <a:pt x="3213" y="1150"/>
                </a:lnTo>
                <a:lnTo>
                  <a:pt x="3214" y="1152"/>
                </a:lnTo>
                <a:lnTo>
                  <a:pt x="3221" y="1163"/>
                </a:lnTo>
                <a:lnTo>
                  <a:pt x="3223" y="1168"/>
                </a:lnTo>
                <a:lnTo>
                  <a:pt x="3226" y="1168"/>
                </a:lnTo>
                <a:lnTo>
                  <a:pt x="3228" y="1168"/>
                </a:lnTo>
                <a:lnTo>
                  <a:pt x="3229" y="1166"/>
                </a:lnTo>
                <a:lnTo>
                  <a:pt x="3229" y="1163"/>
                </a:lnTo>
                <a:lnTo>
                  <a:pt x="3228" y="1161"/>
                </a:lnTo>
                <a:lnTo>
                  <a:pt x="3226" y="1159"/>
                </a:lnTo>
                <a:lnTo>
                  <a:pt x="3224" y="1156"/>
                </a:lnTo>
                <a:lnTo>
                  <a:pt x="3224" y="1154"/>
                </a:lnTo>
                <a:lnTo>
                  <a:pt x="3224" y="1153"/>
                </a:lnTo>
                <a:lnTo>
                  <a:pt x="3226" y="1151"/>
                </a:lnTo>
                <a:lnTo>
                  <a:pt x="3227" y="1150"/>
                </a:lnTo>
                <a:lnTo>
                  <a:pt x="3229" y="1146"/>
                </a:lnTo>
                <a:lnTo>
                  <a:pt x="3231" y="1144"/>
                </a:lnTo>
                <a:lnTo>
                  <a:pt x="3232" y="1143"/>
                </a:lnTo>
                <a:lnTo>
                  <a:pt x="3233" y="1142"/>
                </a:lnTo>
                <a:lnTo>
                  <a:pt x="3236" y="1142"/>
                </a:lnTo>
                <a:lnTo>
                  <a:pt x="3239" y="1143"/>
                </a:lnTo>
                <a:lnTo>
                  <a:pt x="3241" y="1144"/>
                </a:lnTo>
                <a:lnTo>
                  <a:pt x="3244" y="1144"/>
                </a:lnTo>
                <a:lnTo>
                  <a:pt x="3247" y="1145"/>
                </a:lnTo>
                <a:lnTo>
                  <a:pt x="3250" y="1145"/>
                </a:lnTo>
                <a:lnTo>
                  <a:pt x="3254" y="1143"/>
                </a:lnTo>
                <a:lnTo>
                  <a:pt x="3256" y="1139"/>
                </a:lnTo>
                <a:lnTo>
                  <a:pt x="3258" y="1136"/>
                </a:lnTo>
                <a:lnTo>
                  <a:pt x="3258" y="1134"/>
                </a:lnTo>
                <a:lnTo>
                  <a:pt x="3258" y="1131"/>
                </a:lnTo>
                <a:lnTo>
                  <a:pt x="3260" y="1130"/>
                </a:lnTo>
                <a:lnTo>
                  <a:pt x="3261" y="1130"/>
                </a:lnTo>
                <a:lnTo>
                  <a:pt x="3263" y="1131"/>
                </a:lnTo>
                <a:lnTo>
                  <a:pt x="3264" y="1134"/>
                </a:lnTo>
                <a:lnTo>
                  <a:pt x="3265" y="1137"/>
                </a:lnTo>
                <a:lnTo>
                  <a:pt x="3267" y="1142"/>
                </a:lnTo>
                <a:lnTo>
                  <a:pt x="3270" y="1146"/>
                </a:lnTo>
                <a:lnTo>
                  <a:pt x="3272" y="1150"/>
                </a:lnTo>
                <a:lnTo>
                  <a:pt x="3273" y="1152"/>
                </a:lnTo>
                <a:lnTo>
                  <a:pt x="3274" y="1154"/>
                </a:lnTo>
                <a:lnTo>
                  <a:pt x="3276" y="1156"/>
                </a:lnTo>
                <a:lnTo>
                  <a:pt x="3278" y="1158"/>
                </a:lnTo>
                <a:lnTo>
                  <a:pt x="3280" y="1159"/>
                </a:lnTo>
                <a:lnTo>
                  <a:pt x="3282" y="1158"/>
                </a:lnTo>
                <a:lnTo>
                  <a:pt x="3286" y="1156"/>
                </a:lnTo>
                <a:lnTo>
                  <a:pt x="3289" y="1154"/>
                </a:lnTo>
                <a:lnTo>
                  <a:pt x="3293" y="1151"/>
                </a:lnTo>
                <a:lnTo>
                  <a:pt x="3297" y="1150"/>
                </a:lnTo>
                <a:lnTo>
                  <a:pt x="3301" y="1147"/>
                </a:lnTo>
                <a:lnTo>
                  <a:pt x="3304" y="1146"/>
                </a:lnTo>
                <a:lnTo>
                  <a:pt x="3305" y="1147"/>
                </a:lnTo>
                <a:lnTo>
                  <a:pt x="3306" y="1148"/>
                </a:lnTo>
                <a:lnTo>
                  <a:pt x="3306" y="1152"/>
                </a:lnTo>
                <a:lnTo>
                  <a:pt x="3306" y="1153"/>
                </a:lnTo>
                <a:lnTo>
                  <a:pt x="3304" y="1156"/>
                </a:lnTo>
                <a:lnTo>
                  <a:pt x="3302" y="1159"/>
                </a:lnTo>
                <a:lnTo>
                  <a:pt x="3301" y="1163"/>
                </a:lnTo>
                <a:lnTo>
                  <a:pt x="3302" y="1167"/>
                </a:lnTo>
                <a:lnTo>
                  <a:pt x="3302" y="1169"/>
                </a:lnTo>
                <a:lnTo>
                  <a:pt x="3301" y="1171"/>
                </a:lnTo>
                <a:lnTo>
                  <a:pt x="3300" y="1175"/>
                </a:lnTo>
                <a:lnTo>
                  <a:pt x="3300" y="1177"/>
                </a:lnTo>
                <a:lnTo>
                  <a:pt x="3301" y="1179"/>
                </a:lnTo>
                <a:lnTo>
                  <a:pt x="3302" y="1181"/>
                </a:lnTo>
                <a:lnTo>
                  <a:pt x="3304" y="1184"/>
                </a:lnTo>
                <a:lnTo>
                  <a:pt x="3305" y="1186"/>
                </a:lnTo>
                <a:lnTo>
                  <a:pt x="3306" y="1187"/>
                </a:lnTo>
                <a:lnTo>
                  <a:pt x="3307" y="1188"/>
                </a:lnTo>
                <a:lnTo>
                  <a:pt x="3309" y="1188"/>
                </a:lnTo>
                <a:lnTo>
                  <a:pt x="3312" y="1188"/>
                </a:lnTo>
                <a:lnTo>
                  <a:pt x="3314" y="1187"/>
                </a:lnTo>
                <a:lnTo>
                  <a:pt x="3315" y="1185"/>
                </a:lnTo>
                <a:lnTo>
                  <a:pt x="3316" y="1183"/>
                </a:lnTo>
                <a:lnTo>
                  <a:pt x="3316" y="1180"/>
                </a:lnTo>
                <a:lnTo>
                  <a:pt x="3318" y="1179"/>
                </a:lnTo>
                <a:lnTo>
                  <a:pt x="3321" y="1179"/>
                </a:lnTo>
                <a:lnTo>
                  <a:pt x="3322" y="1179"/>
                </a:lnTo>
                <a:lnTo>
                  <a:pt x="3323" y="1179"/>
                </a:lnTo>
                <a:lnTo>
                  <a:pt x="3325" y="1180"/>
                </a:lnTo>
                <a:lnTo>
                  <a:pt x="3327" y="1181"/>
                </a:lnTo>
                <a:lnTo>
                  <a:pt x="3329" y="1183"/>
                </a:lnTo>
                <a:lnTo>
                  <a:pt x="3329" y="1184"/>
                </a:lnTo>
                <a:lnTo>
                  <a:pt x="3330" y="1185"/>
                </a:lnTo>
                <a:lnTo>
                  <a:pt x="3330" y="1186"/>
                </a:lnTo>
                <a:lnTo>
                  <a:pt x="3330" y="1188"/>
                </a:lnTo>
                <a:lnTo>
                  <a:pt x="3329" y="1190"/>
                </a:lnTo>
                <a:lnTo>
                  <a:pt x="3329" y="1192"/>
                </a:lnTo>
                <a:lnTo>
                  <a:pt x="3327" y="1193"/>
                </a:lnTo>
                <a:lnTo>
                  <a:pt x="3326" y="1195"/>
                </a:lnTo>
                <a:lnTo>
                  <a:pt x="3325" y="1196"/>
                </a:lnTo>
                <a:lnTo>
                  <a:pt x="3324" y="1196"/>
                </a:lnTo>
                <a:lnTo>
                  <a:pt x="3323" y="1196"/>
                </a:lnTo>
                <a:lnTo>
                  <a:pt x="3322" y="1197"/>
                </a:lnTo>
                <a:lnTo>
                  <a:pt x="3321" y="1198"/>
                </a:lnTo>
                <a:lnTo>
                  <a:pt x="3319" y="1201"/>
                </a:lnTo>
                <a:lnTo>
                  <a:pt x="3319" y="1203"/>
                </a:lnTo>
                <a:lnTo>
                  <a:pt x="3321" y="1206"/>
                </a:lnTo>
                <a:lnTo>
                  <a:pt x="3321" y="1209"/>
                </a:lnTo>
                <a:lnTo>
                  <a:pt x="3319" y="1210"/>
                </a:lnTo>
                <a:lnTo>
                  <a:pt x="3319" y="1211"/>
                </a:lnTo>
                <a:lnTo>
                  <a:pt x="3318" y="1212"/>
                </a:lnTo>
                <a:lnTo>
                  <a:pt x="3317" y="1214"/>
                </a:lnTo>
                <a:lnTo>
                  <a:pt x="3316" y="1214"/>
                </a:lnTo>
                <a:lnTo>
                  <a:pt x="3315" y="1217"/>
                </a:lnTo>
                <a:lnTo>
                  <a:pt x="3315" y="1218"/>
                </a:lnTo>
                <a:lnTo>
                  <a:pt x="3315" y="1219"/>
                </a:lnTo>
                <a:lnTo>
                  <a:pt x="3315" y="1220"/>
                </a:lnTo>
                <a:lnTo>
                  <a:pt x="3315" y="1222"/>
                </a:lnTo>
                <a:lnTo>
                  <a:pt x="3315" y="1223"/>
                </a:lnTo>
                <a:lnTo>
                  <a:pt x="3315" y="1225"/>
                </a:lnTo>
                <a:lnTo>
                  <a:pt x="3315" y="1226"/>
                </a:lnTo>
                <a:lnTo>
                  <a:pt x="3314" y="1228"/>
                </a:lnTo>
                <a:lnTo>
                  <a:pt x="3314" y="1229"/>
                </a:lnTo>
                <a:lnTo>
                  <a:pt x="3313" y="1230"/>
                </a:lnTo>
                <a:lnTo>
                  <a:pt x="3312" y="1231"/>
                </a:lnTo>
                <a:lnTo>
                  <a:pt x="3312" y="1233"/>
                </a:lnTo>
                <a:lnTo>
                  <a:pt x="3312" y="1234"/>
                </a:lnTo>
                <a:lnTo>
                  <a:pt x="3313" y="1235"/>
                </a:lnTo>
                <a:lnTo>
                  <a:pt x="3314" y="1236"/>
                </a:lnTo>
                <a:lnTo>
                  <a:pt x="3314" y="1237"/>
                </a:lnTo>
                <a:lnTo>
                  <a:pt x="3315" y="1238"/>
                </a:lnTo>
                <a:lnTo>
                  <a:pt x="3315" y="1239"/>
                </a:lnTo>
                <a:lnTo>
                  <a:pt x="3315" y="1240"/>
                </a:lnTo>
                <a:lnTo>
                  <a:pt x="3314" y="1243"/>
                </a:lnTo>
                <a:lnTo>
                  <a:pt x="3313" y="1244"/>
                </a:lnTo>
                <a:lnTo>
                  <a:pt x="3312" y="1245"/>
                </a:lnTo>
                <a:lnTo>
                  <a:pt x="3309" y="1246"/>
                </a:lnTo>
                <a:lnTo>
                  <a:pt x="3307" y="1248"/>
                </a:lnTo>
                <a:lnTo>
                  <a:pt x="3305" y="1248"/>
                </a:lnTo>
                <a:lnTo>
                  <a:pt x="3302" y="1251"/>
                </a:lnTo>
                <a:lnTo>
                  <a:pt x="3301" y="1252"/>
                </a:lnTo>
                <a:lnTo>
                  <a:pt x="3300" y="1255"/>
                </a:lnTo>
                <a:lnTo>
                  <a:pt x="3300" y="1258"/>
                </a:lnTo>
                <a:lnTo>
                  <a:pt x="3299" y="1260"/>
                </a:lnTo>
                <a:lnTo>
                  <a:pt x="3298" y="1262"/>
                </a:lnTo>
                <a:lnTo>
                  <a:pt x="3297" y="1263"/>
                </a:lnTo>
                <a:lnTo>
                  <a:pt x="3296" y="1264"/>
                </a:lnTo>
                <a:lnTo>
                  <a:pt x="3292" y="1265"/>
                </a:lnTo>
                <a:lnTo>
                  <a:pt x="3289" y="1267"/>
                </a:lnTo>
                <a:lnTo>
                  <a:pt x="3287" y="1267"/>
                </a:lnTo>
                <a:lnTo>
                  <a:pt x="3286" y="1267"/>
                </a:lnTo>
                <a:lnTo>
                  <a:pt x="3284" y="1267"/>
                </a:lnTo>
                <a:lnTo>
                  <a:pt x="3284" y="1265"/>
                </a:lnTo>
                <a:lnTo>
                  <a:pt x="3279" y="1262"/>
                </a:lnTo>
                <a:lnTo>
                  <a:pt x="3274" y="1260"/>
                </a:lnTo>
                <a:lnTo>
                  <a:pt x="3272" y="1261"/>
                </a:lnTo>
                <a:lnTo>
                  <a:pt x="3271" y="1264"/>
                </a:lnTo>
                <a:lnTo>
                  <a:pt x="3266" y="1272"/>
                </a:lnTo>
                <a:lnTo>
                  <a:pt x="3265" y="1275"/>
                </a:lnTo>
                <a:lnTo>
                  <a:pt x="3263" y="1278"/>
                </a:lnTo>
                <a:lnTo>
                  <a:pt x="3263" y="1279"/>
                </a:lnTo>
                <a:lnTo>
                  <a:pt x="3263" y="1282"/>
                </a:lnTo>
                <a:lnTo>
                  <a:pt x="3264" y="1288"/>
                </a:lnTo>
                <a:lnTo>
                  <a:pt x="3263" y="1289"/>
                </a:lnTo>
                <a:lnTo>
                  <a:pt x="3262" y="1292"/>
                </a:lnTo>
                <a:lnTo>
                  <a:pt x="3263" y="1293"/>
                </a:lnTo>
                <a:lnTo>
                  <a:pt x="3263" y="1295"/>
                </a:lnTo>
                <a:lnTo>
                  <a:pt x="3264" y="1296"/>
                </a:lnTo>
                <a:lnTo>
                  <a:pt x="3265" y="1296"/>
                </a:lnTo>
                <a:lnTo>
                  <a:pt x="3266" y="1297"/>
                </a:lnTo>
                <a:lnTo>
                  <a:pt x="3266" y="1300"/>
                </a:lnTo>
                <a:lnTo>
                  <a:pt x="3266" y="1301"/>
                </a:lnTo>
                <a:lnTo>
                  <a:pt x="3265" y="1302"/>
                </a:lnTo>
                <a:lnTo>
                  <a:pt x="3264" y="1303"/>
                </a:lnTo>
                <a:lnTo>
                  <a:pt x="3263" y="1304"/>
                </a:lnTo>
                <a:lnTo>
                  <a:pt x="3261" y="1306"/>
                </a:lnTo>
                <a:lnTo>
                  <a:pt x="3261" y="1309"/>
                </a:lnTo>
                <a:lnTo>
                  <a:pt x="3262" y="1312"/>
                </a:lnTo>
                <a:lnTo>
                  <a:pt x="3263" y="1313"/>
                </a:lnTo>
                <a:lnTo>
                  <a:pt x="3262" y="1315"/>
                </a:lnTo>
                <a:lnTo>
                  <a:pt x="3262" y="1314"/>
                </a:lnTo>
                <a:lnTo>
                  <a:pt x="3260" y="1320"/>
                </a:lnTo>
                <a:lnTo>
                  <a:pt x="3258" y="1325"/>
                </a:lnTo>
                <a:lnTo>
                  <a:pt x="3258" y="1327"/>
                </a:lnTo>
                <a:lnTo>
                  <a:pt x="3258" y="1330"/>
                </a:lnTo>
                <a:lnTo>
                  <a:pt x="3257" y="1332"/>
                </a:lnTo>
                <a:lnTo>
                  <a:pt x="3256" y="1335"/>
                </a:lnTo>
                <a:lnTo>
                  <a:pt x="3255" y="1336"/>
                </a:lnTo>
                <a:lnTo>
                  <a:pt x="3254" y="1336"/>
                </a:lnTo>
                <a:lnTo>
                  <a:pt x="3253" y="1337"/>
                </a:lnTo>
                <a:lnTo>
                  <a:pt x="3252" y="1337"/>
                </a:lnTo>
                <a:lnTo>
                  <a:pt x="3245" y="1338"/>
                </a:lnTo>
                <a:lnTo>
                  <a:pt x="3245" y="1339"/>
                </a:lnTo>
                <a:lnTo>
                  <a:pt x="3245" y="1340"/>
                </a:lnTo>
                <a:lnTo>
                  <a:pt x="3245" y="1342"/>
                </a:lnTo>
                <a:lnTo>
                  <a:pt x="3241" y="1343"/>
                </a:lnTo>
                <a:lnTo>
                  <a:pt x="3239" y="1343"/>
                </a:lnTo>
                <a:lnTo>
                  <a:pt x="3238" y="1344"/>
                </a:lnTo>
                <a:lnTo>
                  <a:pt x="3233" y="1345"/>
                </a:lnTo>
                <a:lnTo>
                  <a:pt x="3232" y="1345"/>
                </a:lnTo>
                <a:lnTo>
                  <a:pt x="3231" y="1346"/>
                </a:lnTo>
                <a:lnTo>
                  <a:pt x="3230" y="1346"/>
                </a:lnTo>
                <a:lnTo>
                  <a:pt x="3229" y="1346"/>
                </a:lnTo>
                <a:lnTo>
                  <a:pt x="3170" y="1365"/>
                </a:lnTo>
                <a:lnTo>
                  <a:pt x="3169" y="1365"/>
                </a:lnTo>
                <a:lnTo>
                  <a:pt x="3161" y="1368"/>
                </a:lnTo>
                <a:lnTo>
                  <a:pt x="3158" y="1369"/>
                </a:lnTo>
                <a:lnTo>
                  <a:pt x="3157" y="1369"/>
                </a:lnTo>
                <a:lnTo>
                  <a:pt x="3154" y="1370"/>
                </a:lnTo>
                <a:lnTo>
                  <a:pt x="3151" y="1371"/>
                </a:lnTo>
                <a:lnTo>
                  <a:pt x="3134" y="1376"/>
                </a:lnTo>
                <a:lnTo>
                  <a:pt x="3101" y="1386"/>
                </a:lnTo>
                <a:lnTo>
                  <a:pt x="3083" y="1392"/>
                </a:lnTo>
                <a:lnTo>
                  <a:pt x="3066" y="1397"/>
                </a:lnTo>
                <a:lnTo>
                  <a:pt x="3049" y="1402"/>
                </a:lnTo>
                <a:lnTo>
                  <a:pt x="3036" y="1406"/>
                </a:lnTo>
                <a:lnTo>
                  <a:pt x="3029" y="1409"/>
                </a:lnTo>
                <a:lnTo>
                  <a:pt x="3013" y="1414"/>
                </a:lnTo>
                <a:lnTo>
                  <a:pt x="3012" y="1414"/>
                </a:lnTo>
                <a:lnTo>
                  <a:pt x="3011" y="1414"/>
                </a:lnTo>
                <a:lnTo>
                  <a:pt x="3010" y="1415"/>
                </a:lnTo>
                <a:lnTo>
                  <a:pt x="3008" y="1415"/>
                </a:lnTo>
                <a:lnTo>
                  <a:pt x="3006" y="1417"/>
                </a:lnTo>
                <a:lnTo>
                  <a:pt x="3005" y="1417"/>
                </a:lnTo>
                <a:lnTo>
                  <a:pt x="3004" y="1417"/>
                </a:lnTo>
                <a:lnTo>
                  <a:pt x="3002" y="1418"/>
                </a:lnTo>
                <a:lnTo>
                  <a:pt x="2998" y="1419"/>
                </a:lnTo>
                <a:lnTo>
                  <a:pt x="2956" y="1434"/>
                </a:lnTo>
                <a:lnTo>
                  <a:pt x="2952" y="1435"/>
                </a:lnTo>
                <a:lnTo>
                  <a:pt x="2878" y="1454"/>
                </a:lnTo>
                <a:lnTo>
                  <a:pt x="2838" y="1466"/>
                </a:lnTo>
                <a:lnTo>
                  <a:pt x="2823" y="1471"/>
                </a:lnTo>
                <a:lnTo>
                  <a:pt x="2818" y="1472"/>
                </a:lnTo>
                <a:lnTo>
                  <a:pt x="2799" y="1479"/>
                </a:lnTo>
                <a:lnTo>
                  <a:pt x="2778" y="1486"/>
                </a:lnTo>
                <a:lnTo>
                  <a:pt x="2762" y="1490"/>
                </a:lnTo>
                <a:lnTo>
                  <a:pt x="2758" y="1491"/>
                </a:lnTo>
                <a:lnTo>
                  <a:pt x="2751" y="1494"/>
                </a:lnTo>
                <a:lnTo>
                  <a:pt x="2747" y="1495"/>
                </a:lnTo>
                <a:lnTo>
                  <a:pt x="2722" y="1503"/>
                </a:lnTo>
                <a:lnTo>
                  <a:pt x="2718" y="1504"/>
                </a:lnTo>
                <a:lnTo>
                  <a:pt x="2715" y="1505"/>
                </a:lnTo>
                <a:lnTo>
                  <a:pt x="2712" y="1506"/>
                </a:lnTo>
                <a:lnTo>
                  <a:pt x="2701" y="1510"/>
                </a:lnTo>
                <a:lnTo>
                  <a:pt x="2698" y="1510"/>
                </a:lnTo>
                <a:lnTo>
                  <a:pt x="2693" y="1512"/>
                </a:lnTo>
                <a:lnTo>
                  <a:pt x="2680" y="1515"/>
                </a:lnTo>
                <a:lnTo>
                  <a:pt x="2675" y="1518"/>
                </a:lnTo>
                <a:lnTo>
                  <a:pt x="2671" y="1519"/>
                </a:lnTo>
                <a:lnTo>
                  <a:pt x="2655" y="1523"/>
                </a:lnTo>
                <a:lnTo>
                  <a:pt x="2653" y="1524"/>
                </a:lnTo>
                <a:lnTo>
                  <a:pt x="2637" y="1529"/>
                </a:lnTo>
                <a:lnTo>
                  <a:pt x="2624" y="1532"/>
                </a:lnTo>
                <a:lnTo>
                  <a:pt x="2608" y="1538"/>
                </a:lnTo>
                <a:lnTo>
                  <a:pt x="2592" y="1543"/>
                </a:lnTo>
                <a:lnTo>
                  <a:pt x="2592" y="1544"/>
                </a:lnTo>
                <a:lnTo>
                  <a:pt x="2590" y="1544"/>
                </a:lnTo>
                <a:lnTo>
                  <a:pt x="2585" y="1545"/>
                </a:lnTo>
                <a:lnTo>
                  <a:pt x="2572" y="1549"/>
                </a:lnTo>
                <a:lnTo>
                  <a:pt x="2566" y="1552"/>
                </a:lnTo>
                <a:lnTo>
                  <a:pt x="2559" y="1554"/>
                </a:lnTo>
                <a:lnTo>
                  <a:pt x="2536" y="1561"/>
                </a:lnTo>
                <a:lnTo>
                  <a:pt x="2531" y="1562"/>
                </a:lnTo>
                <a:lnTo>
                  <a:pt x="2528" y="1563"/>
                </a:lnTo>
                <a:lnTo>
                  <a:pt x="2524" y="1564"/>
                </a:lnTo>
                <a:lnTo>
                  <a:pt x="2523" y="1565"/>
                </a:lnTo>
                <a:lnTo>
                  <a:pt x="2522" y="1565"/>
                </a:lnTo>
                <a:lnTo>
                  <a:pt x="2493" y="1574"/>
                </a:lnTo>
                <a:lnTo>
                  <a:pt x="2486" y="1577"/>
                </a:lnTo>
                <a:lnTo>
                  <a:pt x="2455" y="1587"/>
                </a:lnTo>
                <a:lnTo>
                  <a:pt x="2413" y="1599"/>
                </a:lnTo>
                <a:lnTo>
                  <a:pt x="2412" y="1600"/>
                </a:lnTo>
                <a:lnTo>
                  <a:pt x="2411" y="1600"/>
                </a:lnTo>
                <a:lnTo>
                  <a:pt x="2408" y="1602"/>
                </a:lnTo>
                <a:lnTo>
                  <a:pt x="2403" y="1603"/>
                </a:lnTo>
                <a:lnTo>
                  <a:pt x="2378" y="1611"/>
                </a:lnTo>
                <a:lnTo>
                  <a:pt x="2370" y="1613"/>
                </a:lnTo>
                <a:lnTo>
                  <a:pt x="2369" y="1613"/>
                </a:lnTo>
                <a:lnTo>
                  <a:pt x="2367" y="1614"/>
                </a:lnTo>
                <a:lnTo>
                  <a:pt x="2365" y="1614"/>
                </a:lnTo>
                <a:lnTo>
                  <a:pt x="2358" y="1616"/>
                </a:lnTo>
                <a:lnTo>
                  <a:pt x="2357" y="1616"/>
                </a:lnTo>
                <a:lnTo>
                  <a:pt x="2357" y="1618"/>
                </a:lnTo>
                <a:lnTo>
                  <a:pt x="2356" y="1618"/>
                </a:lnTo>
                <a:lnTo>
                  <a:pt x="2343" y="1621"/>
                </a:lnTo>
                <a:lnTo>
                  <a:pt x="2338" y="1622"/>
                </a:lnTo>
                <a:lnTo>
                  <a:pt x="2307" y="1632"/>
                </a:lnTo>
                <a:lnTo>
                  <a:pt x="2297" y="1635"/>
                </a:lnTo>
                <a:lnTo>
                  <a:pt x="2295" y="1636"/>
                </a:lnTo>
                <a:lnTo>
                  <a:pt x="2294" y="1636"/>
                </a:lnTo>
                <a:lnTo>
                  <a:pt x="2280" y="1640"/>
                </a:lnTo>
                <a:lnTo>
                  <a:pt x="2237" y="1654"/>
                </a:lnTo>
                <a:lnTo>
                  <a:pt x="2222" y="1657"/>
                </a:lnTo>
                <a:lnTo>
                  <a:pt x="2221" y="1658"/>
                </a:lnTo>
                <a:lnTo>
                  <a:pt x="2220" y="1658"/>
                </a:lnTo>
                <a:lnTo>
                  <a:pt x="2213" y="1661"/>
                </a:lnTo>
                <a:lnTo>
                  <a:pt x="2211" y="1661"/>
                </a:lnTo>
                <a:lnTo>
                  <a:pt x="2211" y="1662"/>
                </a:lnTo>
                <a:lnTo>
                  <a:pt x="2209" y="1662"/>
                </a:lnTo>
                <a:lnTo>
                  <a:pt x="2186" y="1669"/>
                </a:lnTo>
                <a:lnTo>
                  <a:pt x="2185" y="1670"/>
                </a:lnTo>
                <a:lnTo>
                  <a:pt x="2183" y="1670"/>
                </a:lnTo>
                <a:lnTo>
                  <a:pt x="2157" y="1678"/>
                </a:lnTo>
                <a:lnTo>
                  <a:pt x="2152" y="1680"/>
                </a:lnTo>
                <a:lnTo>
                  <a:pt x="2134" y="1686"/>
                </a:lnTo>
                <a:lnTo>
                  <a:pt x="2124" y="1688"/>
                </a:lnTo>
                <a:lnTo>
                  <a:pt x="2118" y="1690"/>
                </a:lnTo>
                <a:lnTo>
                  <a:pt x="2104" y="1695"/>
                </a:lnTo>
                <a:lnTo>
                  <a:pt x="2078" y="1703"/>
                </a:lnTo>
                <a:lnTo>
                  <a:pt x="2076" y="1703"/>
                </a:lnTo>
                <a:lnTo>
                  <a:pt x="2067" y="1706"/>
                </a:lnTo>
                <a:lnTo>
                  <a:pt x="2066" y="1706"/>
                </a:lnTo>
                <a:lnTo>
                  <a:pt x="2064" y="1707"/>
                </a:lnTo>
                <a:lnTo>
                  <a:pt x="2063" y="1707"/>
                </a:lnTo>
                <a:lnTo>
                  <a:pt x="2062" y="1708"/>
                </a:lnTo>
                <a:lnTo>
                  <a:pt x="2058" y="1710"/>
                </a:lnTo>
                <a:lnTo>
                  <a:pt x="2056" y="1710"/>
                </a:lnTo>
                <a:lnTo>
                  <a:pt x="2053" y="1711"/>
                </a:lnTo>
                <a:lnTo>
                  <a:pt x="2044" y="1714"/>
                </a:lnTo>
                <a:lnTo>
                  <a:pt x="2038" y="1715"/>
                </a:lnTo>
                <a:lnTo>
                  <a:pt x="2031" y="1717"/>
                </a:lnTo>
                <a:lnTo>
                  <a:pt x="2028" y="1719"/>
                </a:lnTo>
                <a:lnTo>
                  <a:pt x="2022" y="1720"/>
                </a:lnTo>
                <a:lnTo>
                  <a:pt x="2013" y="1723"/>
                </a:lnTo>
                <a:lnTo>
                  <a:pt x="1998" y="1728"/>
                </a:lnTo>
                <a:lnTo>
                  <a:pt x="1988" y="1730"/>
                </a:lnTo>
                <a:lnTo>
                  <a:pt x="1987" y="1731"/>
                </a:lnTo>
                <a:lnTo>
                  <a:pt x="1986" y="1731"/>
                </a:lnTo>
                <a:lnTo>
                  <a:pt x="1981" y="1732"/>
                </a:lnTo>
                <a:lnTo>
                  <a:pt x="1979" y="1733"/>
                </a:lnTo>
                <a:lnTo>
                  <a:pt x="1960" y="1739"/>
                </a:lnTo>
                <a:lnTo>
                  <a:pt x="1954" y="1740"/>
                </a:lnTo>
                <a:lnTo>
                  <a:pt x="1952" y="1741"/>
                </a:lnTo>
                <a:lnTo>
                  <a:pt x="1949" y="1742"/>
                </a:lnTo>
                <a:lnTo>
                  <a:pt x="1942" y="1745"/>
                </a:lnTo>
                <a:lnTo>
                  <a:pt x="1937" y="1746"/>
                </a:lnTo>
                <a:lnTo>
                  <a:pt x="1934" y="1747"/>
                </a:lnTo>
                <a:lnTo>
                  <a:pt x="1933" y="1747"/>
                </a:lnTo>
                <a:lnTo>
                  <a:pt x="1933" y="1748"/>
                </a:lnTo>
                <a:lnTo>
                  <a:pt x="1932" y="1748"/>
                </a:lnTo>
                <a:lnTo>
                  <a:pt x="1930" y="1748"/>
                </a:lnTo>
                <a:lnTo>
                  <a:pt x="1929" y="1748"/>
                </a:lnTo>
                <a:lnTo>
                  <a:pt x="1928" y="1748"/>
                </a:lnTo>
                <a:lnTo>
                  <a:pt x="1927" y="1748"/>
                </a:lnTo>
                <a:lnTo>
                  <a:pt x="1921" y="1750"/>
                </a:lnTo>
                <a:lnTo>
                  <a:pt x="1920" y="1750"/>
                </a:lnTo>
                <a:lnTo>
                  <a:pt x="1919" y="1750"/>
                </a:lnTo>
                <a:lnTo>
                  <a:pt x="1918" y="1750"/>
                </a:lnTo>
                <a:lnTo>
                  <a:pt x="1915" y="1752"/>
                </a:lnTo>
                <a:lnTo>
                  <a:pt x="1908" y="1754"/>
                </a:lnTo>
                <a:lnTo>
                  <a:pt x="1904" y="1755"/>
                </a:lnTo>
                <a:lnTo>
                  <a:pt x="1886" y="1761"/>
                </a:lnTo>
                <a:lnTo>
                  <a:pt x="1885" y="1762"/>
                </a:lnTo>
                <a:lnTo>
                  <a:pt x="1878" y="1764"/>
                </a:lnTo>
                <a:lnTo>
                  <a:pt x="1877" y="1764"/>
                </a:lnTo>
                <a:lnTo>
                  <a:pt x="1873" y="1765"/>
                </a:lnTo>
                <a:lnTo>
                  <a:pt x="1872" y="1765"/>
                </a:lnTo>
                <a:lnTo>
                  <a:pt x="1871" y="1765"/>
                </a:lnTo>
                <a:lnTo>
                  <a:pt x="1869" y="1766"/>
                </a:lnTo>
                <a:lnTo>
                  <a:pt x="1868" y="1766"/>
                </a:lnTo>
                <a:lnTo>
                  <a:pt x="1863" y="1769"/>
                </a:lnTo>
                <a:lnTo>
                  <a:pt x="1860" y="1769"/>
                </a:lnTo>
                <a:lnTo>
                  <a:pt x="1856" y="1770"/>
                </a:lnTo>
                <a:lnTo>
                  <a:pt x="1852" y="1771"/>
                </a:lnTo>
                <a:lnTo>
                  <a:pt x="1850" y="1772"/>
                </a:lnTo>
                <a:lnTo>
                  <a:pt x="1847" y="1773"/>
                </a:lnTo>
                <a:lnTo>
                  <a:pt x="1845" y="1773"/>
                </a:lnTo>
                <a:lnTo>
                  <a:pt x="1843" y="1774"/>
                </a:lnTo>
                <a:lnTo>
                  <a:pt x="1834" y="1777"/>
                </a:lnTo>
                <a:lnTo>
                  <a:pt x="1833" y="1777"/>
                </a:lnTo>
                <a:lnTo>
                  <a:pt x="1831" y="1778"/>
                </a:lnTo>
                <a:lnTo>
                  <a:pt x="1825" y="1779"/>
                </a:lnTo>
                <a:lnTo>
                  <a:pt x="1823" y="1780"/>
                </a:lnTo>
                <a:lnTo>
                  <a:pt x="1822" y="1780"/>
                </a:lnTo>
                <a:lnTo>
                  <a:pt x="1820" y="1781"/>
                </a:lnTo>
                <a:lnTo>
                  <a:pt x="1818" y="1781"/>
                </a:lnTo>
                <a:lnTo>
                  <a:pt x="1816" y="1782"/>
                </a:lnTo>
                <a:lnTo>
                  <a:pt x="1815" y="1782"/>
                </a:lnTo>
                <a:lnTo>
                  <a:pt x="1814" y="1782"/>
                </a:lnTo>
                <a:lnTo>
                  <a:pt x="1812" y="1783"/>
                </a:lnTo>
                <a:lnTo>
                  <a:pt x="1811" y="1783"/>
                </a:lnTo>
                <a:lnTo>
                  <a:pt x="1807" y="1784"/>
                </a:lnTo>
                <a:lnTo>
                  <a:pt x="1806" y="1784"/>
                </a:lnTo>
                <a:lnTo>
                  <a:pt x="1805" y="1784"/>
                </a:lnTo>
                <a:lnTo>
                  <a:pt x="1805" y="1786"/>
                </a:lnTo>
                <a:lnTo>
                  <a:pt x="1803" y="1786"/>
                </a:lnTo>
                <a:lnTo>
                  <a:pt x="1802" y="1786"/>
                </a:lnTo>
                <a:lnTo>
                  <a:pt x="1798" y="1788"/>
                </a:lnTo>
                <a:lnTo>
                  <a:pt x="1790" y="1790"/>
                </a:lnTo>
                <a:lnTo>
                  <a:pt x="1788" y="1791"/>
                </a:lnTo>
                <a:lnTo>
                  <a:pt x="1786" y="1792"/>
                </a:lnTo>
                <a:lnTo>
                  <a:pt x="1783" y="1792"/>
                </a:lnTo>
                <a:lnTo>
                  <a:pt x="1782" y="1794"/>
                </a:lnTo>
                <a:lnTo>
                  <a:pt x="1779" y="1794"/>
                </a:lnTo>
                <a:lnTo>
                  <a:pt x="1776" y="1795"/>
                </a:lnTo>
                <a:lnTo>
                  <a:pt x="1769" y="1797"/>
                </a:lnTo>
                <a:lnTo>
                  <a:pt x="1766" y="1798"/>
                </a:lnTo>
                <a:lnTo>
                  <a:pt x="1764" y="1798"/>
                </a:lnTo>
                <a:lnTo>
                  <a:pt x="1746" y="1804"/>
                </a:lnTo>
                <a:lnTo>
                  <a:pt x="1745" y="1803"/>
                </a:lnTo>
                <a:lnTo>
                  <a:pt x="1737" y="1794"/>
                </a:lnTo>
                <a:lnTo>
                  <a:pt x="1714" y="1766"/>
                </a:lnTo>
                <a:lnTo>
                  <a:pt x="1711" y="1762"/>
                </a:lnTo>
                <a:lnTo>
                  <a:pt x="1704" y="1753"/>
                </a:lnTo>
                <a:lnTo>
                  <a:pt x="1702" y="1748"/>
                </a:lnTo>
                <a:lnTo>
                  <a:pt x="1690" y="1747"/>
                </a:lnTo>
                <a:lnTo>
                  <a:pt x="1682" y="1746"/>
                </a:lnTo>
                <a:lnTo>
                  <a:pt x="1671" y="1745"/>
                </a:lnTo>
                <a:lnTo>
                  <a:pt x="1653" y="1739"/>
                </a:lnTo>
                <a:lnTo>
                  <a:pt x="1641" y="1736"/>
                </a:lnTo>
                <a:lnTo>
                  <a:pt x="1636" y="1731"/>
                </a:lnTo>
                <a:lnTo>
                  <a:pt x="1627" y="1722"/>
                </a:lnTo>
                <a:lnTo>
                  <a:pt x="1614" y="1711"/>
                </a:lnTo>
                <a:lnTo>
                  <a:pt x="1613" y="1711"/>
                </a:lnTo>
                <a:lnTo>
                  <a:pt x="1599" y="1711"/>
                </a:lnTo>
                <a:lnTo>
                  <a:pt x="1593" y="1707"/>
                </a:lnTo>
                <a:lnTo>
                  <a:pt x="1575" y="1690"/>
                </a:lnTo>
                <a:lnTo>
                  <a:pt x="1554" y="1668"/>
                </a:lnTo>
                <a:lnTo>
                  <a:pt x="1555" y="1637"/>
                </a:lnTo>
                <a:lnTo>
                  <a:pt x="1555" y="1636"/>
                </a:lnTo>
                <a:lnTo>
                  <a:pt x="1556" y="1635"/>
                </a:lnTo>
                <a:lnTo>
                  <a:pt x="1557" y="1632"/>
                </a:lnTo>
                <a:lnTo>
                  <a:pt x="1557" y="1631"/>
                </a:lnTo>
                <a:lnTo>
                  <a:pt x="1567" y="1623"/>
                </a:lnTo>
                <a:lnTo>
                  <a:pt x="1583" y="1611"/>
                </a:lnTo>
                <a:lnTo>
                  <a:pt x="1585" y="1608"/>
                </a:lnTo>
                <a:lnTo>
                  <a:pt x="1592" y="1603"/>
                </a:lnTo>
                <a:lnTo>
                  <a:pt x="1599" y="1598"/>
                </a:lnTo>
                <a:lnTo>
                  <a:pt x="1605" y="1594"/>
                </a:lnTo>
                <a:lnTo>
                  <a:pt x="1607" y="1593"/>
                </a:lnTo>
                <a:lnTo>
                  <a:pt x="1604" y="1588"/>
                </a:lnTo>
                <a:lnTo>
                  <a:pt x="1601" y="1586"/>
                </a:lnTo>
                <a:lnTo>
                  <a:pt x="1600" y="1583"/>
                </a:lnTo>
                <a:lnTo>
                  <a:pt x="1598" y="1581"/>
                </a:lnTo>
                <a:lnTo>
                  <a:pt x="1596" y="1579"/>
                </a:lnTo>
                <a:lnTo>
                  <a:pt x="1590" y="1571"/>
                </a:lnTo>
                <a:lnTo>
                  <a:pt x="1589" y="1569"/>
                </a:lnTo>
                <a:lnTo>
                  <a:pt x="1582" y="1561"/>
                </a:lnTo>
                <a:lnTo>
                  <a:pt x="1581" y="1558"/>
                </a:lnTo>
                <a:lnTo>
                  <a:pt x="1580" y="1558"/>
                </a:lnTo>
                <a:lnTo>
                  <a:pt x="1579" y="1556"/>
                </a:lnTo>
                <a:lnTo>
                  <a:pt x="1576" y="1553"/>
                </a:lnTo>
                <a:lnTo>
                  <a:pt x="1573" y="1548"/>
                </a:lnTo>
                <a:lnTo>
                  <a:pt x="1572" y="1547"/>
                </a:lnTo>
                <a:lnTo>
                  <a:pt x="1558" y="1529"/>
                </a:lnTo>
                <a:lnTo>
                  <a:pt x="1546" y="1513"/>
                </a:lnTo>
                <a:lnTo>
                  <a:pt x="1545" y="1513"/>
                </a:lnTo>
                <a:lnTo>
                  <a:pt x="1531" y="1509"/>
                </a:lnTo>
                <a:lnTo>
                  <a:pt x="1515" y="1494"/>
                </a:lnTo>
                <a:lnTo>
                  <a:pt x="1487" y="1479"/>
                </a:lnTo>
                <a:lnTo>
                  <a:pt x="1484" y="1478"/>
                </a:lnTo>
                <a:lnTo>
                  <a:pt x="1471" y="1465"/>
                </a:lnTo>
                <a:lnTo>
                  <a:pt x="1463" y="1459"/>
                </a:lnTo>
                <a:lnTo>
                  <a:pt x="1460" y="1456"/>
                </a:lnTo>
                <a:lnTo>
                  <a:pt x="1457" y="1453"/>
                </a:lnTo>
                <a:lnTo>
                  <a:pt x="1447" y="1445"/>
                </a:lnTo>
                <a:lnTo>
                  <a:pt x="1436" y="1436"/>
                </a:lnTo>
                <a:lnTo>
                  <a:pt x="1429" y="1429"/>
                </a:lnTo>
                <a:lnTo>
                  <a:pt x="1428" y="1428"/>
                </a:lnTo>
                <a:lnTo>
                  <a:pt x="1411" y="1427"/>
                </a:lnTo>
                <a:lnTo>
                  <a:pt x="1388" y="1422"/>
                </a:lnTo>
                <a:lnTo>
                  <a:pt x="1376" y="1421"/>
                </a:lnTo>
                <a:lnTo>
                  <a:pt x="1368" y="1419"/>
                </a:lnTo>
                <a:lnTo>
                  <a:pt x="1368" y="1422"/>
                </a:lnTo>
                <a:lnTo>
                  <a:pt x="1368" y="1423"/>
                </a:lnTo>
                <a:lnTo>
                  <a:pt x="1367" y="1423"/>
                </a:lnTo>
                <a:lnTo>
                  <a:pt x="1366" y="1423"/>
                </a:lnTo>
                <a:lnTo>
                  <a:pt x="1360" y="1422"/>
                </a:lnTo>
                <a:lnTo>
                  <a:pt x="1358" y="1422"/>
                </a:lnTo>
                <a:lnTo>
                  <a:pt x="1352" y="1422"/>
                </a:lnTo>
                <a:lnTo>
                  <a:pt x="1334" y="1420"/>
                </a:lnTo>
                <a:lnTo>
                  <a:pt x="1330" y="1420"/>
                </a:lnTo>
                <a:lnTo>
                  <a:pt x="1329" y="1420"/>
                </a:lnTo>
                <a:lnTo>
                  <a:pt x="1322" y="1419"/>
                </a:lnTo>
                <a:lnTo>
                  <a:pt x="1320" y="1419"/>
                </a:lnTo>
                <a:lnTo>
                  <a:pt x="1304" y="1418"/>
                </a:lnTo>
                <a:lnTo>
                  <a:pt x="1299" y="1418"/>
                </a:lnTo>
                <a:lnTo>
                  <a:pt x="1291" y="1417"/>
                </a:lnTo>
                <a:lnTo>
                  <a:pt x="1264" y="1414"/>
                </a:lnTo>
                <a:lnTo>
                  <a:pt x="1254" y="1413"/>
                </a:lnTo>
                <a:lnTo>
                  <a:pt x="1242" y="1412"/>
                </a:lnTo>
                <a:lnTo>
                  <a:pt x="1220" y="1410"/>
                </a:lnTo>
                <a:lnTo>
                  <a:pt x="1212" y="1410"/>
                </a:lnTo>
                <a:lnTo>
                  <a:pt x="1203" y="1409"/>
                </a:lnTo>
                <a:lnTo>
                  <a:pt x="1201" y="1409"/>
                </a:lnTo>
                <a:lnTo>
                  <a:pt x="1199" y="1409"/>
                </a:lnTo>
                <a:lnTo>
                  <a:pt x="1178" y="1406"/>
                </a:lnTo>
                <a:lnTo>
                  <a:pt x="1174" y="1406"/>
                </a:lnTo>
                <a:lnTo>
                  <a:pt x="1158" y="1404"/>
                </a:lnTo>
                <a:lnTo>
                  <a:pt x="1135" y="1402"/>
                </a:lnTo>
                <a:lnTo>
                  <a:pt x="1114" y="1401"/>
                </a:lnTo>
                <a:lnTo>
                  <a:pt x="1102" y="1399"/>
                </a:lnTo>
                <a:lnTo>
                  <a:pt x="1095" y="1398"/>
                </a:lnTo>
                <a:lnTo>
                  <a:pt x="1093" y="1398"/>
                </a:lnTo>
                <a:lnTo>
                  <a:pt x="1082" y="1397"/>
                </a:lnTo>
                <a:lnTo>
                  <a:pt x="1075" y="1397"/>
                </a:lnTo>
                <a:lnTo>
                  <a:pt x="1074" y="1397"/>
                </a:lnTo>
                <a:lnTo>
                  <a:pt x="1063" y="1381"/>
                </a:lnTo>
                <a:lnTo>
                  <a:pt x="1055" y="1369"/>
                </a:lnTo>
                <a:lnTo>
                  <a:pt x="1052" y="1364"/>
                </a:lnTo>
                <a:lnTo>
                  <a:pt x="1047" y="1359"/>
                </a:lnTo>
                <a:lnTo>
                  <a:pt x="1044" y="1354"/>
                </a:lnTo>
                <a:lnTo>
                  <a:pt x="1030" y="1349"/>
                </a:lnTo>
                <a:lnTo>
                  <a:pt x="1029" y="1348"/>
                </a:lnTo>
                <a:lnTo>
                  <a:pt x="1028" y="1348"/>
                </a:lnTo>
                <a:lnTo>
                  <a:pt x="1028" y="1347"/>
                </a:lnTo>
                <a:lnTo>
                  <a:pt x="1027" y="1346"/>
                </a:lnTo>
                <a:lnTo>
                  <a:pt x="1026" y="1345"/>
                </a:lnTo>
                <a:lnTo>
                  <a:pt x="1024" y="1345"/>
                </a:lnTo>
                <a:lnTo>
                  <a:pt x="1023" y="1344"/>
                </a:lnTo>
                <a:lnTo>
                  <a:pt x="1022" y="1343"/>
                </a:lnTo>
                <a:lnTo>
                  <a:pt x="1021" y="1343"/>
                </a:lnTo>
                <a:lnTo>
                  <a:pt x="1020" y="1342"/>
                </a:lnTo>
                <a:lnTo>
                  <a:pt x="1019" y="1342"/>
                </a:lnTo>
                <a:lnTo>
                  <a:pt x="1018" y="1342"/>
                </a:lnTo>
                <a:lnTo>
                  <a:pt x="1018" y="1340"/>
                </a:lnTo>
                <a:lnTo>
                  <a:pt x="1017" y="1340"/>
                </a:lnTo>
                <a:lnTo>
                  <a:pt x="1017" y="1338"/>
                </a:lnTo>
                <a:lnTo>
                  <a:pt x="1015" y="1338"/>
                </a:lnTo>
                <a:lnTo>
                  <a:pt x="1015" y="1337"/>
                </a:lnTo>
                <a:lnTo>
                  <a:pt x="1014" y="1337"/>
                </a:lnTo>
                <a:lnTo>
                  <a:pt x="1014" y="1336"/>
                </a:lnTo>
                <a:lnTo>
                  <a:pt x="1013" y="1336"/>
                </a:lnTo>
                <a:lnTo>
                  <a:pt x="1012" y="1335"/>
                </a:lnTo>
                <a:lnTo>
                  <a:pt x="997" y="1343"/>
                </a:lnTo>
                <a:lnTo>
                  <a:pt x="995" y="1345"/>
                </a:lnTo>
                <a:lnTo>
                  <a:pt x="977" y="1355"/>
                </a:lnTo>
                <a:lnTo>
                  <a:pt x="977" y="1356"/>
                </a:lnTo>
                <a:lnTo>
                  <a:pt x="954" y="1345"/>
                </a:lnTo>
                <a:lnTo>
                  <a:pt x="940" y="1343"/>
                </a:lnTo>
                <a:lnTo>
                  <a:pt x="936" y="1343"/>
                </a:lnTo>
                <a:lnTo>
                  <a:pt x="926" y="1334"/>
                </a:lnTo>
                <a:lnTo>
                  <a:pt x="924" y="1328"/>
                </a:lnTo>
                <a:lnTo>
                  <a:pt x="922" y="1327"/>
                </a:lnTo>
                <a:lnTo>
                  <a:pt x="915" y="1322"/>
                </a:lnTo>
                <a:lnTo>
                  <a:pt x="907" y="1321"/>
                </a:lnTo>
                <a:lnTo>
                  <a:pt x="906" y="1319"/>
                </a:lnTo>
                <a:lnTo>
                  <a:pt x="905" y="1318"/>
                </a:lnTo>
                <a:lnTo>
                  <a:pt x="903" y="1317"/>
                </a:lnTo>
                <a:lnTo>
                  <a:pt x="902" y="1315"/>
                </a:lnTo>
                <a:lnTo>
                  <a:pt x="903" y="1313"/>
                </a:lnTo>
                <a:lnTo>
                  <a:pt x="903" y="1312"/>
                </a:lnTo>
                <a:lnTo>
                  <a:pt x="903" y="1311"/>
                </a:lnTo>
                <a:lnTo>
                  <a:pt x="905" y="1309"/>
                </a:lnTo>
                <a:lnTo>
                  <a:pt x="905" y="1305"/>
                </a:lnTo>
                <a:lnTo>
                  <a:pt x="906" y="1305"/>
                </a:lnTo>
                <a:lnTo>
                  <a:pt x="906" y="1303"/>
                </a:lnTo>
                <a:lnTo>
                  <a:pt x="907" y="1300"/>
                </a:lnTo>
                <a:lnTo>
                  <a:pt x="905" y="1296"/>
                </a:lnTo>
                <a:lnTo>
                  <a:pt x="903" y="1293"/>
                </a:lnTo>
                <a:lnTo>
                  <a:pt x="902" y="1289"/>
                </a:lnTo>
                <a:lnTo>
                  <a:pt x="902" y="1287"/>
                </a:lnTo>
                <a:lnTo>
                  <a:pt x="902" y="1280"/>
                </a:lnTo>
                <a:lnTo>
                  <a:pt x="903" y="1278"/>
                </a:lnTo>
                <a:lnTo>
                  <a:pt x="905" y="1277"/>
                </a:lnTo>
                <a:lnTo>
                  <a:pt x="906" y="1273"/>
                </a:lnTo>
                <a:lnTo>
                  <a:pt x="906" y="1272"/>
                </a:lnTo>
                <a:lnTo>
                  <a:pt x="907" y="1271"/>
                </a:lnTo>
                <a:lnTo>
                  <a:pt x="907" y="1270"/>
                </a:lnTo>
                <a:lnTo>
                  <a:pt x="907" y="1269"/>
                </a:lnTo>
                <a:lnTo>
                  <a:pt x="908" y="1269"/>
                </a:lnTo>
                <a:lnTo>
                  <a:pt x="908" y="1268"/>
                </a:lnTo>
                <a:lnTo>
                  <a:pt x="908" y="1267"/>
                </a:lnTo>
                <a:lnTo>
                  <a:pt x="909" y="1267"/>
                </a:lnTo>
                <a:lnTo>
                  <a:pt x="909" y="1265"/>
                </a:lnTo>
                <a:lnTo>
                  <a:pt x="910" y="1264"/>
                </a:lnTo>
                <a:lnTo>
                  <a:pt x="911" y="1261"/>
                </a:lnTo>
                <a:lnTo>
                  <a:pt x="912" y="1260"/>
                </a:lnTo>
                <a:lnTo>
                  <a:pt x="914" y="1258"/>
                </a:lnTo>
                <a:lnTo>
                  <a:pt x="914" y="1255"/>
                </a:lnTo>
                <a:lnTo>
                  <a:pt x="912" y="1254"/>
                </a:lnTo>
                <a:lnTo>
                  <a:pt x="911" y="1252"/>
                </a:lnTo>
                <a:lnTo>
                  <a:pt x="911" y="1250"/>
                </a:lnTo>
                <a:lnTo>
                  <a:pt x="910" y="1245"/>
                </a:lnTo>
                <a:lnTo>
                  <a:pt x="909" y="1243"/>
                </a:lnTo>
                <a:lnTo>
                  <a:pt x="908" y="1243"/>
                </a:lnTo>
                <a:lnTo>
                  <a:pt x="902" y="1240"/>
                </a:lnTo>
                <a:lnTo>
                  <a:pt x="901" y="1240"/>
                </a:lnTo>
                <a:lnTo>
                  <a:pt x="900" y="1240"/>
                </a:lnTo>
                <a:lnTo>
                  <a:pt x="899" y="1240"/>
                </a:lnTo>
                <a:lnTo>
                  <a:pt x="896" y="1242"/>
                </a:lnTo>
                <a:lnTo>
                  <a:pt x="894" y="1240"/>
                </a:lnTo>
                <a:lnTo>
                  <a:pt x="893" y="1239"/>
                </a:lnTo>
                <a:lnTo>
                  <a:pt x="891" y="1237"/>
                </a:lnTo>
                <a:lnTo>
                  <a:pt x="889" y="1235"/>
                </a:lnTo>
                <a:lnTo>
                  <a:pt x="886" y="1233"/>
                </a:lnTo>
                <a:lnTo>
                  <a:pt x="884" y="1231"/>
                </a:lnTo>
                <a:lnTo>
                  <a:pt x="883" y="1229"/>
                </a:lnTo>
                <a:lnTo>
                  <a:pt x="881" y="1229"/>
                </a:lnTo>
                <a:lnTo>
                  <a:pt x="877" y="1228"/>
                </a:lnTo>
                <a:lnTo>
                  <a:pt x="877" y="1227"/>
                </a:lnTo>
                <a:lnTo>
                  <a:pt x="876" y="1226"/>
                </a:lnTo>
                <a:lnTo>
                  <a:pt x="875" y="1226"/>
                </a:lnTo>
                <a:lnTo>
                  <a:pt x="875" y="1225"/>
                </a:lnTo>
                <a:lnTo>
                  <a:pt x="875" y="1223"/>
                </a:lnTo>
                <a:lnTo>
                  <a:pt x="874" y="1223"/>
                </a:lnTo>
                <a:lnTo>
                  <a:pt x="873" y="1223"/>
                </a:lnTo>
                <a:lnTo>
                  <a:pt x="872" y="1223"/>
                </a:lnTo>
                <a:lnTo>
                  <a:pt x="871" y="1222"/>
                </a:lnTo>
                <a:lnTo>
                  <a:pt x="869" y="1221"/>
                </a:lnTo>
                <a:lnTo>
                  <a:pt x="871" y="1218"/>
                </a:lnTo>
                <a:lnTo>
                  <a:pt x="872" y="1217"/>
                </a:lnTo>
                <a:lnTo>
                  <a:pt x="872" y="1213"/>
                </a:lnTo>
                <a:lnTo>
                  <a:pt x="867" y="1209"/>
                </a:lnTo>
                <a:lnTo>
                  <a:pt x="866" y="1209"/>
                </a:lnTo>
                <a:lnTo>
                  <a:pt x="866" y="1208"/>
                </a:lnTo>
                <a:lnTo>
                  <a:pt x="865" y="1206"/>
                </a:lnTo>
                <a:lnTo>
                  <a:pt x="863" y="1205"/>
                </a:lnTo>
                <a:lnTo>
                  <a:pt x="863" y="1204"/>
                </a:lnTo>
                <a:lnTo>
                  <a:pt x="862" y="1203"/>
                </a:lnTo>
                <a:lnTo>
                  <a:pt x="858" y="1201"/>
                </a:lnTo>
                <a:lnTo>
                  <a:pt x="858" y="1200"/>
                </a:lnTo>
                <a:lnTo>
                  <a:pt x="857" y="1198"/>
                </a:lnTo>
                <a:lnTo>
                  <a:pt x="856" y="1198"/>
                </a:lnTo>
                <a:lnTo>
                  <a:pt x="855" y="1197"/>
                </a:lnTo>
                <a:lnTo>
                  <a:pt x="854" y="1197"/>
                </a:lnTo>
                <a:lnTo>
                  <a:pt x="853" y="1196"/>
                </a:lnTo>
                <a:lnTo>
                  <a:pt x="850" y="1195"/>
                </a:lnTo>
                <a:lnTo>
                  <a:pt x="850" y="1194"/>
                </a:lnTo>
                <a:lnTo>
                  <a:pt x="850" y="1193"/>
                </a:lnTo>
                <a:lnTo>
                  <a:pt x="849" y="1192"/>
                </a:lnTo>
                <a:lnTo>
                  <a:pt x="848" y="1189"/>
                </a:lnTo>
                <a:lnTo>
                  <a:pt x="845" y="1183"/>
                </a:lnTo>
                <a:lnTo>
                  <a:pt x="843" y="1181"/>
                </a:lnTo>
                <a:lnTo>
                  <a:pt x="842" y="1178"/>
                </a:lnTo>
                <a:lnTo>
                  <a:pt x="838" y="1177"/>
                </a:lnTo>
                <a:lnTo>
                  <a:pt x="836" y="1177"/>
                </a:lnTo>
                <a:lnTo>
                  <a:pt x="832" y="1176"/>
                </a:lnTo>
                <a:lnTo>
                  <a:pt x="831" y="1176"/>
                </a:lnTo>
                <a:lnTo>
                  <a:pt x="830" y="1176"/>
                </a:lnTo>
                <a:lnTo>
                  <a:pt x="824" y="1175"/>
                </a:lnTo>
                <a:lnTo>
                  <a:pt x="821" y="1173"/>
                </a:lnTo>
                <a:lnTo>
                  <a:pt x="817" y="1169"/>
                </a:lnTo>
                <a:lnTo>
                  <a:pt x="813" y="1163"/>
                </a:lnTo>
                <a:lnTo>
                  <a:pt x="813" y="1162"/>
                </a:lnTo>
                <a:lnTo>
                  <a:pt x="815" y="1159"/>
                </a:lnTo>
                <a:lnTo>
                  <a:pt x="811" y="1153"/>
                </a:lnTo>
                <a:lnTo>
                  <a:pt x="810" y="1151"/>
                </a:lnTo>
                <a:lnTo>
                  <a:pt x="808" y="1150"/>
                </a:lnTo>
                <a:lnTo>
                  <a:pt x="807" y="1148"/>
                </a:lnTo>
                <a:lnTo>
                  <a:pt x="806" y="1148"/>
                </a:lnTo>
                <a:lnTo>
                  <a:pt x="806" y="1147"/>
                </a:lnTo>
                <a:lnTo>
                  <a:pt x="805" y="1146"/>
                </a:lnTo>
                <a:lnTo>
                  <a:pt x="804" y="1144"/>
                </a:lnTo>
                <a:lnTo>
                  <a:pt x="803" y="1142"/>
                </a:lnTo>
                <a:lnTo>
                  <a:pt x="797" y="1135"/>
                </a:lnTo>
                <a:lnTo>
                  <a:pt x="790" y="1127"/>
                </a:lnTo>
                <a:lnTo>
                  <a:pt x="784" y="1118"/>
                </a:lnTo>
                <a:lnTo>
                  <a:pt x="780" y="1113"/>
                </a:lnTo>
                <a:lnTo>
                  <a:pt x="774" y="1111"/>
                </a:lnTo>
                <a:lnTo>
                  <a:pt x="774" y="1110"/>
                </a:lnTo>
                <a:lnTo>
                  <a:pt x="777" y="1105"/>
                </a:lnTo>
                <a:lnTo>
                  <a:pt x="780" y="1101"/>
                </a:lnTo>
                <a:lnTo>
                  <a:pt x="784" y="1099"/>
                </a:lnTo>
                <a:lnTo>
                  <a:pt x="787" y="1096"/>
                </a:lnTo>
                <a:lnTo>
                  <a:pt x="790" y="1094"/>
                </a:lnTo>
                <a:lnTo>
                  <a:pt x="793" y="1093"/>
                </a:lnTo>
                <a:lnTo>
                  <a:pt x="793" y="1091"/>
                </a:lnTo>
                <a:lnTo>
                  <a:pt x="788" y="1080"/>
                </a:lnTo>
                <a:lnTo>
                  <a:pt x="788" y="1078"/>
                </a:lnTo>
                <a:lnTo>
                  <a:pt x="785" y="1076"/>
                </a:lnTo>
                <a:lnTo>
                  <a:pt x="780" y="1072"/>
                </a:lnTo>
                <a:lnTo>
                  <a:pt x="777" y="1066"/>
                </a:lnTo>
                <a:lnTo>
                  <a:pt x="774" y="1062"/>
                </a:lnTo>
                <a:lnTo>
                  <a:pt x="770" y="1056"/>
                </a:lnTo>
                <a:lnTo>
                  <a:pt x="770" y="1055"/>
                </a:lnTo>
                <a:lnTo>
                  <a:pt x="765" y="1049"/>
                </a:lnTo>
                <a:lnTo>
                  <a:pt x="760" y="1045"/>
                </a:lnTo>
                <a:lnTo>
                  <a:pt x="759" y="1044"/>
                </a:lnTo>
                <a:lnTo>
                  <a:pt x="758" y="1043"/>
                </a:lnTo>
                <a:lnTo>
                  <a:pt x="756" y="1043"/>
                </a:lnTo>
                <a:lnTo>
                  <a:pt x="755" y="1042"/>
                </a:lnTo>
                <a:lnTo>
                  <a:pt x="746" y="1036"/>
                </a:lnTo>
                <a:lnTo>
                  <a:pt x="741" y="1035"/>
                </a:lnTo>
                <a:lnTo>
                  <a:pt x="737" y="1034"/>
                </a:lnTo>
                <a:lnTo>
                  <a:pt x="735" y="1034"/>
                </a:lnTo>
                <a:lnTo>
                  <a:pt x="733" y="1033"/>
                </a:lnTo>
                <a:lnTo>
                  <a:pt x="726" y="1030"/>
                </a:lnTo>
                <a:lnTo>
                  <a:pt x="721" y="1029"/>
                </a:lnTo>
                <a:lnTo>
                  <a:pt x="720" y="1029"/>
                </a:lnTo>
                <a:lnTo>
                  <a:pt x="719" y="1029"/>
                </a:lnTo>
                <a:lnTo>
                  <a:pt x="713" y="1027"/>
                </a:lnTo>
                <a:lnTo>
                  <a:pt x="712" y="1027"/>
                </a:lnTo>
                <a:lnTo>
                  <a:pt x="710" y="1026"/>
                </a:lnTo>
                <a:lnTo>
                  <a:pt x="709" y="1026"/>
                </a:lnTo>
                <a:lnTo>
                  <a:pt x="708" y="1027"/>
                </a:lnTo>
                <a:lnTo>
                  <a:pt x="707" y="1027"/>
                </a:lnTo>
                <a:lnTo>
                  <a:pt x="705" y="1027"/>
                </a:lnTo>
                <a:lnTo>
                  <a:pt x="704" y="1028"/>
                </a:lnTo>
                <a:lnTo>
                  <a:pt x="700" y="1031"/>
                </a:lnTo>
                <a:lnTo>
                  <a:pt x="698" y="1031"/>
                </a:lnTo>
                <a:lnTo>
                  <a:pt x="698" y="1033"/>
                </a:lnTo>
                <a:lnTo>
                  <a:pt x="695" y="1030"/>
                </a:lnTo>
                <a:lnTo>
                  <a:pt x="690" y="1026"/>
                </a:lnTo>
                <a:lnTo>
                  <a:pt x="687" y="1024"/>
                </a:lnTo>
                <a:lnTo>
                  <a:pt x="684" y="1021"/>
                </a:lnTo>
                <a:lnTo>
                  <a:pt x="681" y="1017"/>
                </a:lnTo>
                <a:lnTo>
                  <a:pt x="679" y="1016"/>
                </a:lnTo>
                <a:lnTo>
                  <a:pt x="676" y="1013"/>
                </a:lnTo>
                <a:lnTo>
                  <a:pt x="673" y="1011"/>
                </a:lnTo>
                <a:lnTo>
                  <a:pt x="670" y="1009"/>
                </a:lnTo>
                <a:lnTo>
                  <a:pt x="670" y="1008"/>
                </a:lnTo>
                <a:lnTo>
                  <a:pt x="670" y="1007"/>
                </a:lnTo>
                <a:lnTo>
                  <a:pt x="670" y="1005"/>
                </a:lnTo>
                <a:lnTo>
                  <a:pt x="669" y="1004"/>
                </a:lnTo>
                <a:lnTo>
                  <a:pt x="669" y="1003"/>
                </a:lnTo>
                <a:lnTo>
                  <a:pt x="669" y="1002"/>
                </a:lnTo>
                <a:lnTo>
                  <a:pt x="669" y="1000"/>
                </a:lnTo>
                <a:lnTo>
                  <a:pt x="669" y="997"/>
                </a:lnTo>
                <a:lnTo>
                  <a:pt x="669" y="996"/>
                </a:lnTo>
                <a:lnTo>
                  <a:pt x="667" y="995"/>
                </a:lnTo>
                <a:lnTo>
                  <a:pt x="668" y="993"/>
                </a:lnTo>
                <a:lnTo>
                  <a:pt x="672" y="991"/>
                </a:lnTo>
                <a:lnTo>
                  <a:pt x="670" y="988"/>
                </a:lnTo>
                <a:lnTo>
                  <a:pt x="669" y="980"/>
                </a:lnTo>
                <a:lnTo>
                  <a:pt x="668" y="980"/>
                </a:lnTo>
                <a:lnTo>
                  <a:pt x="667" y="980"/>
                </a:lnTo>
                <a:lnTo>
                  <a:pt x="667" y="979"/>
                </a:lnTo>
                <a:lnTo>
                  <a:pt x="667" y="978"/>
                </a:lnTo>
                <a:lnTo>
                  <a:pt x="666" y="978"/>
                </a:lnTo>
                <a:lnTo>
                  <a:pt x="665" y="977"/>
                </a:lnTo>
                <a:lnTo>
                  <a:pt x="664" y="976"/>
                </a:lnTo>
                <a:lnTo>
                  <a:pt x="663" y="976"/>
                </a:lnTo>
                <a:lnTo>
                  <a:pt x="661" y="977"/>
                </a:lnTo>
                <a:lnTo>
                  <a:pt x="660" y="977"/>
                </a:lnTo>
                <a:lnTo>
                  <a:pt x="659" y="977"/>
                </a:lnTo>
                <a:lnTo>
                  <a:pt x="658" y="977"/>
                </a:lnTo>
                <a:lnTo>
                  <a:pt x="657" y="977"/>
                </a:lnTo>
                <a:lnTo>
                  <a:pt x="657" y="976"/>
                </a:lnTo>
                <a:lnTo>
                  <a:pt x="656" y="976"/>
                </a:lnTo>
                <a:lnTo>
                  <a:pt x="656" y="975"/>
                </a:lnTo>
                <a:lnTo>
                  <a:pt x="657" y="975"/>
                </a:lnTo>
                <a:lnTo>
                  <a:pt x="657" y="974"/>
                </a:lnTo>
                <a:lnTo>
                  <a:pt x="658" y="972"/>
                </a:lnTo>
                <a:lnTo>
                  <a:pt x="658" y="971"/>
                </a:lnTo>
                <a:lnTo>
                  <a:pt x="658" y="970"/>
                </a:lnTo>
                <a:lnTo>
                  <a:pt x="657" y="969"/>
                </a:lnTo>
                <a:lnTo>
                  <a:pt x="657" y="968"/>
                </a:lnTo>
                <a:lnTo>
                  <a:pt x="656" y="968"/>
                </a:lnTo>
                <a:lnTo>
                  <a:pt x="655" y="966"/>
                </a:lnTo>
                <a:lnTo>
                  <a:pt x="655" y="964"/>
                </a:lnTo>
                <a:lnTo>
                  <a:pt x="653" y="964"/>
                </a:lnTo>
                <a:lnTo>
                  <a:pt x="652" y="964"/>
                </a:lnTo>
                <a:lnTo>
                  <a:pt x="651" y="964"/>
                </a:lnTo>
                <a:lnTo>
                  <a:pt x="650" y="964"/>
                </a:lnTo>
                <a:lnTo>
                  <a:pt x="649" y="964"/>
                </a:lnTo>
                <a:lnTo>
                  <a:pt x="647" y="966"/>
                </a:lnTo>
                <a:lnTo>
                  <a:pt x="646" y="966"/>
                </a:lnTo>
                <a:lnTo>
                  <a:pt x="646" y="964"/>
                </a:lnTo>
                <a:lnTo>
                  <a:pt x="644" y="964"/>
                </a:lnTo>
                <a:lnTo>
                  <a:pt x="644" y="963"/>
                </a:lnTo>
                <a:lnTo>
                  <a:pt x="644" y="962"/>
                </a:lnTo>
                <a:lnTo>
                  <a:pt x="644" y="961"/>
                </a:lnTo>
                <a:lnTo>
                  <a:pt x="644" y="959"/>
                </a:lnTo>
                <a:lnTo>
                  <a:pt x="644" y="958"/>
                </a:lnTo>
                <a:lnTo>
                  <a:pt x="644" y="957"/>
                </a:lnTo>
                <a:lnTo>
                  <a:pt x="646" y="955"/>
                </a:lnTo>
                <a:lnTo>
                  <a:pt x="646" y="954"/>
                </a:lnTo>
                <a:lnTo>
                  <a:pt x="644" y="953"/>
                </a:lnTo>
                <a:lnTo>
                  <a:pt x="644" y="952"/>
                </a:lnTo>
                <a:lnTo>
                  <a:pt x="643" y="950"/>
                </a:lnTo>
                <a:lnTo>
                  <a:pt x="643" y="949"/>
                </a:lnTo>
                <a:lnTo>
                  <a:pt x="642" y="947"/>
                </a:lnTo>
                <a:lnTo>
                  <a:pt x="641" y="947"/>
                </a:lnTo>
                <a:lnTo>
                  <a:pt x="640" y="949"/>
                </a:lnTo>
                <a:lnTo>
                  <a:pt x="638" y="951"/>
                </a:lnTo>
                <a:lnTo>
                  <a:pt x="636" y="952"/>
                </a:lnTo>
                <a:lnTo>
                  <a:pt x="635" y="952"/>
                </a:lnTo>
                <a:lnTo>
                  <a:pt x="635" y="951"/>
                </a:lnTo>
                <a:lnTo>
                  <a:pt x="634" y="950"/>
                </a:lnTo>
                <a:lnTo>
                  <a:pt x="633" y="949"/>
                </a:lnTo>
                <a:lnTo>
                  <a:pt x="632" y="947"/>
                </a:lnTo>
                <a:lnTo>
                  <a:pt x="631" y="947"/>
                </a:lnTo>
                <a:lnTo>
                  <a:pt x="630" y="947"/>
                </a:lnTo>
                <a:lnTo>
                  <a:pt x="629" y="949"/>
                </a:lnTo>
                <a:lnTo>
                  <a:pt x="627" y="949"/>
                </a:lnTo>
                <a:lnTo>
                  <a:pt x="627" y="947"/>
                </a:lnTo>
                <a:lnTo>
                  <a:pt x="626" y="947"/>
                </a:lnTo>
                <a:lnTo>
                  <a:pt x="626" y="946"/>
                </a:lnTo>
                <a:lnTo>
                  <a:pt x="626" y="942"/>
                </a:lnTo>
                <a:lnTo>
                  <a:pt x="626" y="941"/>
                </a:lnTo>
                <a:lnTo>
                  <a:pt x="625" y="941"/>
                </a:lnTo>
                <a:lnTo>
                  <a:pt x="625" y="939"/>
                </a:lnTo>
                <a:lnTo>
                  <a:pt x="624" y="939"/>
                </a:lnTo>
                <a:lnTo>
                  <a:pt x="623" y="939"/>
                </a:lnTo>
                <a:lnTo>
                  <a:pt x="622" y="938"/>
                </a:lnTo>
                <a:lnTo>
                  <a:pt x="621" y="937"/>
                </a:lnTo>
                <a:lnTo>
                  <a:pt x="621" y="936"/>
                </a:lnTo>
                <a:lnTo>
                  <a:pt x="620" y="934"/>
                </a:lnTo>
                <a:lnTo>
                  <a:pt x="618" y="934"/>
                </a:lnTo>
                <a:lnTo>
                  <a:pt x="616" y="930"/>
                </a:lnTo>
                <a:lnTo>
                  <a:pt x="616" y="929"/>
                </a:lnTo>
                <a:lnTo>
                  <a:pt x="615" y="929"/>
                </a:lnTo>
                <a:lnTo>
                  <a:pt x="614" y="929"/>
                </a:lnTo>
                <a:lnTo>
                  <a:pt x="613" y="929"/>
                </a:lnTo>
                <a:lnTo>
                  <a:pt x="613" y="928"/>
                </a:lnTo>
                <a:lnTo>
                  <a:pt x="612" y="928"/>
                </a:lnTo>
                <a:lnTo>
                  <a:pt x="612" y="927"/>
                </a:lnTo>
                <a:lnTo>
                  <a:pt x="610" y="927"/>
                </a:lnTo>
                <a:lnTo>
                  <a:pt x="610" y="926"/>
                </a:lnTo>
                <a:lnTo>
                  <a:pt x="609" y="926"/>
                </a:lnTo>
                <a:lnTo>
                  <a:pt x="608" y="926"/>
                </a:lnTo>
                <a:lnTo>
                  <a:pt x="607" y="926"/>
                </a:lnTo>
                <a:lnTo>
                  <a:pt x="606" y="926"/>
                </a:lnTo>
                <a:lnTo>
                  <a:pt x="605" y="926"/>
                </a:lnTo>
                <a:lnTo>
                  <a:pt x="604" y="926"/>
                </a:lnTo>
                <a:lnTo>
                  <a:pt x="603" y="926"/>
                </a:lnTo>
                <a:lnTo>
                  <a:pt x="603" y="927"/>
                </a:lnTo>
                <a:lnTo>
                  <a:pt x="601" y="927"/>
                </a:lnTo>
                <a:lnTo>
                  <a:pt x="600" y="927"/>
                </a:lnTo>
                <a:lnTo>
                  <a:pt x="600" y="928"/>
                </a:lnTo>
                <a:lnTo>
                  <a:pt x="599" y="928"/>
                </a:lnTo>
                <a:lnTo>
                  <a:pt x="598" y="927"/>
                </a:lnTo>
                <a:lnTo>
                  <a:pt x="597" y="927"/>
                </a:lnTo>
                <a:lnTo>
                  <a:pt x="596" y="927"/>
                </a:lnTo>
                <a:lnTo>
                  <a:pt x="596" y="926"/>
                </a:lnTo>
                <a:lnTo>
                  <a:pt x="595" y="926"/>
                </a:lnTo>
                <a:lnTo>
                  <a:pt x="594" y="926"/>
                </a:lnTo>
                <a:lnTo>
                  <a:pt x="592" y="926"/>
                </a:lnTo>
                <a:lnTo>
                  <a:pt x="588" y="924"/>
                </a:lnTo>
                <a:lnTo>
                  <a:pt x="589" y="919"/>
                </a:lnTo>
                <a:lnTo>
                  <a:pt x="588" y="919"/>
                </a:lnTo>
                <a:lnTo>
                  <a:pt x="587" y="920"/>
                </a:lnTo>
                <a:lnTo>
                  <a:pt x="586" y="920"/>
                </a:lnTo>
                <a:lnTo>
                  <a:pt x="584" y="921"/>
                </a:lnTo>
                <a:lnTo>
                  <a:pt x="580" y="922"/>
                </a:lnTo>
                <a:lnTo>
                  <a:pt x="579" y="924"/>
                </a:lnTo>
                <a:lnTo>
                  <a:pt x="577" y="927"/>
                </a:lnTo>
                <a:lnTo>
                  <a:pt x="575" y="928"/>
                </a:lnTo>
                <a:lnTo>
                  <a:pt x="572" y="929"/>
                </a:lnTo>
                <a:lnTo>
                  <a:pt x="564" y="932"/>
                </a:lnTo>
                <a:lnTo>
                  <a:pt x="564" y="933"/>
                </a:lnTo>
                <a:lnTo>
                  <a:pt x="564" y="934"/>
                </a:lnTo>
                <a:lnTo>
                  <a:pt x="565" y="936"/>
                </a:lnTo>
                <a:lnTo>
                  <a:pt x="566" y="938"/>
                </a:lnTo>
                <a:lnTo>
                  <a:pt x="565" y="939"/>
                </a:lnTo>
                <a:lnTo>
                  <a:pt x="561" y="943"/>
                </a:lnTo>
                <a:lnTo>
                  <a:pt x="557" y="943"/>
                </a:lnTo>
                <a:lnTo>
                  <a:pt x="556" y="943"/>
                </a:lnTo>
                <a:lnTo>
                  <a:pt x="555" y="943"/>
                </a:lnTo>
                <a:lnTo>
                  <a:pt x="554" y="944"/>
                </a:lnTo>
                <a:lnTo>
                  <a:pt x="553" y="944"/>
                </a:lnTo>
                <a:lnTo>
                  <a:pt x="551" y="944"/>
                </a:lnTo>
                <a:lnTo>
                  <a:pt x="548" y="945"/>
                </a:lnTo>
                <a:lnTo>
                  <a:pt x="546" y="945"/>
                </a:lnTo>
                <a:lnTo>
                  <a:pt x="546" y="946"/>
                </a:lnTo>
                <a:lnTo>
                  <a:pt x="545" y="946"/>
                </a:lnTo>
                <a:lnTo>
                  <a:pt x="543" y="946"/>
                </a:lnTo>
                <a:lnTo>
                  <a:pt x="541" y="949"/>
                </a:lnTo>
                <a:lnTo>
                  <a:pt x="540" y="950"/>
                </a:lnTo>
                <a:lnTo>
                  <a:pt x="535" y="952"/>
                </a:lnTo>
                <a:lnTo>
                  <a:pt x="532" y="953"/>
                </a:lnTo>
                <a:lnTo>
                  <a:pt x="531" y="954"/>
                </a:lnTo>
                <a:lnTo>
                  <a:pt x="530" y="954"/>
                </a:lnTo>
                <a:lnTo>
                  <a:pt x="529" y="954"/>
                </a:lnTo>
                <a:lnTo>
                  <a:pt x="528" y="954"/>
                </a:lnTo>
                <a:lnTo>
                  <a:pt x="526" y="957"/>
                </a:lnTo>
                <a:lnTo>
                  <a:pt x="525" y="958"/>
                </a:lnTo>
                <a:lnTo>
                  <a:pt x="522" y="959"/>
                </a:lnTo>
                <a:lnTo>
                  <a:pt x="520" y="959"/>
                </a:lnTo>
                <a:lnTo>
                  <a:pt x="519" y="959"/>
                </a:lnTo>
                <a:lnTo>
                  <a:pt x="519" y="958"/>
                </a:lnTo>
                <a:lnTo>
                  <a:pt x="517" y="958"/>
                </a:lnTo>
                <a:lnTo>
                  <a:pt x="513" y="955"/>
                </a:lnTo>
                <a:lnTo>
                  <a:pt x="512" y="955"/>
                </a:lnTo>
                <a:lnTo>
                  <a:pt x="510" y="954"/>
                </a:lnTo>
                <a:lnTo>
                  <a:pt x="509" y="954"/>
                </a:lnTo>
                <a:lnTo>
                  <a:pt x="506" y="954"/>
                </a:lnTo>
                <a:lnTo>
                  <a:pt x="506" y="953"/>
                </a:lnTo>
                <a:lnTo>
                  <a:pt x="505" y="954"/>
                </a:lnTo>
                <a:lnTo>
                  <a:pt x="504" y="954"/>
                </a:lnTo>
                <a:lnTo>
                  <a:pt x="502" y="953"/>
                </a:lnTo>
                <a:lnTo>
                  <a:pt x="501" y="952"/>
                </a:lnTo>
                <a:lnTo>
                  <a:pt x="500" y="952"/>
                </a:lnTo>
                <a:lnTo>
                  <a:pt x="497" y="952"/>
                </a:lnTo>
                <a:lnTo>
                  <a:pt x="496" y="952"/>
                </a:lnTo>
                <a:lnTo>
                  <a:pt x="495" y="952"/>
                </a:lnTo>
                <a:lnTo>
                  <a:pt x="494" y="952"/>
                </a:lnTo>
                <a:lnTo>
                  <a:pt x="492" y="952"/>
                </a:lnTo>
                <a:lnTo>
                  <a:pt x="489" y="953"/>
                </a:lnTo>
                <a:lnTo>
                  <a:pt x="486" y="954"/>
                </a:lnTo>
                <a:lnTo>
                  <a:pt x="486" y="955"/>
                </a:lnTo>
                <a:lnTo>
                  <a:pt x="483" y="955"/>
                </a:lnTo>
                <a:lnTo>
                  <a:pt x="482" y="957"/>
                </a:lnTo>
                <a:lnTo>
                  <a:pt x="480" y="957"/>
                </a:lnTo>
                <a:lnTo>
                  <a:pt x="478" y="957"/>
                </a:lnTo>
                <a:lnTo>
                  <a:pt x="476" y="955"/>
                </a:lnTo>
                <a:lnTo>
                  <a:pt x="474" y="953"/>
                </a:lnTo>
                <a:lnTo>
                  <a:pt x="472" y="954"/>
                </a:lnTo>
                <a:lnTo>
                  <a:pt x="470" y="954"/>
                </a:lnTo>
                <a:lnTo>
                  <a:pt x="469" y="954"/>
                </a:lnTo>
                <a:lnTo>
                  <a:pt x="465" y="955"/>
                </a:lnTo>
                <a:lnTo>
                  <a:pt x="461" y="955"/>
                </a:lnTo>
                <a:lnTo>
                  <a:pt x="459" y="955"/>
                </a:lnTo>
                <a:lnTo>
                  <a:pt x="457" y="957"/>
                </a:lnTo>
                <a:lnTo>
                  <a:pt x="449" y="958"/>
                </a:lnTo>
                <a:lnTo>
                  <a:pt x="448" y="958"/>
                </a:lnTo>
                <a:lnTo>
                  <a:pt x="446" y="958"/>
                </a:lnTo>
                <a:lnTo>
                  <a:pt x="442" y="958"/>
                </a:lnTo>
                <a:lnTo>
                  <a:pt x="440" y="959"/>
                </a:lnTo>
                <a:lnTo>
                  <a:pt x="439" y="959"/>
                </a:lnTo>
                <a:lnTo>
                  <a:pt x="437" y="959"/>
                </a:lnTo>
                <a:lnTo>
                  <a:pt x="436" y="959"/>
                </a:lnTo>
                <a:lnTo>
                  <a:pt x="434" y="959"/>
                </a:lnTo>
                <a:lnTo>
                  <a:pt x="434" y="958"/>
                </a:lnTo>
                <a:lnTo>
                  <a:pt x="433" y="958"/>
                </a:lnTo>
                <a:lnTo>
                  <a:pt x="432" y="958"/>
                </a:lnTo>
                <a:lnTo>
                  <a:pt x="431" y="957"/>
                </a:lnTo>
                <a:lnTo>
                  <a:pt x="429" y="957"/>
                </a:lnTo>
                <a:lnTo>
                  <a:pt x="429" y="955"/>
                </a:lnTo>
                <a:lnTo>
                  <a:pt x="429" y="954"/>
                </a:lnTo>
                <a:lnTo>
                  <a:pt x="431" y="953"/>
                </a:lnTo>
                <a:lnTo>
                  <a:pt x="429" y="953"/>
                </a:lnTo>
                <a:lnTo>
                  <a:pt x="428" y="953"/>
                </a:lnTo>
                <a:lnTo>
                  <a:pt x="427" y="953"/>
                </a:lnTo>
                <a:lnTo>
                  <a:pt x="426" y="953"/>
                </a:lnTo>
                <a:lnTo>
                  <a:pt x="425" y="953"/>
                </a:lnTo>
                <a:lnTo>
                  <a:pt x="425" y="952"/>
                </a:lnTo>
                <a:lnTo>
                  <a:pt x="424" y="952"/>
                </a:lnTo>
                <a:lnTo>
                  <a:pt x="420" y="953"/>
                </a:lnTo>
                <a:lnTo>
                  <a:pt x="416" y="957"/>
                </a:lnTo>
                <a:lnTo>
                  <a:pt x="413" y="959"/>
                </a:lnTo>
                <a:lnTo>
                  <a:pt x="411" y="959"/>
                </a:lnTo>
                <a:lnTo>
                  <a:pt x="410" y="958"/>
                </a:lnTo>
                <a:lnTo>
                  <a:pt x="409" y="958"/>
                </a:lnTo>
                <a:lnTo>
                  <a:pt x="407" y="959"/>
                </a:lnTo>
                <a:lnTo>
                  <a:pt x="405" y="961"/>
                </a:lnTo>
                <a:lnTo>
                  <a:pt x="403" y="962"/>
                </a:lnTo>
                <a:lnTo>
                  <a:pt x="403" y="963"/>
                </a:lnTo>
                <a:lnTo>
                  <a:pt x="403" y="964"/>
                </a:lnTo>
                <a:lnTo>
                  <a:pt x="402" y="964"/>
                </a:lnTo>
                <a:lnTo>
                  <a:pt x="401" y="966"/>
                </a:lnTo>
                <a:lnTo>
                  <a:pt x="401" y="967"/>
                </a:lnTo>
                <a:lnTo>
                  <a:pt x="400" y="968"/>
                </a:lnTo>
                <a:lnTo>
                  <a:pt x="399" y="969"/>
                </a:lnTo>
                <a:lnTo>
                  <a:pt x="398" y="969"/>
                </a:lnTo>
                <a:lnTo>
                  <a:pt x="397" y="968"/>
                </a:lnTo>
                <a:lnTo>
                  <a:pt x="397" y="967"/>
                </a:lnTo>
                <a:lnTo>
                  <a:pt x="396" y="966"/>
                </a:lnTo>
                <a:lnTo>
                  <a:pt x="390" y="961"/>
                </a:lnTo>
                <a:lnTo>
                  <a:pt x="389" y="961"/>
                </a:lnTo>
                <a:lnTo>
                  <a:pt x="390" y="961"/>
                </a:lnTo>
                <a:lnTo>
                  <a:pt x="389" y="961"/>
                </a:lnTo>
                <a:lnTo>
                  <a:pt x="391" y="959"/>
                </a:lnTo>
                <a:lnTo>
                  <a:pt x="390" y="959"/>
                </a:lnTo>
                <a:lnTo>
                  <a:pt x="388" y="957"/>
                </a:lnTo>
                <a:lnTo>
                  <a:pt x="388" y="955"/>
                </a:lnTo>
                <a:lnTo>
                  <a:pt x="388" y="954"/>
                </a:lnTo>
                <a:lnTo>
                  <a:pt x="388" y="953"/>
                </a:lnTo>
                <a:lnTo>
                  <a:pt x="387" y="953"/>
                </a:lnTo>
                <a:lnTo>
                  <a:pt x="388" y="952"/>
                </a:lnTo>
                <a:lnTo>
                  <a:pt x="388" y="950"/>
                </a:lnTo>
                <a:lnTo>
                  <a:pt x="388" y="944"/>
                </a:lnTo>
                <a:lnTo>
                  <a:pt x="388" y="942"/>
                </a:lnTo>
                <a:lnTo>
                  <a:pt x="408" y="928"/>
                </a:lnTo>
                <a:lnTo>
                  <a:pt x="407" y="928"/>
                </a:lnTo>
                <a:lnTo>
                  <a:pt x="406" y="928"/>
                </a:lnTo>
                <a:lnTo>
                  <a:pt x="398" y="934"/>
                </a:lnTo>
                <a:lnTo>
                  <a:pt x="394" y="936"/>
                </a:lnTo>
                <a:lnTo>
                  <a:pt x="393" y="936"/>
                </a:lnTo>
                <a:lnTo>
                  <a:pt x="389" y="939"/>
                </a:lnTo>
                <a:lnTo>
                  <a:pt x="388" y="939"/>
                </a:lnTo>
                <a:lnTo>
                  <a:pt x="388" y="938"/>
                </a:lnTo>
                <a:lnTo>
                  <a:pt x="388" y="937"/>
                </a:lnTo>
                <a:lnTo>
                  <a:pt x="388" y="933"/>
                </a:lnTo>
                <a:lnTo>
                  <a:pt x="389" y="932"/>
                </a:lnTo>
                <a:lnTo>
                  <a:pt x="389" y="933"/>
                </a:lnTo>
                <a:lnTo>
                  <a:pt x="389" y="935"/>
                </a:lnTo>
                <a:lnTo>
                  <a:pt x="390" y="935"/>
                </a:lnTo>
                <a:lnTo>
                  <a:pt x="391" y="935"/>
                </a:lnTo>
                <a:lnTo>
                  <a:pt x="392" y="934"/>
                </a:lnTo>
                <a:lnTo>
                  <a:pt x="392" y="933"/>
                </a:lnTo>
                <a:lnTo>
                  <a:pt x="393" y="932"/>
                </a:lnTo>
                <a:lnTo>
                  <a:pt x="394" y="930"/>
                </a:lnTo>
                <a:lnTo>
                  <a:pt x="394" y="929"/>
                </a:lnTo>
                <a:lnTo>
                  <a:pt x="394" y="928"/>
                </a:lnTo>
                <a:lnTo>
                  <a:pt x="394" y="927"/>
                </a:lnTo>
                <a:lnTo>
                  <a:pt x="396" y="926"/>
                </a:lnTo>
                <a:lnTo>
                  <a:pt x="396" y="925"/>
                </a:lnTo>
                <a:lnTo>
                  <a:pt x="397" y="925"/>
                </a:lnTo>
                <a:lnTo>
                  <a:pt x="399" y="924"/>
                </a:lnTo>
                <a:lnTo>
                  <a:pt x="400" y="922"/>
                </a:lnTo>
                <a:lnTo>
                  <a:pt x="400" y="921"/>
                </a:lnTo>
                <a:lnTo>
                  <a:pt x="398" y="919"/>
                </a:lnTo>
                <a:lnTo>
                  <a:pt x="397" y="918"/>
                </a:lnTo>
                <a:lnTo>
                  <a:pt x="396" y="916"/>
                </a:lnTo>
                <a:lnTo>
                  <a:pt x="394" y="916"/>
                </a:lnTo>
                <a:lnTo>
                  <a:pt x="393" y="915"/>
                </a:lnTo>
                <a:lnTo>
                  <a:pt x="392" y="913"/>
                </a:lnTo>
                <a:lnTo>
                  <a:pt x="391" y="912"/>
                </a:lnTo>
                <a:lnTo>
                  <a:pt x="390" y="912"/>
                </a:lnTo>
                <a:lnTo>
                  <a:pt x="389" y="911"/>
                </a:lnTo>
                <a:lnTo>
                  <a:pt x="388" y="910"/>
                </a:lnTo>
                <a:lnTo>
                  <a:pt x="387" y="910"/>
                </a:lnTo>
                <a:lnTo>
                  <a:pt x="385" y="909"/>
                </a:lnTo>
                <a:lnTo>
                  <a:pt x="379" y="907"/>
                </a:lnTo>
                <a:lnTo>
                  <a:pt x="375" y="905"/>
                </a:lnTo>
                <a:lnTo>
                  <a:pt x="373" y="904"/>
                </a:lnTo>
                <a:lnTo>
                  <a:pt x="371" y="904"/>
                </a:lnTo>
                <a:lnTo>
                  <a:pt x="370" y="904"/>
                </a:lnTo>
                <a:lnTo>
                  <a:pt x="367" y="903"/>
                </a:lnTo>
                <a:lnTo>
                  <a:pt x="366" y="902"/>
                </a:lnTo>
                <a:lnTo>
                  <a:pt x="365" y="902"/>
                </a:lnTo>
                <a:lnTo>
                  <a:pt x="362" y="901"/>
                </a:lnTo>
                <a:lnTo>
                  <a:pt x="360" y="901"/>
                </a:lnTo>
                <a:lnTo>
                  <a:pt x="359" y="901"/>
                </a:lnTo>
                <a:lnTo>
                  <a:pt x="358" y="900"/>
                </a:lnTo>
                <a:lnTo>
                  <a:pt x="357" y="900"/>
                </a:lnTo>
                <a:lnTo>
                  <a:pt x="354" y="900"/>
                </a:lnTo>
                <a:lnTo>
                  <a:pt x="353" y="900"/>
                </a:lnTo>
                <a:lnTo>
                  <a:pt x="353" y="899"/>
                </a:lnTo>
                <a:lnTo>
                  <a:pt x="350" y="899"/>
                </a:lnTo>
                <a:lnTo>
                  <a:pt x="349" y="899"/>
                </a:lnTo>
                <a:lnTo>
                  <a:pt x="348" y="897"/>
                </a:lnTo>
                <a:lnTo>
                  <a:pt x="347" y="897"/>
                </a:lnTo>
                <a:lnTo>
                  <a:pt x="346" y="896"/>
                </a:lnTo>
                <a:lnTo>
                  <a:pt x="346" y="895"/>
                </a:lnTo>
                <a:lnTo>
                  <a:pt x="354" y="897"/>
                </a:lnTo>
                <a:lnTo>
                  <a:pt x="354" y="894"/>
                </a:lnTo>
                <a:lnTo>
                  <a:pt x="353" y="893"/>
                </a:lnTo>
                <a:lnTo>
                  <a:pt x="351" y="892"/>
                </a:lnTo>
                <a:lnTo>
                  <a:pt x="349" y="891"/>
                </a:lnTo>
                <a:lnTo>
                  <a:pt x="348" y="891"/>
                </a:lnTo>
                <a:lnTo>
                  <a:pt x="347" y="891"/>
                </a:lnTo>
                <a:lnTo>
                  <a:pt x="346" y="891"/>
                </a:lnTo>
                <a:lnTo>
                  <a:pt x="345" y="890"/>
                </a:lnTo>
                <a:lnTo>
                  <a:pt x="344" y="890"/>
                </a:lnTo>
                <a:lnTo>
                  <a:pt x="344" y="887"/>
                </a:lnTo>
                <a:lnTo>
                  <a:pt x="344" y="886"/>
                </a:lnTo>
                <a:lnTo>
                  <a:pt x="342" y="886"/>
                </a:lnTo>
                <a:lnTo>
                  <a:pt x="341" y="885"/>
                </a:lnTo>
                <a:lnTo>
                  <a:pt x="340" y="885"/>
                </a:lnTo>
                <a:lnTo>
                  <a:pt x="339" y="885"/>
                </a:lnTo>
                <a:lnTo>
                  <a:pt x="339" y="886"/>
                </a:lnTo>
                <a:lnTo>
                  <a:pt x="341" y="886"/>
                </a:lnTo>
                <a:lnTo>
                  <a:pt x="342" y="886"/>
                </a:lnTo>
                <a:lnTo>
                  <a:pt x="342" y="887"/>
                </a:lnTo>
                <a:lnTo>
                  <a:pt x="342" y="888"/>
                </a:lnTo>
                <a:lnTo>
                  <a:pt x="342" y="892"/>
                </a:lnTo>
                <a:lnTo>
                  <a:pt x="342" y="893"/>
                </a:lnTo>
                <a:lnTo>
                  <a:pt x="344" y="894"/>
                </a:lnTo>
                <a:lnTo>
                  <a:pt x="344" y="895"/>
                </a:lnTo>
                <a:lnTo>
                  <a:pt x="344" y="897"/>
                </a:lnTo>
                <a:lnTo>
                  <a:pt x="345" y="900"/>
                </a:lnTo>
                <a:lnTo>
                  <a:pt x="345" y="901"/>
                </a:lnTo>
                <a:lnTo>
                  <a:pt x="345" y="902"/>
                </a:lnTo>
                <a:lnTo>
                  <a:pt x="346" y="903"/>
                </a:lnTo>
                <a:lnTo>
                  <a:pt x="347" y="903"/>
                </a:lnTo>
                <a:lnTo>
                  <a:pt x="348" y="902"/>
                </a:lnTo>
                <a:lnTo>
                  <a:pt x="350" y="902"/>
                </a:lnTo>
                <a:lnTo>
                  <a:pt x="351" y="903"/>
                </a:lnTo>
                <a:lnTo>
                  <a:pt x="351" y="904"/>
                </a:lnTo>
                <a:lnTo>
                  <a:pt x="351" y="905"/>
                </a:lnTo>
                <a:lnTo>
                  <a:pt x="351" y="907"/>
                </a:lnTo>
                <a:lnTo>
                  <a:pt x="350" y="908"/>
                </a:lnTo>
                <a:lnTo>
                  <a:pt x="351" y="909"/>
                </a:lnTo>
                <a:lnTo>
                  <a:pt x="351" y="910"/>
                </a:lnTo>
                <a:lnTo>
                  <a:pt x="351" y="911"/>
                </a:lnTo>
                <a:lnTo>
                  <a:pt x="348" y="911"/>
                </a:lnTo>
                <a:lnTo>
                  <a:pt x="345" y="910"/>
                </a:lnTo>
                <a:lnTo>
                  <a:pt x="344" y="910"/>
                </a:lnTo>
                <a:lnTo>
                  <a:pt x="344" y="909"/>
                </a:lnTo>
                <a:lnTo>
                  <a:pt x="344" y="908"/>
                </a:lnTo>
                <a:lnTo>
                  <a:pt x="342" y="907"/>
                </a:lnTo>
                <a:lnTo>
                  <a:pt x="333" y="904"/>
                </a:lnTo>
                <a:lnTo>
                  <a:pt x="332" y="905"/>
                </a:lnTo>
                <a:lnTo>
                  <a:pt x="331" y="907"/>
                </a:lnTo>
                <a:lnTo>
                  <a:pt x="330" y="907"/>
                </a:lnTo>
                <a:lnTo>
                  <a:pt x="329" y="908"/>
                </a:lnTo>
                <a:lnTo>
                  <a:pt x="328" y="909"/>
                </a:lnTo>
                <a:lnTo>
                  <a:pt x="327" y="909"/>
                </a:lnTo>
                <a:lnTo>
                  <a:pt x="323" y="910"/>
                </a:lnTo>
                <a:lnTo>
                  <a:pt x="322" y="910"/>
                </a:lnTo>
                <a:lnTo>
                  <a:pt x="320" y="910"/>
                </a:lnTo>
                <a:lnTo>
                  <a:pt x="319" y="910"/>
                </a:lnTo>
                <a:lnTo>
                  <a:pt x="316" y="910"/>
                </a:lnTo>
                <a:lnTo>
                  <a:pt x="315" y="910"/>
                </a:lnTo>
                <a:lnTo>
                  <a:pt x="314" y="910"/>
                </a:lnTo>
                <a:lnTo>
                  <a:pt x="314" y="911"/>
                </a:lnTo>
                <a:lnTo>
                  <a:pt x="313" y="911"/>
                </a:lnTo>
                <a:lnTo>
                  <a:pt x="312" y="911"/>
                </a:lnTo>
                <a:lnTo>
                  <a:pt x="312" y="912"/>
                </a:lnTo>
                <a:lnTo>
                  <a:pt x="310" y="912"/>
                </a:lnTo>
                <a:lnTo>
                  <a:pt x="307" y="912"/>
                </a:lnTo>
                <a:lnTo>
                  <a:pt x="305" y="911"/>
                </a:lnTo>
                <a:lnTo>
                  <a:pt x="304" y="911"/>
                </a:lnTo>
                <a:lnTo>
                  <a:pt x="302" y="911"/>
                </a:lnTo>
                <a:lnTo>
                  <a:pt x="301" y="911"/>
                </a:lnTo>
                <a:lnTo>
                  <a:pt x="299" y="911"/>
                </a:lnTo>
                <a:lnTo>
                  <a:pt x="298" y="911"/>
                </a:lnTo>
                <a:lnTo>
                  <a:pt x="296" y="911"/>
                </a:lnTo>
                <a:lnTo>
                  <a:pt x="295" y="911"/>
                </a:lnTo>
                <a:lnTo>
                  <a:pt x="291" y="910"/>
                </a:lnTo>
                <a:lnTo>
                  <a:pt x="290" y="910"/>
                </a:lnTo>
                <a:lnTo>
                  <a:pt x="289" y="910"/>
                </a:lnTo>
                <a:lnTo>
                  <a:pt x="289" y="909"/>
                </a:lnTo>
                <a:lnTo>
                  <a:pt x="289" y="908"/>
                </a:lnTo>
                <a:lnTo>
                  <a:pt x="289" y="907"/>
                </a:lnTo>
                <a:lnTo>
                  <a:pt x="289" y="905"/>
                </a:lnTo>
                <a:lnTo>
                  <a:pt x="289" y="904"/>
                </a:lnTo>
                <a:lnTo>
                  <a:pt x="289" y="903"/>
                </a:lnTo>
                <a:lnTo>
                  <a:pt x="291" y="903"/>
                </a:lnTo>
                <a:lnTo>
                  <a:pt x="302" y="903"/>
                </a:lnTo>
                <a:lnTo>
                  <a:pt x="303" y="903"/>
                </a:lnTo>
                <a:lnTo>
                  <a:pt x="305" y="903"/>
                </a:lnTo>
                <a:lnTo>
                  <a:pt x="306" y="902"/>
                </a:lnTo>
                <a:lnTo>
                  <a:pt x="311" y="902"/>
                </a:lnTo>
                <a:lnTo>
                  <a:pt x="311" y="901"/>
                </a:lnTo>
                <a:lnTo>
                  <a:pt x="311" y="900"/>
                </a:lnTo>
                <a:lnTo>
                  <a:pt x="311" y="899"/>
                </a:lnTo>
                <a:lnTo>
                  <a:pt x="311" y="887"/>
                </a:lnTo>
                <a:lnTo>
                  <a:pt x="311" y="886"/>
                </a:lnTo>
                <a:lnTo>
                  <a:pt x="306" y="886"/>
                </a:lnTo>
                <a:lnTo>
                  <a:pt x="306" y="883"/>
                </a:lnTo>
                <a:lnTo>
                  <a:pt x="306" y="880"/>
                </a:lnTo>
                <a:lnTo>
                  <a:pt x="305" y="879"/>
                </a:lnTo>
                <a:lnTo>
                  <a:pt x="303" y="879"/>
                </a:lnTo>
                <a:lnTo>
                  <a:pt x="302" y="879"/>
                </a:lnTo>
                <a:lnTo>
                  <a:pt x="301" y="879"/>
                </a:lnTo>
                <a:lnTo>
                  <a:pt x="299" y="879"/>
                </a:lnTo>
                <a:lnTo>
                  <a:pt x="296" y="879"/>
                </a:lnTo>
                <a:lnTo>
                  <a:pt x="295" y="879"/>
                </a:lnTo>
                <a:lnTo>
                  <a:pt x="294" y="879"/>
                </a:lnTo>
                <a:lnTo>
                  <a:pt x="294" y="878"/>
                </a:lnTo>
                <a:lnTo>
                  <a:pt x="294" y="877"/>
                </a:lnTo>
                <a:lnTo>
                  <a:pt x="294" y="876"/>
                </a:lnTo>
                <a:lnTo>
                  <a:pt x="293" y="876"/>
                </a:lnTo>
                <a:lnTo>
                  <a:pt x="291" y="876"/>
                </a:lnTo>
                <a:lnTo>
                  <a:pt x="290" y="877"/>
                </a:lnTo>
                <a:lnTo>
                  <a:pt x="288" y="877"/>
                </a:lnTo>
                <a:lnTo>
                  <a:pt x="287" y="877"/>
                </a:lnTo>
                <a:lnTo>
                  <a:pt x="287" y="878"/>
                </a:lnTo>
                <a:lnTo>
                  <a:pt x="286" y="878"/>
                </a:lnTo>
                <a:lnTo>
                  <a:pt x="285" y="879"/>
                </a:lnTo>
                <a:lnTo>
                  <a:pt x="285" y="882"/>
                </a:lnTo>
                <a:lnTo>
                  <a:pt x="284" y="882"/>
                </a:lnTo>
                <a:lnTo>
                  <a:pt x="282" y="882"/>
                </a:lnTo>
                <a:lnTo>
                  <a:pt x="282" y="879"/>
                </a:lnTo>
                <a:lnTo>
                  <a:pt x="280" y="879"/>
                </a:lnTo>
                <a:lnTo>
                  <a:pt x="280" y="880"/>
                </a:lnTo>
                <a:lnTo>
                  <a:pt x="279" y="883"/>
                </a:lnTo>
                <a:lnTo>
                  <a:pt x="279" y="884"/>
                </a:lnTo>
                <a:lnTo>
                  <a:pt x="279" y="886"/>
                </a:lnTo>
                <a:lnTo>
                  <a:pt x="279" y="887"/>
                </a:lnTo>
                <a:lnTo>
                  <a:pt x="279" y="888"/>
                </a:lnTo>
                <a:lnTo>
                  <a:pt x="279" y="892"/>
                </a:lnTo>
                <a:lnTo>
                  <a:pt x="279" y="894"/>
                </a:lnTo>
                <a:lnTo>
                  <a:pt x="279" y="897"/>
                </a:lnTo>
                <a:lnTo>
                  <a:pt x="279" y="901"/>
                </a:lnTo>
                <a:lnTo>
                  <a:pt x="279" y="902"/>
                </a:lnTo>
                <a:lnTo>
                  <a:pt x="277" y="902"/>
                </a:lnTo>
                <a:lnTo>
                  <a:pt x="275" y="902"/>
                </a:lnTo>
                <a:lnTo>
                  <a:pt x="272" y="902"/>
                </a:lnTo>
                <a:lnTo>
                  <a:pt x="270" y="902"/>
                </a:lnTo>
                <a:lnTo>
                  <a:pt x="269" y="902"/>
                </a:lnTo>
                <a:lnTo>
                  <a:pt x="269" y="903"/>
                </a:lnTo>
                <a:lnTo>
                  <a:pt x="269" y="904"/>
                </a:lnTo>
                <a:lnTo>
                  <a:pt x="262" y="904"/>
                </a:lnTo>
                <a:lnTo>
                  <a:pt x="261" y="902"/>
                </a:lnTo>
                <a:lnTo>
                  <a:pt x="259" y="902"/>
                </a:lnTo>
                <a:lnTo>
                  <a:pt x="258" y="902"/>
                </a:lnTo>
                <a:lnTo>
                  <a:pt x="256" y="902"/>
                </a:lnTo>
                <a:lnTo>
                  <a:pt x="256" y="901"/>
                </a:lnTo>
                <a:lnTo>
                  <a:pt x="256" y="899"/>
                </a:lnTo>
                <a:lnTo>
                  <a:pt x="256" y="897"/>
                </a:lnTo>
                <a:lnTo>
                  <a:pt x="256" y="896"/>
                </a:lnTo>
                <a:lnTo>
                  <a:pt x="255" y="890"/>
                </a:lnTo>
                <a:lnTo>
                  <a:pt x="254" y="890"/>
                </a:lnTo>
                <a:lnTo>
                  <a:pt x="254" y="888"/>
                </a:lnTo>
                <a:lnTo>
                  <a:pt x="254" y="887"/>
                </a:lnTo>
                <a:lnTo>
                  <a:pt x="253" y="880"/>
                </a:lnTo>
                <a:lnTo>
                  <a:pt x="253" y="879"/>
                </a:lnTo>
                <a:lnTo>
                  <a:pt x="253" y="877"/>
                </a:lnTo>
                <a:lnTo>
                  <a:pt x="253" y="876"/>
                </a:lnTo>
                <a:lnTo>
                  <a:pt x="253" y="875"/>
                </a:lnTo>
                <a:lnTo>
                  <a:pt x="253" y="868"/>
                </a:lnTo>
                <a:lnTo>
                  <a:pt x="252" y="866"/>
                </a:lnTo>
                <a:lnTo>
                  <a:pt x="251" y="866"/>
                </a:lnTo>
                <a:lnTo>
                  <a:pt x="251" y="863"/>
                </a:lnTo>
                <a:lnTo>
                  <a:pt x="250" y="862"/>
                </a:lnTo>
                <a:lnTo>
                  <a:pt x="249" y="861"/>
                </a:lnTo>
                <a:lnTo>
                  <a:pt x="249" y="860"/>
                </a:lnTo>
                <a:lnTo>
                  <a:pt x="249" y="857"/>
                </a:lnTo>
                <a:lnTo>
                  <a:pt x="250" y="854"/>
                </a:lnTo>
                <a:lnTo>
                  <a:pt x="250" y="851"/>
                </a:lnTo>
                <a:lnTo>
                  <a:pt x="250" y="849"/>
                </a:lnTo>
                <a:lnTo>
                  <a:pt x="249" y="849"/>
                </a:lnTo>
                <a:lnTo>
                  <a:pt x="247" y="855"/>
                </a:lnTo>
                <a:lnTo>
                  <a:pt x="249" y="855"/>
                </a:lnTo>
                <a:lnTo>
                  <a:pt x="249" y="857"/>
                </a:lnTo>
                <a:lnTo>
                  <a:pt x="247" y="859"/>
                </a:lnTo>
                <a:lnTo>
                  <a:pt x="246" y="860"/>
                </a:lnTo>
                <a:lnTo>
                  <a:pt x="245" y="860"/>
                </a:lnTo>
                <a:lnTo>
                  <a:pt x="244" y="860"/>
                </a:lnTo>
                <a:lnTo>
                  <a:pt x="243" y="860"/>
                </a:lnTo>
                <a:lnTo>
                  <a:pt x="241" y="859"/>
                </a:lnTo>
                <a:lnTo>
                  <a:pt x="238" y="858"/>
                </a:lnTo>
                <a:lnTo>
                  <a:pt x="233" y="853"/>
                </a:lnTo>
                <a:lnTo>
                  <a:pt x="234" y="830"/>
                </a:lnTo>
                <a:lnTo>
                  <a:pt x="233" y="833"/>
                </a:lnTo>
                <a:lnTo>
                  <a:pt x="233" y="835"/>
                </a:lnTo>
                <a:lnTo>
                  <a:pt x="233" y="834"/>
                </a:lnTo>
                <a:lnTo>
                  <a:pt x="232" y="838"/>
                </a:lnTo>
                <a:lnTo>
                  <a:pt x="230" y="841"/>
                </a:lnTo>
                <a:lnTo>
                  <a:pt x="230" y="842"/>
                </a:lnTo>
                <a:lnTo>
                  <a:pt x="229" y="845"/>
                </a:lnTo>
                <a:lnTo>
                  <a:pt x="229" y="846"/>
                </a:lnTo>
                <a:lnTo>
                  <a:pt x="229" y="849"/>
                </a:lnTo>
                <a:lnTo>
                  <a:pt x="228" y="849"/>
                </a:lnTo>
                <a:lnTo>
                  <a:pt x="227" y="849"/>
                </a:lnTo>
                <a:lnTo>
                  <a:pt x="221" y="843"/>
                </a:lnTo>
                <a:lnTo>
                  <a:pt x="220" y="843"/>
                </a:lnTo>
                <a:lnTo>
                  <a:pt x="220" y="842"/>
                </a:lnTo>
                <a:lnTo>
                  <a:pt x="220" y="841"/>
                </a:lnTo>
                <a:lnTo>
                  <a:pt x="218" y="840"/>
                </a:lnTo>
                <a:lnTo>
                  <a:pt x="216" y="837"/>
                </a:lnTo>
                <a:lnTo>
                  <a:pt x="215" y="838"/>
                </a:lnTo>
                <a:lnTo>
                  <a:pt x="215" y="837"/>
                </a:lnTo>
                <a:lnTo>
                  <a:pt x="213" y="837"/>
                </a:lnTo>
                <a:lnTo>
                  <a:pt x="212" y="836"/>
                </a:lnTo>
                <a:lnTo>
                  <a:pt x="211" y="836"/>
                </a:lnTo>
                <a:lnTo>
                  <a:pt x="211" y="835"/>
                </a:lnTo>
                <a:lnTo>
                  <a:pt x="211" y="834"/>
                </a:lnTo>
                <a:lnTo>
                  <a:pt x="211" y="832"/>
                </a:lnTo>
                <a:lnTo>
                  <a:pt x="211" y="829"/>
                </a:lnTo>
                <a:lnTo>
                  <a:pt x="209" y="829"/>
                </a:lnTo>
                <a:lnTo>
                  <a:pt x="208" y="829"/>
                </a:lnTo>
                <a:lnTo>
                  <a:pt x="208" y="830"/>
                </a:lnTo>
                <a:lnTo>
                  <a:pt x="208" y="833"/>
                </a:lnTo>
                <a:lnTo>
                  <a:pt x="208" y="834"/>
                </a:lnTo>
                <a:lnTo>
                  <a:pt x="207" y="833"/>
                </a:lnTo>
                <a:lnTo>
                  <a:pt x="204" y="832"/>
                </a:lnTo>
                <a:lnTo>
                  <a:pt x="202" y="829"/>
                </a:lnTo>
                <a:lnTo>
                  <a:pt x="201" y="829"/>
                </a:lnTo>
                <a:lnTo>
                  <a:pt x="201" y="828"/>
                </a:lnTo>
                <a:lnTo>
                  <a:pt x="200" y="829"/>
                </a:lnTo>
                <a:lnTo>
                  <a:pt x="200" y="830"/>
                </a:lnTo>
                <a:lnTo>
                  <a:pt x="199" y="830"/>
                </a:lnTo>
                <a:lnTo>
                  <a:pt x="198" y="832"/>
                </a:lnTo>
                <a:lnTo>
                  <a:pt x="198" y="833"/>
                </a:lnTo>
                <a:lnTo>
                  <a:pt x="195" y="835"/>
                </a:lnTo>
                <a:lnTo>
                  <a:pt x="195" y="836"/>
                </a:lnTo>
                <a:lnTo>
                  <a:pt x="196" y="836"/>
                </a:lnTo>
                <a:lnTo>
                  <a:pt x="198" y="837"/>
                </a:lnTo>
                <a:lnTo>
                  <a:pt x="199" y="838"/>
                </a:lnTo>
                <a:lnTo>
                  <a:pt x="200" y="838"/>
                </a:lnTo>
                <a:lnTo>
                  <a:pt x="202" y="841"/>
                </a:lnTo>
                <a:lnTo>
                  <a:pt x="203" y="842"/>
                </a:lnTo>
                <a:lnTo>
                  <a:pt x="204" y="842"/>
                </a:lnTo>
                <a:lnTo>
                  <a:pt x="206" y="842"/>
                </a:lnTo>
                <a:lnTo>
                  <a:pt x="207" y="842"/>
                </a:lnTo>
                <a:lnTo>
                  <a:pt x="208" y="842"/>
                </a:lnTo>
                <a:lnTo>
                  <a:pt x="210" y="842"/>
                </a:lnTo>
                <a:lnTo>
                  <a:pt x="211" y="842"/>
                </a:lnTo>
                <a:lnTo>
                  <a:pt x="212" y="843"/>
                </a:lnTo>
                <a:lnTo>
                  <a:pt x="213" y="843"/>
                </a:lnTo>
                <a:lnTo>
                  <a:pt x="215" y="845"/>
                </a:lnTo>
                <a:lnTo>
                  <a:pt x="217" y="846"/>
                </a:lnTo>
                <a:lnTo>
                  <a:pt x="219" y="849"/>
                </a:lnTo>
                <a:lnTo>
                  <a:pt x="220" y="850"/>
                </a:lnTo>
                <a:lnTo>
                  <a:pt x="224" y="853"/>
                </a:lnTo>
                <a:lnTo>
                  <a:pt x="227" y="854"/>
                </a:lnTo>
                <a:lnTo>
                  <a:pt x="227" y="855"/>
                </a:lnTo>
                <a:lnTo>
                  <a:pt x="230" y="858"/>
                </a:lnTo>
                <a:lnTo>
                  <a:pt x="230" y="859"/>
                </a:lnTo>
                <a:lnTo>
                  <a:pt x="232" y="859"/>
                </a:lnTo>
                <a:lnTo>
                  <a:pt x="233" y="860"/>
                </a:lnTo>
                <a:lnTo>
                  <a:pt x="234" y="860"/>
                </a:lnTo>
                <a:lnTo>
                  <a:pt x="234" y="861"/>
                </a:lnTo>
                <a:lnTo>
                  <a:pt x="235" y="861"/>
                </a:lnTo>
                <a:lnTo>
                  <a:pt x="235" y="862"/>
                </a:lnTo>
                <a:lnTo>
                  <a:pt x="237" y="863"/>
                </a:lnTo>
                <a:lnTo>
                  <a:pt x="237" y="865"/>
                </a:lnTo>
                <a:lnTo>
                  <a:pt x="237" y="866"/>
                </a:lnTo>
                <a:lnTo>
                  <a:pt x="238" y="866"/>
                </a:lnTo>
                <a:lnTo>
                  <a:pt x="238" y="867"/>
                </a:lnTo>
                <a:lnTo>
                  <a:pt x="237" y="868"/>
                </a:lnTo>
                <a:lnTo>
                  <a:pt x="237" y="869"/>
                </a:lnTo>
                <a:lnTo>
                  <a:pt x="237" y="870"/>
                </a:lnTo>
                <a:lnTo>
                  <a:pt x="238" y="870"/>
                </a:lnTo>
                <a:lnTo>
                  <a:pt x="238" y="869"/>
                </a:lnTo>
                <a:lnTo>
                  <a:pt x="239" y="869"/>
                </a:lnTo>
                <a:lnTo>
                  <a:pt x="239" y="870"/>
                </a:lnTo>
                <a:lnTo>
                  <a:pt x="238" y="870"/>
                </a:lnTo>
                <a:lnTo>
                  <a:pt x="238" y="871"/>
                </a:lnTo>
                <a:lnTo>
                  <a:pt x="238" y="872"/>
                </a:lnTo>
                <a:lnTo>
                  <a:pt x="238" y="874"/>
                </a:lnTo>
                <a:lnTo>
                  <a:pt x="239" y="874"/>
                </a:lnTo>
                <a:lnTo>
                  <a:pt x="239" y="877"/>
                </a:lnTo>
                <a:lnTo>
                  <a:pt x="238" y="877"/>
                </a:lnTo>
                <a:lnTo>
                  <a:pt x="238" y="879"/>
                </a:lnTo>
                <a:lnTo>
                  <a:pt x="239" y="883"/>
                </a:lnTo>
                <a:lnTo>
                  <a:pt x="239" y="882"/>
                </a:lnTo>
                <a:lnTo>
                  <a:pt x="241" y="882"/>
                </a:lnTo>
                <a:lnTo>
                  <a:pt x="241" y="884"/>
                </a:lnTo>
                <a:lnTo>
                  <a:pt x="239" y="884"/>
                </a:lnTo>
                <a:lnTo>
                  <a:pt x="239" y="887"/>
                </a:lnTo>
                <a:lnTo>
                  <a:pt x="241" y="887"/>
                </a:lnTo>
                <a:lnTo>
                  <a:pt x="242" y="887"/>
                </a:lnTo>
                <a:lnTo>
                  <a:pt x="242" y="891"/>
                </a:lnTo>
                <a:lnTo>
                  <a:pt x="239" y="891"/>
                </a:lnTo>
                <a:lnTo>
                  <a:pt x="241" y="891"/>
                </a:lnTo>
                <a:lnTo>
                  <a:pt x="241" y="892"/>
                </a:lnTo>
                <a:lnTo>
                  <a:pt x="241" y="897"/>
                </a:lnTo>
                <a:lnTo>
                  <a:pt x="242" y="899"/>
                </a:lnTo>
                <a:lnTo>
                  <a:pt x="243" y="900"/>
                </a:lnTo>
                <a:lnTo>
                  <a:pt x="246" y="920"/>
                </a:lnTo>
                <a:lnTo>
                  <a:pt x="245" y="922"/>
                </a:lnTo>
                <a:lnTo>
                  <a:pt x="241" y="924"/>
                </a:lnTo>
                <a:lnTo>
                  <a:pt x="239" y="924"/>
                </a:lnTo>
                <a:lnTo>
                  <a:pt x="237" y="916"/>
                </a:lnTo>
                <a:lnTo>
                  <a:pt x="236" y="917"/>
                </a:lnTo>
                <a:lnTo>
                  <a:pt x="235" y="917"/>
                </a:lnTo>
                <a:lnTo>
                  <a:pt x="234" y="917"/>
                </a:lnTo>
                <a:lnTo>
                  <a:pt x="233" y="918"/>
                </a:lnTo>
                <a:lnTo>
                  <a:pt x="232" y="916"/>
                </a:lnTo>
                <a:lnTo>
                  <a:pt x="230" y="916"/>
                </a:lnTo>
                <a:lnTo>
                  <a:pt x="232" y="918"/>
                </a:lnTo>
                <a:lnTo>
                  <a:pt x="230" y="918"/>
                </a:lnTo>
                <a:lnTo>
                  <a:pt x="229" y="918"/>
                </a:lnTo>
                <a:lnTo>
                  <a:pt x="230" y="925"/>
                </a:lnTo>
                <a:lnTo>
                  <a:pt x="229" y="925"/>
                </a:lnTo>
                <a:lnTo>
                  <a:pt x="228" y="926"/>
                </a:lnTo>
                <a:lnTo>
                  <a:pt x="228" y="925"/>
                </a:lnTo>
                <a:lnTo>
                  <a:pt x="227" y="925"/>
                </a:lnTo>
                <a:lnTo>
                  <a:pt x="226" y="925"/>
                </a:lnTo>
                <a:lnTo>
                  <a:pt x="226" y="924"/>
                </a:lnTo>
                <a:lnTo>
                  <a:pt x="225" y="924"/>
                </a:lnTo>
                <a:lnTo>
                  <a:pt x="225" y="922"/>
                </a:lnTo>
                <a:lnTo>
                  <a:pt x="224" y="922"/>
                </a:lnTo>
                <a:lnTo>
                  <a:pt x="223" y="921"/>
                </a:lnTo>
                <a:lnTo>
                  <a:pt x="223" y="920"/>
                </a:lnTo>
                <a:lnTo>
                  <a:pt x="221" y="920"/>
                </a:lnTo>
                <a:lnTo>
                  <a:pt x="221" y="919"/>
                </a:lnTo>
                <a:lnTo>
                  <a:pt x="220" y="919"/>
                </a:lnTo>
                <a:lnTo>
                  <a:pt x="219" y="918"/>
                </a:lnTo>
                <a:lnTo>
                  <a:pt x="218" y="918"/>
                </a:lnTo>
                <a:lnTo>
                  <a:pt x="217" y="918"/>
                </a:lnTo>
                <a:lnTo>
                  <a:pt x="216" y="917"/>
                </a:lnTo>
                <a:lnTo>
                  <a:pt x="215" y="917"/>
                </a:lnTo>
                <a:lnTo>
                  <a:pt x="212" y="916"/>
                </a:lnTo>
                <a:lnTo>
                  <a:pt x="210" y="915"/>
                </a:lnTo>
                <a:lnTo>
                  <a:pt x="211" y="913"/>
                </a:lnTo>
                <a:lnTo>
                  <a:pt x="213" y="915"/>
                </a:lnTo>
                <a:lnTo>
                  <a:pt x="215" y="915"/>
                </a:lnTo>
                <a:lnTo>
                  <a:pt x="215" y="913"/>
                </a:lnTo>
                <a:lnTo>
                  <a:pt x="210" y="912"/>
                </a:lnTo>
                <a:lnTo>
                  <a:pt x="207" y="911"/>
                </a:lnTo>
                <a:lnTo>
                  <a:pt x="206" y="911"/>
                </a:lnTo>
                <a:lnTo>
                  <a:pt x="204" y="910"/>
                </a:lnTo>
                <a:lnTo>
                  <a:pt x="204" y="909"/>
                </a:lnTo>
                <a:lnTo>
                  <a:pt x="203" y="908"/>
                </a:lnTo>
                <a:lnTo>
                  <a:pt x="202" y="907"/>
                </a:lnTo>
                <a:lnTo>
                  <a:pt x="200" y="904"/>
                </a:lnTo>
                <a:lnTo>
                  <a:pt x="199" y="903"/>
                </a:lnTo>
                <a:lnTo>
                  <a:pt x="198" y="902"/>
                </a:lnTo>
                <a:lnTo>
                  <a:pt x="196" y="908"/>
                </a:lnTo>
                <a:lnTo>
                  <a:pt x="195" y="909"/>
                </a:lnTo>
                <a:lnTo>
                  <a:pt x="196" y="910"/>
                </a:lnTo>
                <a:lnTo>
                  <a:pt x="195" y="910"/>
                </a:lnTo>
                <a:lnTo>
                  <a:pt x="194" y="910"/>
                </a:lnTo>
                <a:lnTo>
                  <a:pt x="193" y="911"/>
                </a:lnTo>
                <a:lnTo>
                  <a:pt x="191" y="912"/>
                </a:lnTo>
                <a:lnTo>
                  <a:pt x="190" y="912"/>
                </a:lnTo>
                <a:lnTo>
                  <a:pt x="187" y="912"/>
                </a:lnTo>
                <a:lnTo>
                  <a:pt x="185" y="912"/>
                </a:lnTo>
                <a:lnTo>
                  <a:pt x="184" y="912"/>
                </a:lnTo>
                <a:lnTo>
                  <a:pt x="183" y="911"/>
                </a:lnTo>
                <a:lnTo>
                  <a:pt x="181" y="910"/>
                </a:lnTo>
                <a:lnTo>
                  <a:pt x="177" y="910"/>
                </a:lnTo>
                <a:lnTo>
                  <a:pt x="182" y="910"/>
                </a:lnTo>
                <a:lnTo>
                  <a:pt x="182" y="909"/>
                </a:lnTo>
                <a:lnTo>
                  <a:pt x="183" y="909"/>
                </a:lnTo>
                <a:lnTo>
                  <a:pt x="183" y="910"/>
                </a:lnTo>
                <a:lnTo>
                  <a:pt x="184" y="911"/>
                </a:lnTo>
                <a:lnTo>
                  <a:pt x="185" y="911"/>
                </a:lnTo>
                <a:lnTo>
                  <a:pt x="186" y="911"/>
                </a:lnTo>
                <a:lnTo>
                  <a:pt x="189" y="911"/>
                </a:lnTo>
                <a:lnTo>
                  <a:pt x="189" y="910"/>
                </a:lnTo>
                <a:lnTo>
                  <a:pt x="190" y="910"/>
                </a:lnTo>
                <a:lnTo>
                  <a:pt x="191" y="909"/>
                </a:lnTo>
                <a:lnTo>
                  <a:pt x="192" y="909"/>
                </a:lnTo>
                <a:lnTo>
                  <a:pt x="193" y="908"/>
                </a:lnTo>
                <a:lnTo>
                  <a:pt x="193" y="909"/>
                </a:lnTo>
                <a:lnTo>
                  <a:pt x="194" y="908"/>
                </a:lnTo>
                <a:lnTo>
                  <a:pt x="195" y="907"/>
                </a:lnTo>
                <a:lnTo>
                  <a:pt x="195" y="905"/>
                </a:lnTo>
                <a:lnTo>
                  <a:pt x="195" y="904"/>
                </a:lnTo>
                <a:lnTo>
                  <a:pt x="195" y="903"/>
                </a:lnTo>
                <a:lnTo>
                  <a:pt x="194" y="903"/>
                </a:lnTo>
                <a:lnTo>
                  <a:pt x="193" y="903"/>
                </a:lnTo>
                <a:lnTo>
                  <a:pt x="192" y="902"/>
                </a:lnTo>
                <a:lnTo>
                  <a:pt x="191" y="902"/>
                </a:lnTo>
                <a:lnTo>
                  <a:pt x="191" y="901"/>
                </a:lnTo>
                <a:lnTo>
                  <a:pt x="190" y="900"/>
                </a:lnTo>
                <a:lnTo>
                  <a:pt x="190" y="899"/>
                </a:lnTo>
                <a:lnTo>
                  <a:pt x="189" y="897"/>
                </a:lnTo>
                <a:lnTo>
                  <a:pt x="185" y="896"/>
                </a:lnTo>
                <a:lnTo>
                  <a:pt x="184" y="896"/>
                </a:lnTo>
                <a:lnTo>
                  <a:pt x="184" y="894"/>
                </a:lnTo>
                <a:lnTo>
                  <a:pt x="184" y="893"/>
                </a:lnTo>
                <a:lnTo>
                  <a:pt x="183" y="893"/>
                </a:lnTo>
                <a:lnTo>
                  <a:pt x="183" y="894"/>
                </a:lnTo>
                <a:lnTo>
                  <a:pt x="182" y="895"/>
                </a:lnTo>
                <a:lnTo>
                  <a:pt x="182" y="896"/>
                </a:lnTo>
                <a:lnTo>
                  <a:pt x="183" y="897"/>
                </a:lnTo>
                <a:lnTo>
                  <a:pt x="183" y="899"/>
                </a:lnTo>
                <a:lnTo>
                  <a:pt x="183" y="900"/>
                </a:lnTo>
                <a:lnTo>
                  <a:pt x="182" y="900"/>
                </a:lnTo>
                <a:lnTo>
                  <a:pt x="183" y="901"/>
                </a:lnTo>
                <a:lnTo>
                  <a:pt x="184" y="901"/>
                </a:lnTo>
                <a:lnTo>
                  <a:pt x="184" y="902"/>
                </a:lnTo>
                <a:lnTo>
                  <a:pt x="184" y="903"/>
                </a:lnTo>
                <a:lnTo>
                  <a:pt x="184" y="904"/>
                </a:lnTo>
                <a:lnTo>
                  <a:pt x="183" y="904"/>
                </a:lnTo>
                <a:lnTo>
                  <a:pt x="182" y="904"/>
                </a:lnTo>
                <a:lnTo>
                  <a:pt x="182" y="903"/>
                </a:lnTo>
                <a:lnTo>
                  <a:pt x="181" y="903"/>
                </a:lnTo>
                <a:lnTo>
                  <a:pt x="182" y="903"/>
                </a:lnTo>
                <a:lnTo>
                  <a:pt x="181" y="902"/>
                </a:lnTo>
                <a:lnTo>
                  <a:pt x="180" y="902"/>
                </a:lnTo>
                <a:lnTo>
                  <a:pt x="178" y="902"/>
                </a:lnTo>
                <a:lnTo>
                  <a:pt x="178" y="903"/>
                </a:lnTo>
                <a:lnTo>
                  <a:pt x="178" y="904"/>
                </a:lnTo>
                <a:lnTo>
                  <a:pt x="178" y="905"/>
                </a:lnTo>
                <a:lnTo>
                  <a:pt x="180" y="905"/>
                </a:lnTo>
                <a:lnTo>
                  <a:pt x="180" y="907"/>
                </a:lnTo>
                <a:lnTo>
                  <a:pt x="178" y="908"/>
                </a:lnTo>
                <a:lnTo>
                  <a:pt x="177" y="908"/>
                </a:lnTo>
                <a:lnTo>
                  <a:pt x="176" y="908"/>
                </a:lnTo>
                <a:lnTo>
                  <a:pt x="175" y="907"/>
                </a:lnTo>
                <a:lnTo>
                  <a:pt x="175" y="905"/>
                </a:lnTo>
                <a:lnTo>
                  <a:pt x="175" y="903"/>
                </a:lnTo>
                <a:lnTo>
                  <a:pt x="175" y="902"/>
                </a:lnTo>
                <a:lnTo>
                  <a:pt x="176" y="901"/>
                </a:lnTo>
                <a:lnTo>
                  <a:pt x="176" y="900"/>
                </a:lnTo>
                <a:lnTo>
                  <a:pt x="177" y="900"/>
                </a:lnTo>
                <a:lnTo>
                  <a:pt x="178" y="900"/>
                </a:lnTo>
                <a:lnTo>
                  <a:pt x="180" y="899"/>
                </a:lnTo>
                <a:lnTo>
                  <a:pt x="180" y="897"/>
                </a:lnTo>
                <a:lnTo>
                  <a:pt x="180" y="895"/>
                </a:lnTo>
                <a:lnTo>
                  <a:pt x="180" y="894"/>
                </a:lnTo>
                <a:lnTo>
                  <a:pt x="180" y="893"/>
                </a:lnTo>
                <a:lnTo>
                  <a:pt x="178" y="893"/>
                </a:lnTo>
                <a:lnTo>
                  <a:pt x="177" y="893"/>
                </a:lnTo>
                <a:lnTo>
                  <a:pt x="177" y="894"/>
                </a:lnTo>
                <a:lnTo>
                  <a:pt x="177" y="896"/>
                </a:lnTo>
                <a:lnTo>
                  <a:pt x="177" y="897"/>
                </a:lnTo>
                <a:lnTo>
                  <a:pt x="177" y="899"/>
                </a:lnTo>
                <a:lnTo>
                  <a:pt x="176" y="899"/>
                </a:lnTo>
                <a:lnTo>
                  <a:pt x="174" y="899"/>
                </a:lnTo>
                <a:lnTo>
                  <a:pt x="174" y="900"/>
                </a:lnTo>
                <a:lnTo>
                  <a:pt x="173" y="900"/>
                </a:lnTo>
                <a:lnTo>
                  <a:pt x="172" y="900"/>
                </a:lnTo>
                <a:lnTo>
                  <a:pt x="172" y="901"/>
                </a:lnTo>
                <a:lnTo>
                  <a:pt x="170" y="902"/>
                </a:lnTo>
                <a:lnTo>
                  <a:pt x="170" y="903"/>
                </a:lnTo>
                <a:lnTo>
                  <a:pt x="169" y="904"/>
                </a:lnTo>
                <a:lnTo>
                  <a:pt x="169" y="905"/>
                </a:lnTo>
                <a:lnTo>
                  <a:pt x="168" y="905"/>
                </a:lnTo>
                <a:lnTo>
                  <a:pt x="168" y="907"/>
                </a:lnTo>
                <a:lnTo>
                  <a:pt x="167" y="905"/>
                </a:lnTo>
                <a:lnTo>
                  <a:pt x="166" y="907"/>
                </a:lnTo>
                <a:lnTo>
                  <a:pt x="165" y="907"/>
                </a:lnTo>
                <a:lnTo>
                  <a:pt x="164" y="907"/>
                </a:lnTo>
                <a:lnTo>
                  <a:pt x="163" y="907"/>
                </a:lnTo>
                <a:lnTo>
                  <a:pt x="161" y="908"/>
                </a:lnTo>
                <a:lnTo>
                  <a:pt x="160" y="907"/>
                </a:lnTo>
                <a:lnTo>
                  <a:pt x="156" y="907"/>
                </a:lnTo>
                <a:lnTo>
                  <a:pt x="156" y="905"/>
                </a:lnTo>
                <a:lnTo>
                  <a:pt x="156" y="902"/>
                </a:lnTo>
                <a:lnTo>
                  <a:pt x="156" y="901"/>
                </a:lnTo>
                <a:lnTo>
                  <a:pt x="155" y="901"/>
                </a:lnTo>
                <a:lnTo>
                  <a:pt x="154" y="901"/>
                </a:lnTo>
                <a:lnTo>
                  <a:pt x="151" y="902"/>
                </a:lnTo>
                <a:lnTo>
                  <a:pt x="150" y="902"/>
                </a:lnTo>
                <a:lnTo>
                  <a:pt x="147" y="903"/>
                </a:lnTo>
                <a:lnTo>
                  <a:pt x="146" y="903"/>
                </a:lnTo>
                <a:lnTo>
                  <a:pt x="146" y="902"/>
                </a:lnTo>
                <a:lnTo>
                  <a:pt x="144" y="902"/>
                </a:lnTo>
                <a:lnTo>
                  <a:pt x="143" y="902"/>
                </a:lnTo>
                <a:lnTo>
                  <a:pt x="143" y="901"/>
                </a:lnTo>
                <a:lnTo>
                  <a:pt x="144" y="900"/>
                </a:lnTo>
                <a:lnTo>
                  <a:pt x="146" y="900"/>
                </a:lnTo>
                <a:lnTo>
                  <a:pt x="147" y="899"/>
                </a:lnTo>
                <a:lnTo>
                  <a:pt x="147" y="897"/>
                </a:lnTo>
                <a:lnTo>
                  <a:pt x="148" y="897"/>
                </a:lnTo>
                <a:lnTo>
                  <a:pt x="149" y="896"/>
                </a:lnTo>
                <a:lnTo>
                  <a:pt x="149" y="895"/>
                </a:lnTo>
                <a:lnTo>
                  <a:pt x="151" y="892"/>
                </a:lnTo>
                <a:lnTo>
                  <a:pt x="152" y="891"/>
                </a:lnTo>
                <a:lnTo>
                  <a:pt x="152" y="890"/>
                </a:lnTo>
                <a:lnTo>
                  <a:pt x="154" y="887"/>
                </a:lnTo>
                <a:lnTo>
                  <a:pt x="154" y="885"/>
                </a:lnTo>
                <a:lnTo>
                  <a:pt x="154" y="883"/>
                </a:lnTo>
                <a:lnTo>
                  <a:pt x="155" y="880"/>
                </a:lnTo>
                <a:lnTo>
                  <a:pt x="155" y="877"/>
                </a:lnTo>
                <a:lnTo>
                  <a:pt x="156" y="875"/>
                </a:lnTo>
                <a:lnTo>
                  <a:pt x="156" y="872"/>
                </a:lnTo>
                <a:lnTo>
                  <a:pt x="156" y="870"/>
                </a:lnTo>
                <a:lnTo>
                  <a:pt x="158" y="859"/>
                </a:lnTo>
                <a:lnTo>
                  <a:pt x="159" y="854"/>
                </a:lnTo>
                <a:lnTo>
                  <a:pt x="160" y="852"/>
                </a:lnTo>
                <a:lnTo>
                  <a:pt x="159" y="852"/>
                </a:lnTo>
                <a:lnTo>
                  <a:pt x="159" y="851"/>
                </a:lnTo>
                <a:lnTo>
                  <a:pt x="160" y="850"/>
                </a:lnTo>
                <a:lnTo>
                  <a:pt x="160" y="849"/>
                </a:lnTo>
                <a:lnTo>
                  <a:pt x="159" y="848"/>
                </a:lnTo>
                <a:lnTo>
                  <a:pt x="158" y="846"/>
                </a:lnTo>
                <a:lnTo>
                  <a:pt x="157" y="846"/>
                </a:lnTo>
                <a:lnTo>
                  <a:pt x="156" y="846"/>
                </a:lnTo>
                <a:lnTo>
                  <a:pt x="155" y="845"/>
                </a:lnTo>
                <a:lnTo>
                  <a:pt x="155" y="844"/>
                </a:lnTo>
                <a:lnTo>
                  <a:pt x="155" y="843"/>
                </a:lnTo>
                <a:lnTo>
                  <a:pt x="154" y="842"/>
                </a:lnTo>
                <a:lnTo>
                  <a:pt x="152" y="841"/>
                </a:lnTo>
                <a:lnTo>
                  <a:pt x="150" y="840"/>
                </a:lnTo>
                <a:lnTo>
                  <a:pt x="147" y="840"/>
                </a:lnTo>
                <a:lnTo>
                  <a:pt x="146" y="841"/>
                </a:lnTo>
                <a:lnTo>
                  <a:pt x="144" y="841"/>
                </a:lnTo>
                <a:lnTo>
                  <a:pt x="143" y="841"/>
                </a:lnTo>
                <a:lnTo>
                  <a:pt x="143" y="840"/>
                </a:lnTo>
                <a:lnTo>
                  <a:pt x="143" y="838"/>
                </a:lnTo>
                <a:lnTo>
                  <a:pt x="143" y="837"/>
                </a:lnTo>
                <a:lnTo>
                  <a:pt x="144" y="837"/>
                </a:lnTo>
                <a:lnTo>
                  <a:pt x="144" y="836"/>
                </a:lnTo>
                <a:lnTo>
                  <a:pt x="144" y="834"/>
                </a:lnTo>
                <a:lnTo>
                  <a:pt x="143" y="834"/>
                </a:lnTo>
                <a:lnTo>
                  <a:pt x="144" y="833"/>
                </a:lnTo>
                <a:lnTo>
                  <a:pt x="143" y="832"/>
                </a:lnTo>
                <a:lnTo>
                  <a:pt x="143" y="830"/>
                </a:lnTo>
                <a:lnTo>
                  <a:pt x="144" y="829"/>
                </a:lnTo>
                <a:lnTo>
                  <a:pt x="143" y="828"/>
                </a:lnTo>
                <a:lnTo>
                  <a:pt x="143" y="827"/>
                </a:lnTo>
                <a:lnTo>
                  <a:pt x="141" y="826"/>
                </a:lnTo>
                <a:lnTo>
                  <a:pt x="140" y="825"/>
                </a:lnTo>
                <a:lnTo>
                  <a:pt x="138" y="821"/>
                </a:lnTo>
                <a:lnTo>
                  <a:pt x="135" y="820"/>
                </a:lnTo>
                <a:lnTo>
                  <a:pt x="133" y="818"/>
                </a:lnTo>
                <a:lnTo>
                  <a:pt x="132" y="816"/>
                </a:lnTo>
                <a:lnTo>
                  <a:pt x="131" y="815"/>
                </a:lnTo>
                <a:lnTo>
                  <a:pt x="130" y="815"/>
                </a:lnTo>
                <a:lnTo>
                  <a:pt x="129" y="813"/>
                </a:lnTo>
                <a:lnTo>
                  <a:pt x="127" y="812"/>
                </a:lnTo>
                <a:lnTo>
                  <a:pt x="127" y="811"/>
                </a:lnTo>
                <a:lnTo>
                  <a:pt x="125" y="810"/>
                </a:lnTo>
                <a:lnTo>
                  <a:pt x="124" y="809"/>
                </a:lnTo>
                <a:lnTo>
                  <a:pt x="123" y="809"/>
                </a:lnTo>
                <a:lnTo>
                  <a:pt x="122" y="808"/>
                </a:lnTo>
                <a:lnTo>
                  <a:pt x="121" y="807"/>
                </a:lnTo>
                <a:lnTo>
                  <a:pt x="115" y="805"/>
                </a:lnTo>
                <a:lnTo>
                  <a:pt x="114" y="807"/>
                </a:lnTo>
                <a:lnTo>
                  <a:pt x="114" y="808"/>
                </a:lnTo>
                <a:lnTo>
                  <a:pt x="113" y="808"/>
                </a:lnTo>
                <a:lnTo>
                  <a:pt x="112" y="809"/>
                </a:lnTo>
                <a:lnTo>
                  <a:pt x="111" y="808"/>
                </a:lnTo>
                <a:lnTo>
                  <a:pt x="109" y="808"/>
                </a:lnTo>
                <a:lnTo>
                  <a:pt x="109" y="809"/>
                </a:lnTo>
                <a:lnTo>
                  <a:pt x="107" y="815"/>
                </a:lnTo>
                <a:lnTo>
                  <a:pt x="109" y="807"/>
                </a:lnTo>
                <a:lnTo>
                  <a:pt x="108" y="807"/>
                </a:lnTo>
                <a:lnTo>
                  <a:pt x="108" y="805"/>
                </a:lnTo>
                <a:lnTo>
                  <a:pt x="109" y="804"/>
                </a:lnTo>
                <a:lnTo>
                  <a:pt x="111" y="803"/>
                </a:lnTo>
                <a:lnTo>
                  <a:pt x="109" y="802"/>
                </a:lnTo>
                <a:lnTo>
                  <a:pt x="108" y="801"/>
                </a:lnTo>
                <a:lnTo>
                  <a:pt x="106" y="801"/>
                </a:lnTo>
                <a:lnTo>
                  <a:pt x="105" y="800"/>
                </a:lnTo>
                <a:lnTo>
                  <a:pt x="105" y="798"/>
                </a:lnTo>
                <a:lnTo>
                  <a:pt x="104" y="798"/>
                </a:lnTo>
                <a:lnTo>
                  <a:pt x="103" y="798"/>
                </a:lnTo>
                <a:lnTo>
                  <a:pt x="99" y="798"/>
                </a:lnTo>
                <a:lnTo>
                  <a:pt x="98" y="798"/>
                </a:lnTo>
                <a:lnTo>
                  <a:pt x="92" y="796"/>
                </a:lnTo>
                <a:lnTo>
                  <a:pt x="90" y="795"/>
                </a:lnTo>
                <a:lnTo>
                  <a:pt x="89" y="795"/>
                </a:lnTo>
                <a:lnTo>
                  <a:pt x="89" y="794"/>
                </a:lnTo>
                <a:lnTo>
                  <a:pt x="88" y="794"/>
                </a:lnTo>
                <a:lnTo>
                  <a:pt x="87" y="794"/>
                </a:lnTo>
                <a:lnTo>
                  <a:pt x="82" y="793"/>
                </a:lnTo>
                <a:lnTo>
                  <a:pt x="81" y="793"/>
                </a:lnTo>
                <a:lnTo>
                  <a:pt x="80" y="793"/>
                </a:lnTo>
                <a:lnTo>
                  <a:pt x="79" y="794"/>
                </a:lnTo>
                <a:lnTo>
                  <a:pt x="78" y="794"/>
                </a:lnTo>
                <a:lnTo>
                  <a:pt x="77" y="795"/>
                </a:lnTo>
                <a:lnTo>
                  <a:pt x="75" y="796"/>
                </a:lnTo>
                <a:lnTo>
                  <a:pt x="74" y="796"/>
                </a:lnTo>
                <a:lnTo>
                  <a:pt x="73" y="796"/>
                </a:lnTo>
                <a:lnTo>
                  <a:pt x="73" y="795"/>
                </a:lnTo>
                <a:lnTo>
                  <a:pt x="74" y="794"/>
                </a:lnTo>
                <a:lnTo>
                  <a:pt x="74" y="793"/>
                </a:lnTo>
                <a:lnTo>
                  <a:pt x="74" y="792"/>
                </a:lnTo>
                <a:lnTo>
                  <a:pt x="73" y="792"/>
                </a:lnTo>
                <a:lnTo>
                  <a:pt x="73" y="791"/>
                </a:lnTo>
                <a:lnTo>
                  <a:pt x="72" y="790"/>
                </a:lnTo>
                <a:lnTo>
                  <a:pt x="71" y="788"/>
                </a:lnTo>
                <a:lnTo>
                  <a:pt x="71" y="787"/>
                </a:lnTo>
                <a:lnTo>
                  <a:pt x="71" y="786"/>
                </a:lnTo>
                <a:lnTo>
                  <a:pt x="70" y="785"/>
                </a:lnTo>
                <a:lnTo>
                  <a:pt x="70" y="784"/>
                </a:lnTo>
                <a:lnTo>
                  <a:pt x="68" y="783"/>
                </a:lnTo>
                <a:lnTo>
                  <a:pt x="64" y="782"/>
                </a:lnTo>
                <a:lnTo>
                  <a:pt x="63" y="780"/>
                </a:lnTo>
                <a:lnTo>
                  <a:pt x="62" y="779"/>
                </a:lnTo>
                <a:lnTo>
                  <a:pt x="62" y="778"/>
                </a:lnTo>
                <a:lnTo>
                  <a:pt x="60" y="775"/>
                </a:lnTo>
                <a:lnTo>
                  <a:pt x="60" y="774"/>
                </a:lnTo>
                <a:lnTo>
                  <a:pt x="61" y="773"/>
                </a:lnTo>
                <a:lnTo>
                  <a:pt x="61" y="769"/>
                </a:lnTo>
                <a:lnTo>
                  <a:pt x="61" y="766"/>
                </a:lnTo>
                <a:lnTo>
                  <a:pt x="62" y="765"/>
                </a:lnTo>
                <a:lnTo>
                  <a:pt x="65" y="766"/>
                </a:lnTo>
                <a:lnTo>
                  <a:pt x="65" y="768"/>
                </a:lnTo>
                <a:lnTo>
                  <a:pt x="65" y="769"/>
                </a:lnTo>
                <a:lnTo>
                  <a:pt x="66" y="768"/>
                </a:lnTo>
                <a:lnTo>
                  <a:pt x="69" y="766"/>
                </a:lnTo>
                <a:lnTo>
                  <a:pt x="70" y="763"/>
                </a:lnTo>
                <a:lnTo>
                  <a:pt x="70" y="762"/>
                </a:lnTo>
                <a:lnTo>
                  <a:pt x="69" y="761"/>
                </a:lnTo>
                <a:lnTo>
                  <a:pt x="70" y="760"/>
                </a:lnTo>
                <a:lnTo>
                  <a:pt x="71" y="760"/>
                </a:lnTo>
                <a:lnTo>
                  <a:pt x="71" y="759"/>
                </a:lnTo>
                <a:lnTo>
                  <a:pt x="71" y="757"/>
                </a:lnTo>
                <a:lnTo>
                  <a:pt x="71" y="754"/>
                </a:lnTo>
                <a:lnTo>
                  <a:pt x="71" y="752"/>
                </a:lnTo>
                <a:lnTo>
                  <a:pt x="69" y="746"/>
                </a:lnTo>
                <a:lnTo>
                  <a:pt x="68" y="743"/>
                </a:lnTo>
                <a:lnTo>
                  <a:pt x="65" y="740"/>
                </a:lnTo>
                <a:lnTo>
                  <a:pt x="63" y="738"/>
                </a:lnTo>
                <a:lnTo>
                  <a:pt x="61" y="735"/>
                </a:lnTo>
                <a:lnTo>
                  <a:pt x="60" y="734"/>
                </a:lnTo>
                <a:lnTo>
                  <a:pt x="57" y="733"/>
                </a:lnTo>
                <a:lnTo>
                  <a:pt x="54" y="731"/>
                </a:lnTo>
                <a:lnTo>
                  <a:pt x="54" y="729"/>
                </a:lnTo>
                <a:lnTo>
                  <a:pt x="52" y="729"/>
                </a:lnTo>
                <a:lnTo>
                  <a:pt x="47" y="728"/>
                </a:lnTo>
                <a:lnTo>
                  <a:pt x="46" y="727"/>
                </a:lnTo>
                <a:lnTo>
                  <a:pt x="44" y="727"/>
                </a:lnTo>
                <a:lnTo>
                  <a:pt x="42" y="726"/>
                </a:lnTo>
                <a:lnTo>
                  <a:pt x="39" y="726"/>
                </a:lnTo>
                <a:lnTo>
                  <a:pt x="38" y="726"/>
                </a:lnTo>
                <a:lnTo>
                  <a:pt x="37" y="727"/>
                </a:lnTo>
                <a:lnTo>
                  <a:pt x="36" y="727"/>
                </a:lnTo>
                <a:lnTo>
                  <a:pt x="36" y="728"/>
                </a:lnTo>
                <a:lnTo>
                  <a:pt x="35" y="728"/>
                </a:lnTo>
                <a:lnTo>
                  <a:pt x="34" y="728"/>
                </a:lnTo>
                <a:lnTo>
                  <a:pt x="32" y="728"/>
                </a:lnTo>
                <a:lnTo>
                  <a:pt x="30" y="728"/>
                </a:lnTo>
                <a:lnTo>
                  <a:pt x="28" y="726"/>
                </a:lnTo>
                <a:lnTo>
                  <a:pt x="27" y="725"/>
                </a:lnTo>
                <a:lnTo>
                  <a:pt x="26" y="724"/>
                </a:lnTo>
                <a:lnTo>
                  <a:pt x="27" y="723"/>
                </a:lnTo>
                <a:lnTo>
                  <a:pt x="28" y="720"/>
                </a:lnTo>
                <a:lnTo>
                  <a:pt x="28" y="719"/>
                </a:lnTo>
                <a:lnTo>
                  <a:pt x="29" y="718"/>
                </a:lnTo>
                <a:lnTo>
                  <a:pt x="30" y="717"/>
                </a:lnTo>
                <a:lnTo>
                  <a:pt x="31" y="716"/>
                </a:lnTo>
                <a:lnTo>
                  <a:pt x="34" y="713"/>
                </a:lnTo>
                <a:lnTo>
                  <a:pt x="35" y="711"/>
                </a:lnTo>
                <a:lnTo>
                  <a:pt x="35" y="710"/>
                </a:lnTo>
                <a:lnTo>
                  <a:pt x="36" y="709"/>
                </a:lnTo>
                <a:lnTo>
                  <a:pt x="37" y="709"/>
                </a:lnTo>
                <a:lnTo>
                  <a:pt x="38" y="709"/>
                </a:lnTo>
                <a:lnTo>
                  <a:pt x="40" y="706"/>
                </a:lnTo>
                <a:lnTo>
                  <a:pt x="42" y="704"/>
                </a:lnTo>
                <a:lnTo>
                  <a:pt x="42" y="703"/>
                </a:lnTo>
                <a:lnTo>
                  <a:pt x="42" y="702"/>
                </a:lnTo>
                <a:lnTo>
                  <a:pt x="40" y="698"/>
                </a:lnTo>
                <a:lnTo>
                  <a:pt x="40" y="696"/>
                </a:lnTo>
                <a:lnTo>
                  <a:pt x="39" y="695"/>
                </a:lnTo>
                <a:lnTo>
                  <a:pt x="38" y="695"/>
                </a:lnTo>
                <a:lnTo>
                  <a:pt x="38" y="696"/>
                </a:lnTo>
                <a:lnTo>
                  <a:pt x="37" y="696"/>
                </a:lnTo>
                <a:lnTo>
                  <a:pt x="37" y="695"/>
                </a:lnTo>
                <a:lnTo>
                  <a:pt x="36" y="695"/>
                </a:lnTo>
                <a:lnTo>
                  <a:pt x="36" y="694"/>
                </a:lnTo>
                <a:lnTo>
                  <a:pt x="37" y="694"/>
                </a:lnTo>
                <a:lnTo>
                  <a:pt x="37" y="693"/>
                </a:lnTo>
                <a:lnTo>
                  <a:pt x="37" y="692"/>
                </a:lnTo>
                <a:lnTo>
                  <a:pt x="36" y="690"/>
                </a:lnTo>
                <a:lnTo>
                  <a:pt x="34" y="687"/>
                </a:lnTo>
                <a:lnTo>
                  <a:pt x="32" y="686"/>
                </a:lnTo>
                <a:lnTo>
                  <a:pt x="31" y="687"/>
                </a:lnTo>
                <a:lnTo>
                  <a:pt x="30" y="687"/>
                </a:lnTo>
                <a:lnTo>
                  <a:pt x="29" y="686"/>
                </a:lnTo>
                <a:lnTo>
                  <a:pt x="29" y="685"/>
                </a:lnTo>
                <a:lnTo>
                  <a:pt x="28" y="684"/>
                </a:lnTo>
                <a:lnTo>
                  <a:pt x="26" y="682"/>
                </a:lnTo>
                <a:lnTo>
                  <a:pt x="25" y="682"/>
                </a:lnTo>
                <a:lnTo>
                  <a:pt x="22" y="682"/>
                </a:lnTo>
                <a:lnTo>
                  <a:pt x="20" y="681"/>
                </a:lnTo>
                <a:lnTo>
                  <a:pt x="20" y="679"/>
                </a:lnTo>
                <a:lnTo>
                  <a:pt x="20" y="678"/>
                </a:lnTo>
                <a:lnTo>
                  <a:pt x="19" y="677"/>
                </a:lnTo>
                <a:lnTo>
                  <a:pt x="18" y="676"/>
                </a:lnTo>
                <a:lnTo>
                  <a:pt x="16" y="666"/>
                </a:lnTo>
                <a:lnTo>
                  <a:pt x="14" y="666"/>
                </a:lnTo>
                <a:lnTo>
                  <a:pt x="14" y="665"/>
                </a:lnTo>
                <a:lnTo>
                  <a:pt x="13" y="660"/>
                </a:lnTo>
                <a:lnTo>
                  <a:pt x="12" y="659"/>
                </a:lnTo>
                <a:lnTo>
                  <a:pt x="11" y="658"/>
                </a:lnTo>
                <a:lnTo>
                  <a:pt x="10" y="658"/>
                </a:lnTo>
                <a:lnTo>
                  <a:pt x="9" y="658"/>
                </a:lnTo>
                <a:lnTo>
                  <a:pt x="8" y="658"/>
                </a:lnTo>
                <a:lnTo>
                  <a:pt x="8" y="657"/>
                </a:lnTo>
                <a:lnTo>
                  <a:pt x="8" y="656"/>
                </a:lnTo>
                <a:lnTo>
                  <a:pt x="9" y="654"/>
                </a:lnTo>
                <a:lnTo>
                  <a:pt x="8" y="653"/>
                </a:lnTo>
                <a:lnTo>
                  <a:pt x="6" y="652"/>
                </a:lnTo>
                <a:lnTo>
                  <a:pt x="5" y="650"/>
                </a:lnTo>
                <a:lnTo>
                  <a:pt x="4" y="649"/>
                </a:lnTo>
                <a:lnTo>
                  <a:pt x="3" y="649"/>
                </a:lnTo>
                <a:lnTo>
                  <a:pt x="2" y="649"/>
                </a:lnTo>
                <a:lnTo>
                  <a:pt x="1" y="649"/>
                </a:lnTo>
                <a:lnTo>
                  <a:pt x="0" y="641"/>
                </a:lnTo>
                <a:lnTo>
                  <a:pt x="1" y="641"/>
                </a:lnTo>
                <a:lnTo>
                  <a:pt x="2" y="640"/>
                </a:lnTo>
                <a:lnTo>
                  <a:pt x="2" y="637"/>
                </a:lnTo>
                <a:lnTo>
                  <a:pt x="2" y="636"/>
                </a:lnTo>
                <a:lnTo>
                  <a:pt x="3" y="636"/>
                </a:lnTo>
                <a:lnTo>
                  <a:pt x="4" y="636"/>
                </a:lnTo>
                <a:lnTo>
                  <a:pt x="5" y="636"/>
                </a:lnTo>
                <a:lnTo>
                  <a:pt x="6" y="635"/>
                </a:lnTo>
                <a:lnTo>
                  <a:pt x="8" y="636"/>
                </a:lnTo>
                <a:lnTo>
                  <a:pt x="9" y="636"/>
                </a:lnTo>
                <a:lnTo>
                  <a:pt x="11" y="637"/>
                </a:lnTo>
                <a:lnTo>
                  <a:pt x="14" y="637"/>
                </a:lnTo>
                <a:lnTo>
                  <a:pt x="17" y="639"/>
                </a:lnTo>
                <a:lnTo>
                  <a:pt x="18" y="639"/>
                </a:lnTo>
                <a:lnTo>
                  <a:pt x="20" y="639"/>
                </a:lnTo>
                <a:lnTo>
                  <a:pt x="21" y="639"/>
                </a:lnTo>
                <a:lnTo>
                  <a:pt x="22" y="640"/>
                </a:lnTo>
                <a:lnTo>
                  <a:pt x="23" y="641"/>
                </a:lnTo>
                <a:lnTo>
                  <a:pt x="25" y="642"/>
                </a:lnTo>
                <a:lnTo>
                  <a:pt x="28" y="643"/>
                </a:lnTo>
                <a:lnTo>
                  <a:pt x="29" y="643"/>
                </a:lnTo>
                <a:lnTo>
                  <a:pt x="30" y="644"/>
                </a:lnTo>
                <a:lnTo>
                  <a:pt x="31" y="645"/>
                </a:lnTo>
                <a:lnTo>
                  <a:pt x="34" y="648"/>
                </a:lnTo>
                <a:lnTo>
                  <a:pt x="35" y="648"/>
                </a:lnTo>
                <a:lnTo>
                  <a:pt x="37" y="646"/>
                </a:lnTo>
                <a:lnTo>
                  <a:pt x="37" y="644"/>
                </a:lnTo>
                <a:lnTo>
                  <a:pt x="38" y="642"/>
                </a:lnTo>
                <a:lnTo>
                  <a:pt x="39" y="641"/>
                </a:lnTo>
                <a:lnTo>
                  <a:pt x="43" y="639"/>
                </a:lnTo>
                <a:lnTo>
                  <a:pt x="39" y="642"/>
                </a:lnTo>
                <a:lnTo>
                  <a:pt x="38" y="643"/>
                </a:lnTo>
                <a:lnTo>
                  <a:pt x="38" y="644"/>
                </a:lnTo>
                <a:lnTo>
                  <a:pt x="38" y="646"/>
                </a:lnTo>
                <a:lnTo>
                  <a:pt x="38" y="648"/>
                </a:lnTo>
                <a:lnTo>
                  <a:pt x="38" y="649"/>
                </a:lnTo>
                <a:lnTo>
                  <a:pt x="38" y="650"/>
                </a:lnTo>
                <a:lnTo>
                  <a:pt x="38" y="651"/>
                </a:lnTo>
                <a:lnTo>
                  <a:pt x="39" y="652"/>
                </a:lnTo>
                <a:lnTo>
                  <a:pt x="42" y="651"/>
                </a:lnTo>
                <a:lnTo>
                  <a:pt x="45" y="650"/>
                </a:lnTo>
                <a:lnTo>
                  <a:pt x="46" y="650"/>
                </a:lnTo>
                <a:lnTo>
                  <a:pt x="46" y="649"/>
                </a:lnTo>
                <a:lnTo>
                  <a:pt x="46" y="646"/>
                </a:lnTo>
                <a:lnTo>
                  <a:pt x="46" y="643"/>
                </a:lnTo>
                <a:lnTo>
                  <a:pt x="46" y="642"/>
                </a:lnTo>
                <a:lnTo>
                  <a:pt x="45" y="640"/>
                </a:lnTo>
                <a:lnTo>
                  <a:pt x="46" y="641"/>
                </a:lnTo>
                <a:lnTo>
                  <a:pt x="46" y="642"/>
                </a:lnTo>
                <a:lnTo>
                  <a:pt x="47" y="643"/>
                </a:lnTo>
                <a:lnTo>
                  <a:pt x="47" y="645"/>
                </a:lnTo>
                <a:lnTo>
                  <a:pt x="47" y="646"/>
                </a:lnTo>
                <a:lnTo>
                  <a:pt x="48" y="646"/>
                </a:lnTo>
                <a:lnTo>
                  <a:pt x="49" y="648"/>
                </a:lnTo>
                <a:lnTo>
                  <a:pt x="51" y="648"/>
                </a:lnTo>
                <a:lnTo>
                  <a:pt x="54" y="646"/>
                </a:lnTo>
                <a:lnTo>
                  <a:pt x="56" y="646"/>
                </a:lnTo>
                <a:lnTo>
                  <a:pt x="58" y="648"/>
                </a:lnTo>
                <a:lnTo>
                  <a:pt x="61" y="649"/>
                </a:lnTo>
                <a:lnTo>
                  <a:pt x="62" y="649"/>
                </a:lnTo>
                <a:lnTo>
                  <a:pt x="63" y="651"/>
                </a:lnTo>
                <a:lnTo>
                  <a:pt x="63" y="652"/>
                </a:lnTo>
                <a:lnTo>
                  <a:pt x="68" y="658"/>
                </a:lnTo>
                <a:lnTo>
                  <a:pt x="69" y="660"/>
                </a:lnTo>
                <a:lnTo>
                  <a:pt x="70" y="661"/>
                </a:lnTo>
                <a:lnTo>
                  <a:pt x="69" y="662"/>
                </a:lnTo>
                <a:lnTo>
                  <a:pt x="71" y="664"/>
                </a:lnTo>
                <a:lnTo>
                  <a:pt x="69" y="664"/>
                </a:lnTo>
                <a:lnTo>
                  <a:pt x="68" y="668"/>
                </a:lnTo>
                <a:lnTo>
                  <a:pt x="68" y="669"/>
                </a:lnTo>
                <a:lnTo>
                  <a:pt x="68" y="670"/>
                </a:lnTo>
                <a:lnTo>
                  <a:pt x="69" y="670"/>
                </a:lnTo>
                <a:lnTo>
                  <a:pt x="71" y="671"/>
                </a:lnTo>
                <a:lnTo>
                  <a:pt x="72" y="673"/>
                </a:lnTo>
                <a:lnTo>
                  <a:pt x="72" y="671"/>
                </a:lnTo>
                <a:lnTo>
                  <a:pt x="73" y="665"/>
                </a:lnTo>
                <a:lnTo>
                  <a:pt x="73" y="661"/>
                </a:lnTo>
                <a:lnTo>
                  <a:pt x="71" y="657"/>
                </a:lnTo>
                <a:lnTo>
                  <a:pt x="68" y="652"/>
                </a:lnTo>
                <a:lnTo>
                  <a:pt x="66" y="650"/>
                </a:lnTo>
                <a:lnTo>
                  <a:pt x="68" y="651"/>
                </a:lnTo>
                <a:lnTo>
                  <a:pt x="69" y="653"/>
                </a:lnTo>
                <a:lnTo>
                  <a:pt x="71" y="656"/>
                </a:lnTo>
                <a:lnTo>
                  <a:pt x="74" y="661"/>
                </a:lnTo>
                <a:lnTo>
                  <a:pt x="73" y="666"/>
                </a:lnTo>
                <a:lnTo>
                  <a:pt x="73" y="668"/>
                </a:lnTo>
                <a:lnTo>
                  <a:pt x="73" y="670"/>
                </a:lnTo>
                <a:lnTo>
                  <a:pt x="73" y="671"/>
                </a:lnTo>
                <a:lnTo>
                  <a:pt x="74" y="673"/>
                </a:lnTo>
                <a:lnTo>
                  <a:pt x="74" y="674"/>
                </a:lnTo>
                <a:lnTo>
                  <a:pt x="80" y="678"/>
                </a:lnTo>
                <a:lnTo>
                  <a:pt x="86" y="683"/>
                </a:lnTo>
                <a:lnTo>
                  <a:pt x="88" y="685"/>
                </a:lnTo>
                <a:lnTo>
                  <a:pt x="89" y="686"/>
                </a:lnTo>
                <a:lnTo>
                  <a:pt x="91" y="687"/>
                </a:lnTo>
                <a:lnTo>
                  <a:pt x="91" y="689"/>
                </a:lnTo>
                <a:lnTo>
                  <a:pt x="92" y="689"/>
                </a:lnTo>
                <a:lnTo>
                  <a:pt x="92" y="690"/>
                </a:lnTo>
                <a:lnTo>
                  <a:pt x="92" y="689"/>
                </a:lnTo>
                <a:lnTo>
                  <a:pt x="94" y="689"/>
                </a:lnTo>
                <a:lnTo>
                  <a:pt x="94" y="687"/>
                </a:lnTo>
                <a:lnTo>
                  <a:pt x="95" y="689"/>
                </a:lnTo>
                <a:lnTo>
                  <a:pt x="97" y="689"/>
                </a:lnTo>
                <a:lnTo>
                  <a:pt x="98" y="690"/>
                </a:lnTo>
                <a:lnTo>
                  <a:pt x="99" y="691"/>
                </a:lnTo>
                <a:lnTo>
                  <a:pt x="101" y="692"/>
                </a:lnTo>
                <a:lnTo>
                  <a:pt x="103" y="692"/>
                </a:lnTo>
                <a:lnTo>
                  <a:pt x="103" y="693"/>
                </a:lnTo>
                <a:lnTo>
                  <a:pt x="104" y="694"/>
                </a:lnTo>
                <a:lnTo>
                  <a:pt x="105" y="694"/>
                </a:lnTo>
                <a:lnTo>
                  <a:pt x="106" y="695"/>
                </a:lnTo>
                <a:lnTo>
                  <a:pt x="108" y="694"/>
                </a:lnTo>
                <a:lnTo>
                  <a:pt x="109" y="695"/>
                </a:lnTo>
                <a:lnTo>
                  <a:pt x="112" y="694"/>
                </a:lnTo>
                <a:lnTo>
                  <a:pt x="124" y="690"/>
                </a:lnTo>
                <a:lnTo>
                  <a:pt x="125" y="689"/>
                </a:lnTo>
                <a:lnTo>
                  <a:pt x="126" y="689"/>
                </a:lnTo>
                <a:lnTo>
                  <a:pt x="126" y="687"/>
                </a:lnTo>
                <a:lnTo>
                  <a:pt x="129" y="685"/>
                </a:lnTo>
                <a:lnTo>
                  <a:pt x="129" y="683"/>
                </a:lnTo>
                <a:lnTo>
                  <a:pt x="127" y="682"/>
                </a:lnTo>
                <a:lnTo>
                  <a:pt x="126" y="679"/>
                </a:lnTo>
                <a:lnTo>
                  <a:pt x="125" y="678"/>
                </a:lnTo>
                <a:lnTo>
                  <a:pt x="121" y="677"/>
                </a:lnTo>
                <a:lnTo>
                  <a:pt x="120" y="676"/>
                </a:lnTo>
                <a:lnTo>
                  <a:pt x="117" y="675"/>
                </a:lnTo>
                <a:lnTo>
                  <a:pt x="116" y="675"/>
                </a:lnTo>
                <a:lnTo>
                  <a:pt x="115" y="674"/>
                </a:lnTo>
                <a:lnTo>
                  <a:pt x="114" y="673"/>
                </a:lnTo>
                <a:lnTo>
                  <a:pt x="114" y="670"/>
                </a:lnTo>
                <a:lnTo>
                  <a:pt x="115" y="670"/>
                </a:lnTo>
                <a:lnTo>
                  <a:pt x="115" y="669"/>
                </a:lnTo>
                <a:lnTo>
                  <a:pt x="116" y="669"/>
                </a:lnTo>
                <a:lnTo>
                  <a:pt x="117" y="668"/>
                </a:lnTo>
                <a:lnTo>
                  <a:pt x="118" y="668"/>
                </a:lnTo>
                <a:lnTo>
                  <a:pt x="120" y="668"/>
                </a:lnTo>
                <a:lnTo>
                  <a:pt x="121" y="669"/>
                </a:lnTo>
                <a:lnTo>
                  <a:pt x="123" y="668"/>
                </a:lnTo>
                <a:lnTo>
                  <a:pt x="124" y="668"/>
                </a:lnTo>
                <a:lnTo>
                  <a:pt x="126" y="669"/>
                </a:lnTo>
                <a:lnTo>
                  <a:pt x="129" y="671"/>
                </a:lnTo>
                <a:lnTo>
                  <a:pt x="131" y="673"/>
                </a:lnTo>
                <a:lnTo>
                  <a:pt x="133" y="676"/>
                </a:lnTo>
                <a:lnTo>
                  <a:pt x="135" y="674"/>
                </a:lnTo>
                <a:lnTo>
                  <a:pt x="137" y="673"/>
                </a:lnTo>
                <a:lnTo>
                  <a:pt x="137" y="671"/>
                </a:lnTo>
                <a:lnTo>
                  <a:pt x="137" y="669"/>
                </a:lnTo>
                <a:lnTo>
                  <a:pt x="135" y="667"/>
                </a:lnTo>
                <a:lnTo>
                  <a:pt x="134" y="664"/>
                </a:lnTo>
                <a:lnTo>
                  <a:pt x="134" y="661"/>
                </a:lnTo>
                <a:lnTo>
                  <a:pt x="133" y="660"/>
                </a:lnTo>
                <a:lnTo>
                  <a:pt x="131" y="660"/>
                </a:lnTo>
                <a:lnTo>
                  <a:pt x="131" y="662"/>
                </a:lnTo>
                <a:lnTo>
                  <a:pt x="127" y="660"/>
                </a:lnTo>
                <a:lnTo>
                  <a:pt x="125" y="658"/>
                </a:lnTo>
                <a:lnTo>
                  <a:pt x="124" y="657"/>
                </a:lnTo>
                <a:lnTo>
                  <a:pt x="120" y="652"/>
                </a:lnTo>
                <a:lnTo>
                  <a:pt x="115" y="645"/>
                </a:lnTo>
                <a:lnTo>
                  <a:pt x="114" y="644"/>
                </a:lnTo>
                <a:lnTo>
                  <a:pt x="115" y="644"/>
                </a:lnTo>
                <a:lnTo>
                  <a:pt x="115" y="645"/>
                </a:lnTo>
                <a:lnTo>
                  <a:pt x="118" y="649"/>
                </a:lnTo>
                <a:lnTo>
                  <a:pt x="120" y="649"/>
                </a:lnTo>
                <a:lnTo>
                  <a:pt x="120" y="650"/>
                </a:lnTo>
                <a:lnTo>
                  <a:pt x="121" y="651"/>
                </a:lnTo>
                <a:lnTo>
                  <a:pt x="123" y="653"/>
                </a:lnTo>
                <a:lnTo>
                  <a:pt x="123" y="654"/>
                </a:lnTo>
                <a:lnTo>
                  <a:pt x="124" y="654"/>
                </a:lnTo>
                <a:lnTo>
                  <a:pt x="129" y="660"/>
                </a:lnTo>
                <a:lnTo>
                  <a:pt x="130" y="660"/>
                </a:lnTo>
                <a:lnTo>
                  <a:pt x="131" y="660"/>
                </a:lnTo>
                <a:lnTo>
                  <a:pt x="132" y="659"/>
                </a:lnTo>
                <a:lnTo>
                  <a:pt x="133" y="658"/>
                </a:lnTo>
                <a:lnTo>
                  <a:pt x="132" y="654"/>
                </a:lnTo>
                <a:lnTo>
                  <a:pt x="131" y="654"/>
                </a:lnTo>
                <a:lnTo>
                  <a:pt x="130" y="652"/>
                </a:lnTo>
                <a:lnTo>
                  <a:pt x="129" y="650"/>
                </a:lnTo>
                <a:lnTo>
                  <a:pt x="126" y="642"/>
                </a:lnTo>
                <a:lnTo>
                  <a:pt x="126" y="639"/>
                </a:lnTo>
                <a:lnTo>
                  <a:pt x="126" y="636"/>
                </a:lnTo>
                <a:lnTo>
                  <a:pt x="125" y="635"/>
                </a:lnTo>
                <a:lnTo>
                  <a:pt x="124" y="635"/>
                </a:lnTo>
                <a:lnTo>
                  <a:pt x="124" y="634"/>
                </a:lnTo>
                <a:lnTo>
                  <a:pt x="123" y="632"/>
                </a:lnTo>
                <a:lnTo>
                  <a:pt x="123" y="631"/>
                </a:lnTo>
                <a:lnTo>
                  <a:pt x="121" y="628"/>
                </a:lnTo>
                <a:lnTo>
                  <a:pt x="121" y="627"/>
                </a:lnTo>
                <a:lnTo>
                  <a:pt x="120" y="626"/>
                </a:lnTo>
                <a:lnTo>
                  <a:pt x="120" y="625"/>
                </a:lnTo>
                <a:lnTo>
                  <a:pt x="121" y="625"/>
                </a:lnTo>
                <a:lnTo>
                  <a:pt x="124" y="626"/>
                </a:lnTo>
                <a:lnTo>
                  <a:pt x="125" y="625"/>
                </a:lnTo>
                <a:lnTo>
                  <a:pt x="125" y="624"/>
                </a:lnTo>
                <a:lnTo>
                  <a:pt x="125" y="623"/>
                </a:lnTo>
                <a:lnTo>
                  <a:pt x="125" y="620"/>
                </a:lnTo>
                <a:lnTo>
                  <a:pt x="126" y="618"/>
                </a:lnTo>
                <a:lnTo>
                  <a:pt x="130" y="617"/>
                </a:lnTo>
                <a:lnTo>
                  <a:pt x="132" y="617"/>
                </a:lnTo>
                <a:lnTo>
                  <a:pt x="135" y="617"/>
                </a:lnTo>
                <a:lnTo>
                  <a:pt x="139" y="618"/>
                </a:lnTo>
                <a:lnTo>
                  <a:pt x="147" y="618"/>
                </a:lnTo>
                <a:lnTo>
                  <a:pt x="151" y="618"/>
                </a:lnTo>
                <a:lnTo>
                  <a:pt x="152" y="618"/>
                </a:lnTo>
                <a:lnTo>
                  <a:pt x="154" y="617"/>
                </a:lnTo>
                <a:lnTo>
                  <a:pt x="154" y="616"/>
                </a:lnTo>
                <a:lnTo>
                  <a:pt x="154" y="612"/>
                </a:lnTo>
                <a:lnTo>
                  <a:pt x="154" y="609"/>
                </a:lnTo>
                <a:lnTo>
                  <a:pt x="156" y="609"/>
                </a:lnTo>
                <a:lnTo>
                  <a:pt x="157" y="608"/>
                </a:lnTo>
                <a:lnTo>
                  <a:pt x="167" y="608"/>
                </a:lnTo>
                <a:lnTo>
                  <a:pt x="167" y="607"/>
                </a:lnTo>
                <a:lnTo>
                  <a:pt x="166" y="604"/>
                </a:lnTo>
                <a:lnTo>
                  <a:pt x="166" y="603"/>
                </a:lnTo>
                <a:lnTo>
                  <a:pt x="166" y="602"/>
                </a:lnTo>
                <a:lnTo>
                  <a:pt x="166" y="601"/>
                </a:lnTo>
                <a:lnTo>
                  <a:pt x="166" y="600"/>
                </a:lnTo>
                <a:lnTo>
                  <a:pt x="166" y="598"/>
                </a:lnTo>
                <a:lnTo>
                  <a:pt x="167" y="597"/>
                </a:lnTo>
                <a:lnTo>
                  <a:pt x="168" y="594"/>
                </a:lnTo>
                <a:lnTo>
                  <a:pt x="168" y="593"/>
                </a:lnTo>
                <a:lnTo>
                  <a:pt x="169" y="590"/>
                </a:lnTo>
                <a:lnTo>
                  <a:pt x="172" y="587"/>
                </a:lnTo>
                <a:lnTo>
                  <a:pt x="173" y="587"/>
                </a:lnTo>
                <a:lnTo>
                  <a:pt x="174" y="586"/>
                </a:lnTo>
                <a:lnTo>
                  <a:pt x="180" y="585"/>
                </a:lnTo>
                <a:lnTo>
                  <a:pt x="183" y="586"/>
                </a:lnTo>
                <a:lnTo>
                  <a:pt x="185" y="586"/>
                </a:lnTo>
                <a:lnTo>
                  <a:pt x="189" y="587"/>
                </a:lnTo>
                <a:lnTo>
                  <a:pt x="189" y="589"/>
                </a:lnTo>
                <a:lnTo>
                  <a:pt x="190" y="589"/>
                </a:lnTo>
                <a:lnTo>
                  <a:pt x="191" y="590"/>
                </a:lnTo>
                <a:lnTo>
                  <a:pt x="192" y="590"/>
                </a:lnTo>
                <a:lnTo>
                  <a:pt x="193" y="591"/>
                </a:lnTo>
                <a:lnTo>
                  <a:pt x="195" y="591"/>
                </a:lnTo>
                <a:lnTo>
                  <a:pt x="196" y="592"/>
                </a:lnTo>
                <a:lnTo>
                  <a:pt x="198" y="592"/>
                </a:lnTo>
                <a:lnTo>
                  <a:pt x="199" y="592"/>
                </a:lnTo>
                <a:lnTo>
                  <a:pt x="201" y="593"/>
                </a:lnTo>
                <a:lnTo>
                  <a:pt x="203" y="594"/>
                </a:lnTo>
                <a:lnTo>
                  <a:pt x="206" y="594"/>
                </a:lnTo>
                <a:lnTo>
                  <a:pt x="208" y="593"/>
                </a:lnTo>
                <a:lnTo>
                  <a:pt x="210" y="593"/>
                </a:lnTo>
                <a:lnTo>
                  <a:pt x="211" y="593"/>
                </a:lnTo>
                <a:lnTo>
                  <a:pt x="215" y="592"/>
                </a:lnTo>
                <a:lnTo>
                  <a:pt x="217" y="590"/>
                </a:lnTo>
                <a:lnTo>
                  <a:pt x="217" y="587"/>
                </a:lnTo>
                <a:lnTo>
                  <a:pt x="217" y="589"/>
                </a:lnTo>
                <a:lnTo>
                  <a:pt x="216" y="587"/>
                </a:lnTo>
                <a:lnTo>
                  <a:pt x="216" y="585"/>
                </a:lnTo>
                <a:lnTo>
                  <a:pt x="216" y="584"/>
                </a:lnTo>
                <a:lnTo>
                  <a:pt x="216" y="583"/>
                </a:lnTo>
                <a:lnTo>
                  <a:pt x="217" y="583"/>
                </a:lnTo>
                <a:lnTo>
                  <a:pt x="219" y="583"/>
                </a:lnTo>
                <a:lnTo>
                  <a:pt x="219" y="582"/>
                </a:lnTo>
                <a:lnTo>
                  <a:pt x="219" y="581"/>
                </a:lnTo>
                <a:lnTo>
                  <a:pt x="220" y="581"/>
                </a:lnTo>
                <a:lnTo>
                  <a:pt x="220" y="579"/>
                </a:lnTo>
                <a:lnTo>
                  <a:pt x="220" y="578"/>
                </a:lnTo>
                <a:lnTo>
                  <a:pt x="221" y="578"/>
                </a:lnTo>
                <a:lnTo>
                  <a:pt x="221" y="577"/>
                </a:lnTo>
                <a:lnTo>
                  <a:pt x="221" y="576"/>
                </a:lnTo>
                <a:lnTo>
                  <a:pt x="220" y="575"/>
                </a:lnTo>
                <a:lnTo>
                  <a:pt x="219" y="575"/>
                </a:lnTo>
                <a:lnTo>
                  <a:pt x="216" y="575"/>
                </a:lnTo>
                <a:lnTo>
                  <a:pt x="215" y="575"/>
                </a:lnTo>
                <a:lnTo>
                  <a:pt x="213" y="575"/>
                </a:lnTo>
                <a:lnTo>
                  <a:pt x="212" y="575"/>
                </a:lnTo>
                <a:lnTo>
                  <a:pt x="212" y="574"/>
                </a:lnTo>
                <a:lnTo>
                  <a:pt x="212" y="573"/>
                </a:lnTo>
                <a:lnTo>
                  <a:pt x="213" y="573"/>
                </a:lnTo>
                <a:lnTo>
                  <a:pt x="213" y="572"/>
                </a:lnTo>
                <a:lnTo>
                  <a:pt x="215" y="572"/>
                </a:lnTo>
                <a:lnTo>
                  <a:pt x="216" y="573"/>
                </a:lnTo>
                <a:lnTo>
                  <a:pt x="217" y="573"/>
                </a:lnTo>
                <a:lnTo>
                  <a:pt x="218" y="573"/>
                </a:lnTo>
                <a:lnTo>
                  <a:pt x="219" y="573"/>
                </a:lnTo>
                <a:lnTo>
                  <a:pt x="220" y="573"/>
                </a:lnTo>
                <a:lnTo>
                  <a:pt x="224" y="573"/>
                </a:lnTo>
                <a:lnTo>
                  <a:pt x="224" y="574"/>
                </a:lnTo>
                <a:lnTo>
                  <a:pt x="225" y="574"/>
                </a:lnTo>
                <a:lnTo>
                  <a:pt x="226" y="574"/>
                </a:lnTo>
                <a:lnTo>
                  <a:pt x="229" y="574"/>
                </a:lnTo>
                <a:lnTo>
                  <a:pt x="230" y="575"/>
                </a:lnTo>
                <a:lnTo>
                  <a:pt x="232" y="575"/>
                </a:lnTo>
                <a:lnTo>
                  <a:pt x="232" y="574"/>
                </a:lnTo>
                <a:lnTo>
                  <a:pt x="232" y="573"/>
                </a:lnTo>
                <a:lnTo>
                  <a:pt x="232" y="572"/>
                </a:lnTo>
                <a:lnTo>
                  <a:pt x="229" y="570"/>
                </a:lnTo>
                <a:lnTo>
                  <a:pt x="228" y="569"/>
                </a:lnTo>
                <a:lnTo>
                  <a:pt x="227" y="568"/>
                </a:lnTo>
                <a:lnTo>
                  <a:pt x="227" y="567"/>
                </a:lnTo>
                <a:lnTo>
                  <a:pt x="227" y="566"/>
                </a:lnTo>
                <a:lnTo>
                  <a:pt x="228" y="564"/>
                </a:lnTo>
                <a:lnTo>
                  <a:pt x="229" y="564"/>
                </a:lnTo>
                <a:lnTo>
                  <a:pt x="228" y="567"/>
                </a:lnTo>
                <a:lnTo>
                  <a:pt x="228" y="568"/>
                </a:lnTo>
                <a:lnTo>
                  <a:pt x="229" y="568"/>
                </a:lnTo>
                <a:lnTo>
                  <a:pt x="230" y="568"/>
                </a:lnTo>
                <a:lnTo>
                  <a:pt x="230" y="567"/>
                </a:lnTo>
                <a:lnTo>
                  <a:pt x="232" y="566"/>
                </a:lnTo>
                <a:lnTo>
                  <a:pt x="232" y="565"/>
                </a:lnTo>
                <a:lnTo>
                  <a:pt x="232" y="564"/>
                </a:lnTo>
                <a:lnTo>
                  <a:pt x="230" y="564"/>
                </a:lnTo>
                <a:lnTo>
                  <a:pt x="232" y="564"/>
                </a:lnTo>
                <a:lnTo>
                  <a:pt x="232" y="562"/>
                </a:lnTo>
                <a:lnTo>
                  <a:pt x="233" y="564"/>
                </a:lnTo>
                <a:lnTo>
                  <a:pt x="233" y="565"/>
                </a:lnTo>
                <a:lnTo>
                  <a:pt x="234" y="565"/>
                </a:lnTo>
                <a:lnTo>
                  <a:pt x="235" y="566"/>
                </a:lnTo>
                <a:lnTo>
                  <a:pt x="235" y="567"/>
                </a:lnTo>
                <a:lnTo>
                  <a:pt x="236" y="567"/>
                </a:lnTo>
                <a:lnTo>
                  <a:pt x="237" y="566"/>
                </a:lnTo>
                <a:lnTo>
                  <a:pt x="237" y="565"/>
                </a:lnTo>
                <a:lnTo>
                  <a:pt x="238" y="565"/>
                </a:lnTo>
                <a:lnTo>
                  <a:pt x="241" y="562"/>
                </a:lnTo>
                <a:lnTo>
                  <a:pt x="242" y="561"/>
                </a:lnTo>
                <a:lnTo>
                  <a:pt x="242" y="560"/>
                </a:lnTo>
                <a:lnTo>
                  <a:pt x="242" y="559"/>
                </a:lnTo>
                <a:lnTo>
                  <a:pt x="241" y="558"/>
                </a:lnTo>
                <a:lnTo>
                  <a:pt x="241" y="557"/>
                </a:lnTo>
                <a:lnTo>
                  <a:pt x="242" y="557"/>
                </a:lnTo>
                <a:lnTo>
                  <a:pt x="244" y="554"/>
                </a:lnTo>
                <a:lnTo>
                  <a:pt x="245" y="553"/>
                </a:lnTo>
                <a:lnTo>
                  <a:pt x="246" y="551"/>
                </a:lnTo>
                <a:lnTo>
                  <a:pt x="245" y="550"/>
                </a:lnTo>
                <a:lnTo>
                  <a:pt x="246" y="549"/>
                </a:lnTo>
                <a:lnTo>
                  <a:pt x="247" y="548"/>
                </a:lnTo>
                <a:lnTo>
                  <a:pt x="247" y="547"/>
                </a:lnTo>
                <a:lnTo>
                  <a:pt x="245" y="545"/>
                </a:lnTo>
                <a:lnTo>
                  <a:pt x="244" y="544"/>
                </a:lnTo>
                <a:lnTo>
                  <a:pt x="243" y="543"/>
                </a:lnTo>
                <a:lnTo>
                  <a:pt x="242" y="543"/>
                </a:lnTo>
                <a:lnTo>
                  <a:pt x="241" y="543"/>
                </a:lnTo>
                <a:lnTo>
                  <a:pt x="241" y="541"/>
                </a:lnTo>
                <a:lnTo>
                  <a:pt x="241" y="540"/>
                </a:lnTo>
                <a:lnTo>
                  <a:pt x="239" y="540"/>
                </a:lnTo>
                <a:lnTo>
                  <a:pt x="239" y="539"/>
                </a:lnTo>
                <a:lnTo>
                  <a:pt x="239" y="537"/>
                </a:lnTo>
                <a:lnTo>
                  <a:pt x="241" y="537"/>
                </a:lnTo>
                <a:lnTo>
                  <a:pt x="241" y="539"/>
                </a:lnTo>
                <a:lnTo>
                  <a:pt x="242" y="540"/>
                </a:lnTo>
                <a:lnTo>
                  <a:pt x="243" y="540"/>
                </a:lnTo>
                <a:lnTo>
                  <a:pt x="242" y="541"/>
                </a:lnTo>
                <a:lnTo>
                  <a:pt x="242" y="542"/>
                </a:lnTo>
                <a:lnTo>
                  <a:pt x="243" y="542"/>
                </a:lnTo>
                <a:lnTo>
                  <a:pt x="244" y="543"/>
                </a:lnTo>
                <a:lnTo>
                  <a:pt x="245" y="543"/>
                </a:lnTo>
                <a:lnTo>
                  <a:pt x="246" y="543"/>
                </a:lnTo>
                <a:lnTo>
                  <a:pt x="247" y="543"/>
                </a:lnTo>
                <a:lnTo>
                  <a:pt x="247" y="542"/>
                </a:lnTo>
                <a:lnTo>
                  <a:pt x="247" y="541"/>
                </a:lnTo>
                <a:lnTo>
                  <a:pt x="249" y="541"/>
                </a:lnTo>
                <a:lnTo>
                  <a:pt x="249" y="540"/>
                </a:lnTo>
                <a:lnTo>
                  <a:pt x="247" y="540"/>
                </a:lnTo>
                <a:lnTo>
                  <a:pt x="249" y="539"/>
                </a:lnTo>
                <a:lnTo>
                  <a:pt x="250" y="540"/>
                </a:lnTo>
                <a:lnTo>
                  <a:pt x="250" y="539"/>
                </a:lnTo>
                <a:lnTo>
                  <a:pt x="249" y="539"/>
                </a:lnTo>
                <a:lnTo>
                  <a:pt x="247" y="537"/>
                </a:lnTo>
                <a:lnTo>
                  <a:pt x="247" y="536"/>
                </a:lnTo>
                <a:lnTo>
                  <a:pt x="249" y="536"/>
                </a:lnTo>
                <a:lnTo>
                  <a:pt x="250" y="537"/>
                </a:lnTo>
                <a:lnTo>
                  <a:pt x="251" y="536"/>
                </a:lnTo>
                <a:lnTo>
                  <a:pt x="251" y="535"/>
                </a:lnTo>
                <a:lnTo>
                  <a:pt x="252" y="534"/>
                </a:lnTo>
                <a:lnTo>
                  <a:pt x="252" y="533"/>
                </a:lnTo>
                <a:lnTo>
                  <a:pt x="254" y="532"/>
                </a:lnTo>
                <a:lnTo>
                  <a:pt x="254" y="531"/>
                </a:lnTo>
                <a:lnTo>
                  <a:pt x="254" y="528"/>
                </a:lnTo>
                <a:lnTo>
                  <a:pt x="255" y="527"/>
                </a:lnTo>
                <a:lnTo>
                  <a:pt x="256" y="524"/>
                </a:lnTo>
                <a:lnTo>
                  <a:pt x="258" y="523"/>
                </a:lnTo>
                <a:lnTo>
                  <a:pt x="259" y="520"/>
                </a:lnTo>
                <a:lnTo>
                  <a:pt x="259" y="517"/>
                </a:lnTo>
                <a:lnTo>
                  <a:pt x="259" y="515"/>
                </a:lnTo>
                <a:lnTo>
                  <a:pt x="259" y="510"/>
                </a:lnTo>
                <a:lnTo>
                  <a:pt x="259" y="509"/>
                </a:lnTo>
                <a:lnTo>
                  <a:pt x="258" y="507"/>
                </a:lnTo>
                <a:lnTo>
                  <a:pt x="256" y="505"/>
                </a:lnTo>
                <a:lnTo>
                  <a:pt x="256" y="503"/>
                </a:lnTo>
                <a:lnTo>
                  <a:pt x="256" y="502"/>
                </a:lnTo>
                <a:lnTo>
                  <a:pt x="255" y="500"/>
                </a:lnTo>
                <a:lnTo>
                  <a:pt x="255" y="498"/>
                </a:lnTo>
                <a:lnTo>
                  <a:pt x="254" y="495"/>
                </a:lnTo>
                <a:lnTo>
                  <a:pt x="253" y="494"/>
                </a:lnTo>
                <a:lnTo>
                  <a:pt x="252" y="493"/>
                </a:lnTo>
                <a:lnTo>
                  <a:pt x="249" y="491"/>
                </a:lnTo>
                <a:lnTo>
                  <a:pt x="245" y="489"/>
                </a:lnTo>
                <a:lnTo>
                  <a:pt x="244" y="489"/>
                </a:lnTo>
                <a:lnTo>
                  <a:pt x="243" y="489"/>
                </a:lnTo>
                <a:lnTo>
                  <a:pt x="242" y="490"/>
                </a:lnTo>
                <a:lnTo>
                  <a:pt x="241" y="490"/>
                </a:lnTo>
                <a:lnTo>
                  <a:pt x="241" y="489"/>
                </a:lnTo>
                <a:lnTo>
                  <a:pt x="238" y="489"/>
                </a:lnTo>
                <a:lnTo>
                  <a:pt x="238" y="487"/>
                </a:lnTo>
                <a:lnTo>
                  <a:pt x="237" y="484"/>
                </a:lnTo>
                <a:lnTo>
                  <a:pt x="237" y="483"/>
                </a:lnTo>
                <a:lnTo>
                  <a:pt x="237" y="482"/>
                </a:lnTo>
                <a:lnTo>
                  <a:pt x="238" y="480"/>
                </a:lnTo>
                <a:lnTo>
                  <a:pt x="238" y="478"/>
                </a:lnTo>
                <a:lnTo>
                  <a:pt x="237" y="477"/>
                </a:lnTo>
                <a:lnTo>
                  <a:pt x="236" y="477"/>
                </a:lnTo>
                <a:lnTo>
                  <a:pt x="236" y="476"/>
                </a:lnTo>
                <a:lnTo>
                  <a:pt x="235" y="476"/>
                </a:lnTo>
                <a:lnTo>
                  <a:pt x="235" y="474"/>
                </a:lnTo>
                <a:lnTo>
                  <a:pt x="235" y="468"/>
                </a:lnTo>
                <a:lnTo>
                  <a:pt x="235" y="466"/>
                </a:lnTo>
                <a:lnTo>
                  <a:pt x="235" y="465"/>
                </a:lnTo>
                <a:lnTo>
                  <a:pt x="235" y="462"/>
                </a:lnTo>
                <a:lnTo>
                  <a:pt x="234" y="460"/>
                </a:lnTo>
                <a:lnTo>
                  <a:pt x="234" y="459"/>
                </a:lnTo>
                <a:lnTo>
                  <a:pt x="233" y="456"/>
                </a:lnTo>
                <a:lnTo>
                  <a:pt x="232" y="455"/>
                </a:lnTo>
                <a:lnTo>
                  <a:pt x="232" y="452"/>
                </a:lnTo>
                <a:lnTo>
                  <a:pt x="229" y="445"/>
                </a:lnTo>
                <a:lnTo>
                  <a:pt x="229" y="443"/>
                </a:lnTo>
                <a:lnTo>
                  <a:pt x="228" y="442"/>
                </a:lnTo>
                <a:lnTo>
                  <a:pt x="228" y="441"/>
                </a:lnTo>
                <a:lnTo>
                  <a:pt x="228" y="440"/>
                </a:lnTo>
                <a:lnTo>
                  <a:pt x="228" y="439"/>
                </a:lnTo>
                <a:lnTo>
                  <a:pt x="228" y="438"/>
                </a:lnTo>
                <a:lnTo>
                  <a:pt x="228" y="435"/>
                </a:lnTo>
                <a:lnTo>
                  <a:pt x="229" y="433"/>
                </a:lnTo>
                <a:lnTo>
                  <a:pt x="230" y="431"/>
                </a:lnTo>
                <a:lnTo>
                  <a:pt x="230" y="430"/>
                </a:lnTo>
                <a:lnTo>
                  <a:pt x="230" y="428"/>
                </a:lnTo>
                <a:lnTo>
                  <a:pt x="230" y="427"/>
                </a:lnTo>
                <a:lnTo>
                  <a:pt x="232" y="426"/>
                </a:lnTo>
                <a:lnTo>
                  <a:pt x="232" y="425"/>
                </a:lnTo>
                <a:lnTo>
                  <a:pt x="232" y="420"/>
                </a:lnTo>
                <a:lnTo>
                  <a:pt x="232" y="419"/>
                </a:lnTo>
                <a:lnTo>
                  <a:pt x="232" y="418"/>
                </a:lnTo>
                <a:lnTo>
                  <a:pt x="233" y="417"/>
                </a:lnTo>
                <a:lnTo>
                  <a:pt x="233" y="416"/>
                </a:lnTo>
                <a:lnTo>
                  <a:pt x="234" y="416"/>
                </a:lnTo>
                <a:lnTo>
                  <a:pt x="235" y="415"/>
                </a:lnTo>
                <a:lnTo>
                  <a:pt x="236" y="415"/>
                </a:lnTo>
                <a:lnTo>
                  <a:pt x="237" y="414"/>
                </a:lnTo>
                <a:lnTo>
                  <a:pt x="238" y="414"/>
                </a:lnTo>
                <a:lnTo>
                  <a:pt x="239" y="414"/>
                </a:lnTo>
                <a:lnTo>
                  <a:pt x="241" y="414"/>
                </a:lnTo>
                <a:lnTo>
                  <a:pt x="242" y="414"/>
                </a:lnTo>
                <a:lnTo>
                  <a:pt x="243" y="414"/>
                </a:lnTo>
                <a:lnTo>
                  <a:pt x="243" y="415"/>
                </a:lnTo>
                <a:lnTo>
                  <a:pt x="243" y="416"/>
                </a:lnTo>
                <a:lnTo>
                  <a:pt x="243" y="417"/>
                </a:lnTo>
                <a:lnTo>
                  <a:pt x="243" y="419"/>
                </a:lnTo>
                <a:lnTo>
                  <a:pt x="244" y="420"/>
                </a:lnTo>
                <a:lnTo>
                  <a:pt x="244" y="422"/>
                </a:lnTo>
                <a:lnTo>
                  <a:pt x="244" y="423"/>
                </a:lnTo>
                <a:lnTo>
                  <a:pt x="245" y="424"/>
                </a:lnTo>
                <a:lnTo>
                  <a:pt x="245" y="425"/>
                </a:lnTo>
                <a:lnTo>
                  <a:pt x="246" y="426"/>
                </a:lnTo>
                <a:lnTo>
                  <a:pt x="247" y="427"/>
                </a:lnTo>
                <a:lnTo>
                  <a:pt x="249" y="428"/>
                </a:lnTo>
                <a:lnTo>
                  <a:pt x="250" y="430"/>
                </a:lnTo>
                <a:lnTo>
                  <a:pt x="250" y="431"/>
                </a:lnTo>
                <a:lnTo>
                  <a:pt x="251" y="431"/>
                </a:lnTo>
                <a:lnTo>
                  <a:pt x="252" y="432"/>
                </a:lnTo>
                <a:lnTo>
                  <a:pt x="253" y="433"/>
                </a:lnTo>
                <a:lnTo>
                  <a:pt x="254" y="433"/>
                </a:lnTo>
                <a:lnTo>
                  <a:pt x="255" y="433"/>
                </a:lnTo>
                <a:lnTo>
                  <a:pt x="258" y="434"/>
                </a:lnTo>
                <a:lnTo>
                  <a:pt x="260" y="435"/>
                </a:lnTo>
                <a:lnTo>
                  <a:pt x="262" y="435"/>
                </a:lnTo>
                <a:lnTo>
                  <a:pt x="263" y="435"/>
                </a:lnTo>
                <a:lnTo>
                  <a:pt x="265" y="435"/>
                </a:lnTo>
                <a:lnTo>
                  <a:pt x="268" y="435"/>
                </a:lnTo>
                <a:lnTo>
                  <a:pt x="269" y="435"/>
                </a:lnTo>
                <a:lnTo>
                  <a:pt x="269" y="434"/>
                </a:lnTo>
                <a:lnTo>
                  <a:pt x="270" y="434"/>
                </a:lnTo>
                <a:lnTo>
                  <a:pt x="270" y="433"/>
                </a:lnTo>
                <a:lnTo>
                  <a:pt x="270" y="434"/>
                </a:lnTo>
                <a:lnTo>
                  <a:pt x="270" y="435"/>
                </a:lnTo>
                <a:lnTo>
                  <a:pt x="271" y="435"/>
                </a:lnTo>
                <a:lnTo>
                  <a:pt x="272" y="434"/>
                </a:lnTo>
                <a:lnTo>
                  <a:pt x="273" y="434"/>
                </a:lnTo>
                <a:lnTo>
                  <a:pt x="275" y="434"/>
                </a:lnTo>
                <a:lnTo>
                  <a:pt x="277" y="434"/>
                </a:lnTo>
                <a:lnTo>
                  <a:pt x="278" y="434"/>
                </a:lnTo>
                <a:lnTo>
                  <a:pt x="279" y="433"/>
                </a:lnTo>
                <a:lnTo>
                  <a:pt x="280" y="434"/>
                </a:lnTo>
                <a:lnTo>
                  <a:pt x="281" y="434"/>
                </a:lnTo>
                <a:lnTo>
                  <a:pt x="282" y="434"/>
                </a:lnTo>
                <a:lnTo>
                  <a:pt x="284" y="435"/>
                </a:lnTo>
                <a:lnTo>
                  <a:pt x="285" y="436"/>
                </a:lnTo>
                <a:lnTo>
                  <a:pt x="290" y="438"/>
                </a:lnTo>
                <a:lnTo>
                  <a:pt x="290" y="439"/>
                </a:lnTo>
                <a:lnTo>
                  <a:pt x="291" y="440"/>
                </a:lnTo>
                <a:lnTo>
                  <a:pt x="293" y="440"/>
                </a:lnTo>
                <a:lnTo>
                  <a:pt x="293" y="441"/>
                </a:lnTo>
                <a:lnTo>
                  <a:pt x="293" y="442"/>
                </a:lnTo>
                <a:lnTo>
                  <a:pt x="294" y="442"/>
                </a:lnTo>
                <a:lnTo>
                  <a:pt x="294" y="443"/>
                </a:lnTo>
                <a:lnTo>
                  <a:pt x="296" y="445"/>
                </a:lnTo>
                <a:lnTo>
                  <a:pt x="297" y="447"/>
                </a:lnTo>
                <a:lnTo>
                  <a:pt x="299" y="448"/>
                </a:lnTo>
                <a:lnTo>
                  <a:pt x="301" y="448"/>
                </a:lnTo>
                <a:lnTo>
                  <a:pt x="302" y="448"/>
                </a:lnTo>
                <a:lnTo>
                  <a:pt x="304" y="448"/>
                </a:lnTo>
                <a:lnTo>
                  <a:pt x="307" y="448"/>
                </a:lnTo>
                <a:lnTo>
                  <a:pt x="308" y="448"/>
                </a:lnTo>
                <a:lnTo>
                  <a:pt x="310" y="448"/>
                </a:lnTo>
                <a:lnTo>
                  <a:pt x="311" y="448"/>
                </a:lnTo>
                <a:lnTo>
                  <a:pt x="312" y="449"/>
                </a:lnTo>
                <a:lnTo>
                  <a:pt x="313" y="449"/>
                </a:lnTo>
                <a:lnTo>
                  <a:pt x="314" y="449"/>
                </a:lnTo>
                <a:lnTo>
                  <a:pt x="315" y="450"/>
                </a:lnTo>
                <a:lnTo>
                  <a:pt x="316" y="450"/>
                </a:lnTo>
                <a:lnTo>
                  <a:pt x="316" y="451"/>
                </a:lnTo>
                <a:lnTo>
                  <a:pt x="318" y="451"/>
                </a:lnTo>
                <a:lnTo>
                  <a:pt x="319" y="452"/>
                </a:lnTo>
                <a:lnTo>
                  <a:pt x="320" y="453"/>
                </a:lnTo>
                <a:lnTo>
                  <a:pt x="321" y="455"/>
                </a:lnTo>
                <a:lnTo>
                  <a:pt x="321" y="456"/>
                </a:lnTo>
                <a:lnTo>
                  <a:pt x="322" y="457"/>
                </a:lnTo>
                <a:lnTo>
                  <a:pt x="323" y="458"/>
                </a:lnTo>
                <a:lnTo>
                  <a:pt x="324" y="458"/>
                </a:lnTo>
                <a:lnTo>
                  <a:pt x="327" y="459"/>
                </a:lnTo>
                <a:lnTo>
                  <a:pt x="328" y="459"/>
                </a:lnTo>
                <a:lnTo>
                  <a:pt x="329" y="460"/>
                </a:lnTo>
                <a:lnTo>
                  <a:pt x="330" y="460"/>
                </a:lnTo>
                <a:lnTo>
                  <a:pt x="331" y="460"/>
                </a:lnTo>
                <a:lnTo>
                  <a:pt x="332" y="460"/>
                </a:lnTo>
                <a:lnTo>
                  <a:pt x="333" y="461"/>
                </a:lnTo>
                <a:lnTo>
                  <a:pt x="334" y="461"/>
                </a:lnTo>
                <a:lnTo>
                  <a:pt x="336" y="461"/>
                </a:lnTo>
                <a:lnTo>
                  <a:pt x="337" y="461"/>
                </a:lnTo>
                <a:lnTo>
                  <a:pt x="338" y="462"/>
                </a:lnTo>
                <a:lnTo>
                  <a:pt x="339" y="462"/>
                </a:lnTo>
                <a:lnTo>
                  <a:pt x="339" y="464"/>
                </a:lnTo>
                <a:lnTo>
                  <a:pt x="340" y="464"/>
                </a:lnTo>
                <a:lnTo>
                  <a:pt x="341" y="465"/>
                </a:lnTo>
                <a:lnTo>
                  <a:pt x="344" y="465"/>
                </a:lnTo>
                <a:lnTo>
                  <a:pt x="345" y="466"/>
                </a:lnTo>
                <a:lnTo>
                  <a:pt x="346" y="466"/>
                </a:lnTo>
                <a:lnTo>
                  <a:pt x="348" y="466"/>
                </a:lnTo>
                <a:lnTo>
                  <a:pt x="349" y="466"/>
                </a:lnTo>
                <a:lnTo>
                  <a:pt x="353" y="466"/>
                </a:lnTo>
                <a:lnTo>
                  <a:pt x="354" y="466"/>
                </a:lnTo>
                <a:lnTo>
                  <a:pt x="355" y="466"/>
                </a:lnTo>
                <a:lnTo>
                  <a:pt x="356" y="466"/>
                </a:lnTo>
                <a:lnTo>
                  <a:pt x="357" y="467"/>
                </a:lnTo>
                <a:lnTo>
                  <a:pt x="358" y="467"/>
                </a:lnTo>
                <a:lnTo>
                  <a:pt x="359" y="467"/>
                </a:lnTo>
                <a:lnTo>
                  <a:pt x="360" y="467"/>
                </a:lnTo>
                <a:lnTo>
                  <a:pt x="363" y="466"/>
                </a:lnTo>
                <a:lnTo>
                  <a:pt x="364" y="465"/>
                </a:lnTo>
                <a:lnTo>
                  <a:pt x="364" y="464"/>
                </a:lnTo>
                <a:lnTo>
                  <a:pt x="365" y="464"/>
                </a:lnTo>
                <a:lnTo>
                  <a:pt x="366" y="464"/>
                </a:lnTo>
                <a:lnTo>
                  <a:pt x="367" y="464"/>
                </a:lnTo>
                <a:lnTo>
                  <a:pt x="368" y="465"/>
                </a:lnTo>
                <a:lnTo>
                  <a:pt x="368" y="464"/>
                </a:lnTo>
                <a:lnTo>
                  <a:pt x="370" y="464"/>
                </a:lnTo>
                <a:lnTo>
                  <a:pt x="371" y="462"/>
                </a:lnTo>
                <a:lnTo>
                  <a:pt x="372" y="461"/>
                </a:lnTo>
                <a:lnTo>
                  <a:pt x="372" y="460"/>
                </a:lnTo>
                <a:lnTo>
                  <a:pt x="373" y="460"/>
                </a:lnTo>
                <a:lnTo>
                  <a:pt x="374" y="460"/>
                </a:lnTo>
                <a:lnTo>
                  <a:pt x="374" y="459"/>
                </a:lnTo>
                <a:lnTo>
                  <a:pt x="375" y="459"/>
                </a:lnTo>
                <a:lnTo>
                  <a:pt x="376" y="459"/>
                </a:lnTo>
                <a:lnTo>
                  <a:pt x="376" y="458"/>
                </a:lnTo>
                <a:lnTo>
                  <a:pt x="376" y="457"/>
                </a:lnTo>
                <a:lnTo>
                  <a:pt x="377" y="457"/>
                </a:lnTo>
                <a:lnTo>
                  <a:pt x="379" y="457"/>
                </a:lnTo>
                <a:lnTo>
                  <a:pt x="380" y="457"/>
                </a:lnTo>
                <a:lnTo>
                  <a:pt x="381" y="457"/>
                </a:lnTo>
                <a:lnTo>
                  <a:pt x="385" y="453"/>
                </a:lnTo>
                <a:lnTo>
                  <a:pt x="387" y="452"/>
                </a:lnTo>
                <a:lnTo>
                  <a:pt x="391" y="449"/>
                </a:lnTo>
                <a:lnTo>
                  <a:pt x="398" y="443"/>
                </a:lnTo>
                <a:lnTo>
                  <a:pt x="402" y="439"/>
                </a:lnTo>
                <a:lnTo>
                  <a:pt x="403" y="438"/>
                </a:lnTo>
                <a:lnTo>
                  <a:pt x="407" y="434"/>
                </a:lnTo>
                <a:lnTo>
                  <a:pt x="407" y="433"/>
                </a:lnTo>
                <a:lnTo>
                  <a:pt x="409" y="431"/>
                </a:lnTo>
                <a:lnTo>
                  <a:pt x="410" y="430"/>
                </a:lnTo>
                <a:lnTo>
                  <a:pt x="411" y="428"/>
                </a:lnTo>
                <a:lnTo>
                  <a:pt x="411" y="427"/>
                </a:lnTo>
                <a:lnTo>
                  <a:pt x="413" y="427"/>
                </a:lnTo>
                <a:lnTo>
                  <a:pt x="413" y="426"/>
                </a:lnTo>
                <a:lnTo>
                  <a:pt x="414" y="425"/>
                </a:lnTo>
                <a:lnTo>
                  <a:pt x="416" y="424"/>
                </a:lnTo>
                <a:lnTo>
                  <a:pt x="416" y="423"/>
                </a:lnTo>
                <a:lnTo>
                  <a:pt x="417" y="423"/>
                </a:lnTo>
                <a:lnTo>
                  <a:pt x="418" y="422"/>
                </a:lnTo>
                <a:lnTo>
                  <a:pt x="419" y="420"/>
                </a:lnTo>
                <a:lnTo>
                  <a:pt x="420" y="419"/>
                </a:lnTo>
                <a:lnTo>
                  <a:pt x="420" y="418"/>
                </a:lnTo>
                <a:lnTo>
                  <a:pt x="420" y="417"/>
                </a:lnTo>
                <a:lnTo>
                  <a:pt x="422" y="416"/>
                </a:lnTo>
                <a:lnTo>
                  <a:pt x="422" y="417"/>
                </a:lnTo>
                <a:lnTo>
                  <a:pt x="423" y="417"/>
                </a:lnTo>
                <a:lnTo>
                  <a:pt x="423" y="418"/>
                </a:lnTo>
                <a:lnTo>
                  <a:pt x="423" y="419"/>
                </a:lnTo>
                <a:lnTo>
                  <a:pt x="424" y="419"/>
                </a:lnTo>
                <a:lnTo>
                  <a:pt x="425" y="419"/>
                </a:lnTo>
                <a:lnTo>
                  <a:pt x="427" y="419"/>
                </a:lnTo>
                <a:lnTo>
                  <a:pt x="428" y="420"/>
                </a:lnTo>
                <a:lnTo>
                  <a:pt x="429" y="420"/>
                </a:lnTo>
                <a:lnTo>
                  <a:pt x="431" y="420"/>
                </a:lnTo>
                <a:lnTo>
                  <a:pt x="432" y="422"/>
                </a:lnTo>
                <a:lnTo>
                  <a:pt x="433" y="422"/>
                </a:lnTo>
                <a:lnTo>
                  <a:pt x="434" y="422"/>
                </a:lnTo>
                <a:lnTo>
                  <a:pt x="435" y="422"/>
                </a:lnTo>
                <a:lnTo>
                  <a:pt x="436" y="422"/>
                </a:lnTo>
                <a:lnTo>
                  <a:pt x="436" y="423"/>
                </a:lnTo>
                <a:lnTo>
                  <a:pt x="437" y="423"/>
                </a:lnTo>
                <a:lnTo>
                  <a:pt x="439" y="424"/>
                </a:lnTo>
                <a:lnTo>
                  <a:pt x="440" y="424"/>
                </a:lnTo>
                <a:lnTo>
                  <a:pt x="444" y="425"/>
                </a:lnTo>
                <a:lnTo>
                  <a:pt x="445" y="426"/>
                </a:lnTo>
                <a:lnTo>
                  <a:pt x="448" y="426"/>
                </a:lnTo>
                <a:lnTo>
                  <a:pt x="449" y="426"/>
                </a:lnTo>
                <a:lnTo>
                  <a:pt x="450" y="426"/>
                </a:lnTo>
                <a:lnTo>
                  <a:pt x="452" y="426"/>
                </a:lnTo>
                <a:lnTo>
                  <a:pt x="453" y="425"/>
                </a:lnTo>
                <a:lnTo>
                  <a:pt x="454" y="425"/>
                </a:lnTo>
                <a:lnTo>
                  <a:pt x="457" y="425"/>
                </a:lnTo>
                <a:lnTo>
                  <a:pt x="459" y="424"/>
                </a:lnTo>
                <a:lnTo>
                  <a:pt x="460" y="424"/>
                </a:lnTo>
                <a:lnTo>
                  <a:pt x="461" y="424"/>
                </a:lnTo>
                <a:lnTo>
                  <a:pt x="462" y="424"/>
                </a:lnTo>
                <a:lnTo>
                  <a:pt x="462" y="423"/>
                </a:lnTo>
                <a:lnTo>
                  <a:pt x="463" y="423"/>
                </a:lnTo>
                <a:lnTo>
                  <a:pt x="465" y="424"/>
                </a:lnTo>
                <a:lnTo>
                  <a:pt x="466" y="424"/>
                </a:lnTo>
                <a:lnTo>
                  <a:pt x="466" y="423"/>
                </a:lnTo>
                <a:lnTo>
                  <a:pt x="467" y="423"/>
                </a:lnTo>
                <a:lnTo>
                  <a:pt x="467" y="424"/>
                </a:lnTo>
                <a:lnTo>
                  <a:pt x="468" y="424"/>
                </a:lnTo>
                <a:lnTo>
                  <a:pt x="472" y="424"/>
                </a:lnTo>
                <a:lnTo>
                  <a:pt x="477" y="424"/>
                </a:lnTo>
                <a:lnTo>
                  <a:pt x="478" y="424"/>
                </a:lnTo>
                <a:lnTo>
                  <a:pt x="479" y="424"/>
                </a:lnTo>
                <a:lnTo>
                  <a:pt x="480" y="425"/>
                </a:lnTo>
                <a:lnTo>
                  <a:pt x="482" y="425"/>
                </a:lnTo>
                <a:lnTo>
                  <a:pt x="483" y="425"/>
                </a:lnTo>
                <a:lnTo>
                  <a:pt x="484" y="425"/>
                </a:lnTo>
                <a:lnTo>
                  <a:pt x="484" y="424"/>
                </a:lnTo>
                <a:lnTo>
                  <a:pt x="485" y="424"/>
                </a:lnTo>
                <a:lnTo>
                  <a:pt x="485" y="423"/>
                </a:lnTo>
                <a:lnTo>
                  <a:pt x="486" y="422"/>
                </a:lnTo>
                <a:lnTo>
                  <a:pt x="487" y="422"/>
                </a:lnTo>
                <a:lnTo>
                  <a:pt x="488" y="420"/>
                </a:lnTo>
                <a:lnTo>
                  <a:pt x="489" y="418"/>
                </a:lnTo>
                <a:lnTo>
                  <a:pt x="491" y="417"/>
                </a:lnTo>
                <a:lnTo>
                  <a:pt x="491" y="416"/>
                </a:lnTo>
                <a:lnTo>
                  <a:pt x="491" y="415"/>
                </a:lnTo>
                <a:lnTo>
                  <a:pt x="491" y="414"/>
                </a:lnTo>
                <a:lnTo>
                  <a:pt x="492" y="413"/>
                </a:lnTo>
                <a:lnTo>
                  <a:pt x="492" y="411"/>
                </a:lnTo>
                <a:lnTo>
                  <a:pt x="492" y="410"/>
                </a:lnTo>
                <a:lnTo>
                  <a:pt x="493" y="409"/>
                </a:lnTo>
                <a:lnTo>
                  <a:pt x="493" y="408"/>
                </a:lnTo>
                <a:lnTo>
                  <a:pt x="493" y="407"/>
                </a:lnTo>
                <a:lnTo>
                  <a:pt x="494" y="407"/>
                </a:lnTo>
                <a:lnTo>
                  <a:pt x="494" y="408"/>
                </a:lnTo>
                <a:lnTo>
                  <a:pt x="495" y="408"/>
                </a:lnTo>
                <a:lnTo>
                  <a:pt x="494" y="407"/>
                </a:lnTo>
                <a:lnTo>
                  <a:pt x="494" y="406"/>
                </a:lnTo>
                <a:lnTo>
                  <a:pt x="495" y="405"/>
                </a:lnTo>
                <a:lnTo>
                  <a:pt x="495" y="403"/>
                </a:lnTo>
                <a:lnTo>
                  <a:pt x="496" y="402"/>
                </a:lnTo>
                <a:lnTo>
                  <a:pt x="497" y="402"/>
                </a:lnTo>
                <a:lnTo>
                  <a:pt x="497" y="401"/>
                </a:lnTo>
                <a:lnTo>
                  <a:pt x="498" y="401"/>
                </a:lnTo>
                <a:lnTo>
                  <a:pt x="500" y="400"/>
                </a:lnTo>
                <a:lnTo>
                  <a:pt x="501" y="400"/>
                </a:lnTo>
                <a:lnTo>
                  <a:pt x="501" y="399"/>
                </a:lnTo>
                <a:lnTo>
                  <a:pt x="502" y="399"/>
                </a:lnTo>
                <a:lnTo>
                  <a:pt x="503" y="398"/>
                </a:lnTo>
                <a:lnTo>
                  <a:pt x="504" y="398"/>
                </a:lnTo>
                <a:lnTo>
                  <a:pt x="505" y="397"/>
                </a:lnTo>
                <a:lnTo>
                  <a:pt x="506" y="397"/>
                </a:lnTo>
                <a:lnTo>
                  <a:pt x="506" y="395"/>
                </a:lnTo>
                <a:lnTo>
                  <a:pt x="511" y="393"/>
                </a:lnTo>
                <a:lnTo>
                  <a:pt x="512" y="393"/>
                </a:lnTo>
                <a:lnTo>
                  <a:pt x="513" y="393"/>
                </a:lnTo>
                <a:lnTo>
                  <a:pt x="514" y="391"/>
                </a:lnTo>
                <a:lnTo>
                  <a:pt x="520" y="381"/>
                </a:lnTo>
                <a:lnTo>
                  <a:pt x="521" y="381"/>
                </a:lnTo>
                <a:lnTo>
                  <a:pt x="521" y="380"/>
                </a:lnTo>
                <a:lnTo>
                  <a:pt x="521" y="378"/>
                </a:lnTo>
                <a:lnTo>
                  <a:pt x="522" y="376"/>
                </a:lnTo>
                <a:lnTo>
                  <a:pt x="521" y="376"/>
                </a:lnTo>
                <a:lnTo>
                  <a:pt x="521" y="375"/>
                </a:lnTo>
                <a:lnTo>
                  <a:pt x="519" y="375"/>
                </a:lnTo>
                <a:lnTo>
                  <a:pt x="519" y="374"/>
                </a:lnTo>
                <a:lnTo>
                  <a:pt x="519" y="372"/>
                </a:lnTo>
                <a:lnTo>
                  <a:pt x="519" y="370"/>
                </a:lnTo>
                <a:lnTo>
                  <a:pt x="518" y="369"/>
                </a:lnTo>
                <a:lnTo>
                  <a:pt x="518" y="368"/>
                </a:lnTo>
                <a:lnTo>
                  <a:pt x="519" y="368"/>
                </a:lnTo>
                <a:lnTo>
                  <a:pt x="519" y="366"/>
                </a:lnTo>
                <a:lnTo>
                  <a:pt x="520" y="366"/>
                </a:lnTo>
                <a:lnTo>
                  <a:pt x="520" y="367"/>
                </a:lnTo>
                <a:lnTo>
                  <a:pt x="521" y="367"/>
                </a:lnTo>
                <a:lnTo>
                  <a:pt x="521" y="368"/>
                </a:lnTo>
                <a:lnTo>
                  <a:pt x="522" y="367"/>
                </a:lnTo>
                <a:lnTo>
                  <a:pt x="523" y="367"/>
                </a:lnTo>
                <a:lnTo>
                  <a:pt x="523" y="368"/>
                </a:lnTo>
                <a:lnTo>
                  <a:pt x="525" y="369"/>
                </a:lnTo>
                <a:lnTo>
                  <a:pt x="526" y="369"/>
                </a:lnTo>
                <a:lnTo>
                  <a:pt x="530" y="373"/>
                </a:lnTo>
                <a:lnTo>
                  <a:pt x="530" y="374"/>
                </a:lnTo>
                <a:lnTo>
                  <a:pt x="531" y="374"/>
                </a:lnTo>
                <a:lnTo>
                  <a:pt x="532" y="374"/>
                </a:lnTo>
                <a:lnTo>
                  <a:pt x="535" y="373"/>
                </a:lnTo>
                <a:lnTo>
                  <a:pt x="537" y="372"/>
                </a:lnTo>
                <a:lnTo>
                  <a:pt x="544" y="369"/>
                </a:lnTo>
                <a:lnTo>
                  <a:pt x="546" y="367"/>
                </a:lnTo>
                <a:lnTo>
                  <a:pt x="548" y="366"/>
                </a:lnTo>
                <a:lnTo>
                  <a:pt x="551" y="361"/>
                </a:lnTo>
                <a:lnTo>
                  <a:pt x="552" y="360"/>
                </a:lnTo>
                <a:lnTo>
                  <a:pt x="552" y="359"/>
                </a:lnTo>
                <a:lnTo>
                  <a:pt x="553" y="359"/>
                </a:lnTo>
                <a:lnTo>
                  <a:pt x="555" y="353"/>
                </a:lnTo>
                <a:lnTo>
                  <a:pt x="555" y="352"/>
                </a:lnTo>
                <a:lnTo>
                  <a:pt x="557" y="348"/>
                </a:lnTo>
                <a:lnTo>
                  <a:pt x="551" y="342"/>
                </a:lnTo>
                <a:lnTo>
                  <a:pt x="549" y="342"/>
                </a:lnTo>
                <a:lnTo>
                  <a:pt x="547" y="343"/>
                </a:lnTo>
                <a:lnTo>
                  <a:pt x="547" y="342"/>
                </a:lnTo>
                <a:lnTo>
                  <a:pt x="549" y="341"/>
                </a:lnTo>
                <a:lnTo>
                  <a:pt x="551" y="341"/>
                </a:lnTo>
                <a:lnTo>
                  <a:pt x="551" y="342"/>
                </a:lnTo>
                <a:lnTo>
                  <a:pt x="557" y="348"/>
                </a:lnTo>
                <a:lnTo>
                  <a:pt x="557" y="347"/>
                </a:lnTo>
                <a:lnTo>
                  <a:pt x="557" y="346"/>
                </a:lnTo>
                <a:lnTo>
                  <a:pt x="558" y="346"/>
                </a:lnTo>
                <a:lnTo>
                  <a:pt x="558" y="344"/>
                </a:lnTo>
                <a:lnTo>
                  <a:pt x="560" y="344"/>
                </a:lnTo>
                <a:lnTo>
                  <a:pt x="561" y="343"/>
                </a:lnTo>
                <a:lnTo>
                  <a:pt x="562" y="342"/>
                </a:lnTo>
                <a:lnTo>
                  <a:pt x="565" y="340"/>
                </a:lnTo>
                <a:lnTo>
                  <a:pt x="566" y="339"/>
                </a:lnTo>
                <a:lnTo>
                  <a:pt x="567" y="338"/>
                </a:lnTo>
                <a:lnTo>
                  <a:pt x="567" y="336"/>
                </a:lnTo>
                <a:lnTo>
                  <a:pt x="569" y="335"/>
                </a:lnTo>
                <a:lnTo>
                  <a:pt x="570" y="333"/>
                </a:lnTo>
                <a:lnTo>
                  <a:pt x="570" y="332"/>
                </a:lnTo>
                <a:lnTo>
                  <a:pt x="570" y="331"/>
                </a:lnTo>
                <a:lnTo>
                  <a:pt x="570" y="330"/>
                </a:lnTo>
                <a:lnTo>
                  <a:pt x="571" y="328"/>
                </a:lnTo>
                <a:lnTo>
                  <a:pt x="572" y="327"/>
                </a:lnTo>
                <a:lnTo>
                  <a:pt x="572" y="325"/>
                </a:lnTo>
                <a:lnTo>
                  <a:pt x="573" y="323"/>
                </a:lnTo>
                <a:lnTo>
                  <a:pt x="574" y="319"/>
                </a:lnTo>
                <a:lnTo>
                  <a:pt x="574" y="315"/>
                </a:lnTo>
                <a:lnTo>
                  <a:pt x="575" y="310"/>
                </a:lnTo>
                <a:lnTo>
                  <a:pt x="575" y="308"/>
                </a:lnTo>
                <a:lnTo>
                  <a:pt x="575" y="307"/>
                </a:lnTo>
                <a:lnTo>
                  <a:pt x="575" y="306"/>
                </a:lnTo>
                <a:lnTo>
                  <a:pt x="575" y="305"/>
                </a:lnTo>
                <a:lnTo>
                  <a:pt x="574" y="305"/>
                </a:lnTo>
                <a:lnTo>
                  <a:pt x="574" y="303"/>
                </a:lnTo>
                <a:lnTo>
                  <a:pt x="575" y="303"/>
                </a:lnTo>
                <a:lnTo>
                  <a:pt x="575" y="302"/>
                </a:lnTo>
                <a:lnTo>
                  <a:pt x="578" y="303"/>
                </a:lnTo>
                <a:lnTo>
                  <a:pt x="574" y="300"/>
                </a:lnTo>
                <a:lnTo>
                  <a:pt x="575" y="299"/>
                </a:lnTo>
                <a:lnTo>
                  <a:pt x="575" y="300"/>
                </a:lnTo>
                <a:lnTo>
                  <a:pt x="577" y="300"/>
                </a:lnTo>
                <a:lnTo>
                  <a:pt x="577" y="299"/>
                </a:lnTo>
                <a:lnTo>
                  <a:pt x="577" y="298"/>
                </a:lnTo>
                <a:lnTo>
                  <a:pt x="578" y="298"/>
                </a:lnTo>
                <a:lnTo>
                  <a:pt x="579" y="298"/>
                </a:lnTo>
                <a:lnTo>
                  <a:pt x="580" y="298"/>
                </a:lnTo>
                <a:lnTo>
                  <a:pt x="580" y="297"/>
                </a:lnTo>
                <a:lnTo>
                  <a:pt x="581" y="296"/>
                </a:lnTo>
                <a:lnTo>
                  <a:pt x="580" y="294"/>
                </a:lnTo>
                <a:lnTo>
                  <a:pt x="580" y="293"/>
                </a:lnTo>
                <a:lnTo>
                  <a:pt x="580" y="292"/>
                </a:lnTo>
                <a:lnTo>
                  <a:pt x="579" y="292"/>
                </a:lnTo>
                <a:lnTo>
                  <a:pt x="579" y="291"/>
                </a:lnTo>
                <a:lnTo>
                  <a:pt x="578" y="290"/>
                </a:lnTo>
                <a:lnTo>
                  <a:pt x="577" y="290"/>
                </a:lnTo>
                <a:lnTo>
                  <a:pt x="577" y="289"/>
                </a:lnTo>
                <a:lnTo>
                  <a:pt x="578" y="289"/>
                </a:lnTo>
                <a:lnTo>
                  <a:pt x="578" y="290"/>
                </a:lnTo>
                <a:lnTo>
                  <a:pt x="579" y="290"/>
                </a:lnTo>
                <a:lnTo>
                  <a:pt x="580" y="288"/>
                </a:lnTo>
                <a:lnTo>
                  <a:pt x="581" y="286"/>
                </a:lnTo>
                <a:lnTo>
                  <a:pt x="582" y="285"/>
                </a:lnTo>
                <a:lnTo>
                  <a:pt x="582" y="284"/>
                </a:lnTo>
                <a:lnTo>
                  <a:pt x="582" y="285"/>
                </a:lnTo>
                <a:lnTo>
                  <a:pt x="583" y="286"/>
                </a:lnTo>
                <a:lnTo>
                  <a:pt x="582" y="286"/>
                </a:lnTo>
                <a:lnTo>
                  <a:pt x="581" y="288"/>
                </a:lnTo>
                <a:lnTo>
                  <a:pt x="580" y="288"/>
                </a:lnTo>
                <a:lnTo>
                  <a:pt x="580" y="289"/>
                </a:lnTo>
                <a:lnTo>
                  <a:pt x="581" y="289"/>
                </a:lnTo>
                <a:lnTo>
                  <a:pt x="582" y="290"/>
                </a:lnTo>
                <a:lnTo>
                  <a:pt x="584" y="290"/>
                </a:lnTo>
                <a:lnTo>
                  <a:pt x="584" y="291"/>
                </a:lnTo>
                <a:lnTo>
                  <a:pt x="586" y="291"/>
                </a:lnTo>
                <a:lnTo>
                  <a:pt x="587" y="291"/>
                </a:lnTo>
                <a:lnTo>
                  <a:pt x="586" y="288"/>
                </a:lnTo>
                <a:lnTo>
                  <a:pt x="586" y="286"/>
                </a:lnTo>
                <a:lnTo>
                  <a:pt x="587" y="290"/>
                </a:lnTo>
                <a:lnTo>
                  <a:pt x="589" y="289"/>
                </a:lnTo>
                <a:lnTo>
                  <a:pt x="590" y="289"/>
                </a:lnTo>
                <a:lnTo>
                  <a:pt x="590" y="288"/>
                </a:lnTo>
                <a:lnTo>
                  <a:pt x="590" y="286"/>
                </a:lnTo>
                <a:lnTo>
                  <a:pt x="589" y="285"/>
                </a:lnTo>
                <a:lnTo>
                  <a:pt x="589" y="284"/>
                </a:lnTo>
                <a:lnTo>
                  <a:pt x="590" y="284"/>
                </a:lnTo>
                <a:lnTo>
                  <a:pt x="591" y="284"/>
                </a:lnTo>
                <a:lnTo>
                  <a:pt x="591" y="283"/>
                </a:lnTo>
                <a:lnTo>
                  <a:pt x="591" y="282"/>
                </a:lnTo>
                <a:lnTo>
                  <a:pt x="590" y="281"/>
                </a:lnTo>
                <a:lnTo>
                  <a:pt x="590" y="280"/>
                </a:lnTo>
                <a:lnTo>
                  <a:pt x="589" y="280"/>
                </a:lnTo>
                <a:lnTo>
                  <a:pt x="588" y="281"/>
                </a:lnTo>
                <a:lnTo>
                  <a:pt x="587" y="281"/>
                </a:lnTo>
                <a:lnTo>
                  <a:pt x="587" y="282"/>
                </a:lnTo>
                <a:lnTo>
                  <a:pt x="586" y="282"/>
                </a:lnTo>
                <a:lnTo>
                  <a:pt x="586" y="283"/>
                </a:lnTo>
                <a:lnTo>
                  <a:pt x="586" y="284"/>
                </a:lnTo>
                <a:lnTo>
                  <a:pt x="586" y="285"/>
                </a:lnTo>
                <a:lnTo>
                  <a:pt x="584" y="285"/>
                </a:lnTo>
                <a:lnTo>
                  <a:pt x="583" y="285"/>
                </a:lnTo>
                <a:lnTo>
                  <a:pt x="583" y="284"/>
                </a:lnTo>
                <a:lnTo>
                  <a:pt x="584" y="283"/>
                </a:lnTo>
                <a:lnTo>
                  <a:pt x="584" y="282"/>
                </a:lnTo>
                <a:lnTo>
                  <a:pt x="586" y="281"/>
                </a:lnTo>
                <a:lnTo>
                  <a:pt x="588" y="280"/>
                </a:lnTo>
                <a:lnTo>
                  <a:pt x="589" y="280"/>
                </a:lnTo>
                <a:lnTo>
                  <a:pt x="589" y="279"/>
                </a:lnTo>
                <a:lnTo>
                  <a:pt x="590" y="279"/>
                </a:lnTo>
                <a:lnTo>
                  <a:pt x="591" y="279"/>
                </a:lnTo>
                <a:lnTo>
                  <a:pt x="591" y="280"/>
                </a:lnTo>
                <a:lnTo>
                  <a:pt x="591" y="282"/>
                </a:lnTo>
                <a:lnTo>
                  <a:pt x="592" y="284"/>
                </a:lnTo>
                <a:lnTo>
                  <a:pt x="592" y="285"/>
                </a:lnTo>
                <a:lnTo>
                  <a:pt x="592" y="286"/>
                </a:lnTo>
                <a:lnTo>
                  <a:pt x="592" y="290"/>
                </a:lnTo>
                <a:lnTo>
                  <a:pt x="591" y="290"/>
                </a:lnTo>
                <a:lnTo>
                  <a:pt x="591" y="291"/>
                </a:lnTo>
                <a:lnTo>
                  <a:pt x="592" y="291"/>
                </a:lnTo>
                <a:lnTo>
                  <a:pt x="594" y="291"/>
                </a:lnTo>
                <a:lnTo>
                  <a:pt x="595" y="291"/>
                </a:lnTo>
                <a:lnTo>
                  <a:pt x="596" y="291"/>
                </a:lnTo>
                <a:lnTo>
                  <a:pt x="598" y="290"/>
                </a:lnTo>
                <a:lnTo>
                  <a:pt x="600" y="289"/>
                </a:lnTo>
                <a:lnTo>
                  <a:pt x="603" y="289"/>
                </a:lnTo>
                <a:lnTo>
                  <a:pt x="603" y="288"/>
                </a:lnTo>
                <a:lnTo>
                  <a:pt x="606" y="286"/>
                </a:lnTo>
                <a:lnTo>
                  <a:pt x="607" y="286"/>
                </a:lnTo>
                <a:lnTo>
                  <a:pt x="609" y="285"/>
                </a:lnTo>
                <a:lnTo>
                  <a:pt x="610" y="285"/>
                </a:lnTo>
                <a:lnTo>
                  <a:pt x="610" y="284"/>
                </a:lnTo>
                <a:lnTo>
                  <a:pt x="612" y="284"/>
                </a:lnTo>
                <a:lnTo>
                  <a:pt x="613" y="284"/>
                </a:lnTo>
                <a:lnTo>
                  <a:pt x="613" y="283"/>
                </a:lnTo>
                <a:lnTo>
                  <a:pt x="614" y="283"/>
                </a:lnTo>
                <a:lnTo>
                  <a:pt x="614" y="282"/>
                </a:lnTo>
                <a:lnTo>
                  <a:pt x="615" y="281"/>
                </a:lnTo>
                <a:lnTo>
                  <a:pt x="615" y="280"/>
                </a:lnTo>
                <a:lnTo>
                  <a:pt x="615" y="279"/>
                </a:lnTo>
                <a:lnTo>
                  <a:pt x="614" y="279"/>
                </a:lnTo>
                <a:lnTo>
                  <a:pt x="614" y="277"/>
                </a:lnTo>
                <a:lnTo>
                  <a:pt x="614" y="276"/>
                </a:lnTo>
                <a:lnTo>
                  <a:pt x="613" y="276"/>
                </a:lnTo>
                <a:lnTo>
                  <a:pt x="613" y="275"/>
                </a:lnTo>
                <a:lnTo>
                  <a:pt x="613" y="274"/>
                </a:lnTo>
                <a:lnTo>
                  <a:pt x="614" y="273"/>
                </a:lnTo>
                <a:lnTo>
                  <a:pt x="616" y="273"/>
                </a:lnTo>
                <a:lnTo>
                  <a:pt x="616" y="272"/>
                </a:lnTo>
                <a:lnTo>
                  <a:pt x="617" y="272"/>
                </a:lnTo>
                <a:lnTo>
                  <a:pt x="617" y="271"/>
                </a:lnTo>
                <a:lnTo>
                  <a:pt x="618" y="271"/>
                </a:lnTo>
                <a:lnTo>
                  <a:pt x="620" y="271"/>
                </a:lnTo>
                <a:lnTo>
                  <a:pt x="620" y="272"/>
                </a:lnTo>
                <a:lnTo>
                  <a:pt x="621" y="263"/>
                </a:lnTo>
                <a:lnTo>
                  <a:pt x="622" y="257"/>
                </a:lnTo>
                <a:lnTo>
                  <a:pt x="622" y="254"/>
                </a:lnTo>
                <a:lnTo>
                  <a:pt x="622" y="252"/>
                </a:lnTo>
                <a:lnTo>
                  <a:pt x="622" y="251"/>
                </a:lnTo>
                <a:lnTo>
                  <a:pt x="622" y="250"/>
                </a:lnTo>
                <a:lnTo>
                  <a:pt x="622" y="249"/>
                </a:lnTo>
                <a:lnTo>
                  <a:pt x="622" y="248"/>
                </a:lnTo>
                <a:lnTo>
                  <a:pt x="623" y="246"/>
                </a:lnTo>
                <a:lnTo>
                  <a:pt x="623" y="244"/>
                </a:lnTo>
                <a:lnTo>
                  <a:pt x="622" y="244"/>
                </a:lnTo>
                <a:lnTo>
                  <a:pt x="621" y="243"/>
                </a:lnTo>
                <a:lnTo>
                  <a:pt x="621" y="242"/>
                </a:lnTo>
                <a:lnTo>
                  <a:pt x="621" y="241"/>
                </a:lnTo>
                <a:lnTo>
                  <a:pt x="622" y="235"/>
                </a:lnTo>
                <a:lnTo>
                  <a:pt x="622" y="233"/>
                </a:lnTo>
                <a:lnTo>
                  <a:pt x="622" y="232"/>
                </a:lnTo>
                <a:lnTo>
                  <a:pt x="623" y="232"/>
                </a:lnTo>
                <a:lnTo>
                  <a:pt x="624" y="231"/>
                </a:lnTo>
                <a:lnTo>
                  <a:pt x="625" y="230"/>
                </a:lnTo>
                <a:lnTo>
                  <a:pt x="626" y="230"/>
                </a:lnTo>
                <a:lnTo>
                  <a:pt x="629" y="229"/>
                </a:lnTo>
                <a:lnTo>
                  <a:pt x="630" y="229"/>
                </a:lnTo>
                <a:lnTo>
                  <a:pt x="631" y="227"/>
                </a:lnTo>
                <a:lnTo>
                  <a:pt x="636" y="227"/>
                </a:lnTo>
                <a:lnTo>
                  <a:pt x="638" y="229"/>
                </a:lnTo>
                <a:lnTo>
                  <a:pt x="639" y="229"/>
                </a:lnTo>
                <a:lnTo>
                  <a:pt x="640" y="229"/>
                </a:lnTo>
                <a:lnTo>
                  <a:pt x="640" y="230"/>
                </a:lnTo>
                <a:lnTo>
                  <a:pt x="641" y="230"/>
                </a:lnTo>
                <a:lnTo>
                  <a:pt x="642" y="230"/>
                </a:lnTo>
                <a:lnTo>
                  <a:pt x="646" y="230"/>
                </a:lnTo>
                <a:lnTo>
                  <a:pt x="647" y="230"/>
                </a:lnTo>
                <a:lnTo>
                  <a:pt x="648" y="229"/>
                </a:lnTo>
                <a:lnTo>
                  <a:pt x="649" y="226"/>
                </a:lnTo>
                <a:lnTo>
                  <a:pt x="650" y="225"/>
                </a:lnTo>
                <a:lnTo>
                  <a:pt x="650" y="224"/>
                </a:lnTo>
                <a:lnTo>
                  <a:pt x="651" y="224"/>
                </a:lnTo>
                <a:lnTo>
                  <a:pt x="652" y="224"/>
                </a:lnTo>
                <a:lnTo>
                  <a:pt x="655" y="224"/>
                </a:lnTo>
                <a:lnTo>
                  <a:pt x="656" y="223"/>
                </a:lnTo>
                <a:lnTo>
                  <a:pt x="657" y="223"/>
                </a:lnTo>
                <a:lnTo>
                  <a:pt x="660" y="223"/>
                </a:lnTo>
                <a:lnTo>
                  <a:pt x="661" y="223"/>
                </a:lnTo>
                <a:lnTo>
                  <a:pt x="661" y="222"/>
                </a:lnTo>
                <a:lnTo>
                  <a:pt x="660" y="221"/>
                </a:lnTo>
                <a:lnTo>
                  <a:pt x="661" y="218"/>
                </a:lnTo>
                <a:lnTo>
                  <a:pt x="664" y="215"/>
                </a:lnTo>
                <a:lnTo>
                  <a:pt x="666" y="214"/>
                </a:lnTo>
                <a:lnTo>
                  <a:pt x="667" y="211"/>
                </a:lnTo>
                <a:lnTo>
                  <a:pt x="668" y="210"/>
                </a:lnTo>
                <a:lnTo>
                  <a:pt x="670" y="208"/>
                </a:lnTo>
                <a:lnTo>
                  <a:pt x="672" y="207"/>
                </a:lnTo>
                <a:lnTo>
                  <a:pt x="673" y="206"/>
                </a:lnTo>
                <a:lnTo>
                  <a:pt x="674" y="206"/>
                </a:lnTo>
                <a:lnTo>
                  <a:pt x="674" y="205"/>
                </a:lnTo>
                <a:lnTo>
                  <a:pt x="675" y="205"/>
                </a:lnTo>
                <a:lnTo>
                  <a:pt x="676" y="204"/>
                </a:lnTo>
                <a:lnTo>
                  <a:pt x="677" y="204"/>
                </a:lnTo>
                <a:lnTo>
                  <a:pt x="678" y="204"/>
                </a:lnTo>
                <a:lnTo>
                  <a:pt x="678" y="202"/>
                </a:lnTo>
                <a:lnTo>
                  <a:pt x="682" y="201"/>
                </a:lnTo>
                <a:lnTo>
                  <a:pt x="683" y="200"/>
                </a:lnTo>
                <a:lnTo>
                  <a:pt x="690" y="198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361" name="Freeform 1088">
            <a:extLst>
              <a:ext uri="{FF2B5EF4-FFF2-40B4-BE49-F238E27FC236}">
                <a16:creationId xmlns:a16="http://schemas.microsoft.com/office/drawing/2014/main" id="{27D2A0A0-ED93-61E4-0CDE-8EA9DE540777}"/>
              </a:ext>
            </a:extLst>
          </p:cNvPr>
          <p:cNvSpPr>
            <a:spLocks noEditPoints="1"/>
          </p:cNvSpPr>
          <p:nvPr/>
        </p:nvSpPr>
        <p:spPr bwMode="auto">
          <a:xfrm>
            <a:off x="3740924" y="2360687"/>
            <a:ext cx="777875" cy="742950"/>
          </a:xfrm>
          <a:custGeom>
            <a:avLst/>
            <a:gdLst>
              <a:gd name="T0" fmla="*/ 250 w 490"/>
              <a:gd name="T1" fmla="*/ 57 h 468"/>
              <a:gd name="T2" fmla="*/ 285 w 490"/>
              <a:gd name="T3" fmla="*/ 33 h 468"/>
              <a:gd name="T4" fmla="*/ 320 w 490"/>
              <a:gd name="T5" fmla="*/ 75 h 468"/>
              <a:gd name="T6" fmla="*/ 448 w 490"/>
              <a:gd name="T7" fmla="*/ 188 h 468"/>
              <a:gd name="T8" fmla="*/ 469 w 490"/>
              <a:gd name="T9" fmla="*/ 266 h 468"/>
              <a:gd name="T10" fmla="*/ 466 w 490"/>
              <a:gd name="T11" fmla="*/ 317 h 468"/>
              <a:gd name="T12" fmla="*/ 450 w 490"/>
              <a:gd name="T13" fmla="*/ 324 h 468"/>
              <a:gd name="T14" fmla="*/ 439 w 490"/>
              <a:gd name="T15" fmla="*/ 335 h 468"/>
              <a:gd name="T16" fmla="*/ 424 w 490"/>
              <a:gd name="T17" fmla="*/ 336 h 468"/>
              <a:gd name="T18" fmla="*/ 414 w 490"/>
              <a:gd name="T19" fmla="*/ 320 h 468"/>
              <a:gd name="T20" fmla="*/ 403 w 490"/>
              <a:gd name="T21" fmla="*/ 337 h 468"/>
              <a:gd name="T22" fmla="*/ 417 w 490"/>
              <a:gd name="T23" fmla="*/ 347 h 468"/>
              <a:gd name="T24" fmla="*/ 422 w 490"/>
              <a:gd name="T25" fmla="*/ 367 h 468"/>
              <a:gd name="T26" fmla="*/ 423 w 490"/>
              <a:gd name="T27" fmla="*/ 385 h 468"/>
              <a:gd name="T28" fmla="*/ 443 w 490"/>
              <a:gd name="T29" fmla="*/ 386 h 468"/>
              <a:gd name="T30" fmla="*/ 441 w 490"/>
              <a:gd name="T31" fmla="*/ 404 h 468"/>
              <a:gd name="T32" fmla="*/ 419 w 490"/>
              <a:gd name="T33" fmla="*/ 420 h 468"/>
              <a:gd name="T34" fmla="*/ 396 w 490"/>
              <a:gd name="T35" fmla="*/ 403 h 468"/>
              <a:gd name="T36" fmla="*/ 371 w 490"/>
              <a:gd name="T37" fmla="*/ 453 h 468"/>
              <a:gd name="T38" fmla="*/ 340 w 490"/>
              <a:gd name="T39" fmla="*/ 453 h 468"/>
              <a:gd name="T40" fmla="*/ 296 w 490"/>
              <a:gd name="T41" fmla="*/ 452 h 468"/>
              <a:gd name="T42" fmla="*/ 293 w 490"/>
              <a:gd name="T43" fmla="*/ 425 h 468"/>
              <a:gd name="T44" fmla="*/ 258 w 490"/>
              <a:gd name="T45" fmla="*/ 384 h 468"/>
              <a:gd name="T46" fmla="*/ 230 w 490"/>
              <a:gd name="T47" fmla="*/ 365 h 468"/>
              <a:gd name="T48" fmla="*/ 196 w 490"/>
              <a:gd name="T49" fmla="*/ 394 h 468"/>
              <a:gd name="T50" fmla="*/ 170 w 490"/>
              <a:gd name="T51" fmla="*/ 412 h 468"/>
              <a:gd name="T52" fmla="*/ 122 w 490"/>
              <a:gd name="T53" fmla="*/ 425 h 468"/>
              <a:gd name="T54" fmla="*/ 113 w 490"/>
              <a:gd name="T55" fmla="*/ 420 h 468"/>
              <a:gd name="T56" fmla="*/ 104 w 490"/>
              <a:gd name="T57" fmla="*/ 396 h 468"/>
              <a:gd name="T58" fmla="*/ 75 w 490"/>
              <a:gd name="T59" fmla="*/ 416 h 468"/>
              <a:gd name="T60" fmla="*/ 52 w 490"/>
              <a:gd name="T61" fmla="*/ 402 h 468"/>
              <a:gd name="T62" fmla="*/ 54 w 490"/>
              <a:gd name="T63" fmla="*/ 378 h 468"/>
              <a:gd name="T64" fmla="*/ 52 w 490"/>
              <a:gd name="T65" fmla="*/ 359 h 468"/>
              <a:gd name="T66" fmla="*/ 43 w 490"/>
              <a:gd name="T67" fmla="*/ 344 h 468"/>
              <a:gd name="T68" fmla="*/ 43 w 490"/>
              <a:gd name="T69" fmla="*/ 317 h 468"/>
              <a:gd name="T70" fmla="*/ 40 w 490"/>
              <a:gd name="T71" fmla="*/ 287 h 468"/>
              <a:gd name="T72" fmla="*/ 25 w 490"/>
              <a:gd name="T73" fmla="*/ 274 h 468"/>
              <a:gd name="T74" fmla="*/ 14 w 490"/>
              <a:gd name="T75" fmla="*/ 286 h 468"/>
              <a:gd name="T76" fmla="*/ 10 w 490"/>
              <a:gd name="T77" fmla="*/ 284 h 468"/>
              <a:gd name="T78" fmla="*/ 6 w 490"/>
              <a:gd name="T79" fmla="*/ 248 h 468"/>
              <a:gd name="T80" fmla="*/ 1 w 490"/>
              <a:gd name="T81" fmla="*/ 227 h 468"/>
              <a:gd name="T82" fmla="*/ 10 w 490"/>
              <a:gd name="T83" fmla="*/ 213 h 468"/>
              <a:gd name="T84" fmla="*/ 37 w 490"/>
              <a:gd name="T85" fmla="*/ 199 h 468"/>
              <a:gd name="T86" fmla="*/ 48 w 490"/>
              <a:gd name="T87" fmla="*/ 148 h 468"/>
              <a:gd name="T88" fmla="*/ 42 w 490"/>
              <a:gd name="T89" fmla="*/ 101 h 468"/>
              <a:gd name="T90" fmla="*/ 59 w 490"/>
              <a:gd name="T91" fmla="*/ 93 h 468"/>
              <a:gd name="T92" fmla="*/ 83 w 490"/>
              <a:gd name="T93" fmla="*/ 47 h 468"/>
              <a:gd name="T94" fmla="*/ 120 w 490"/>
              <a:gd name="T95" fmla="*/ 41 h 468"/>
              <a:gd name="T96" fmla="*/ 114 w 490"/>
              <a:gd name="T97" fmla="*/ 14 h 468"/>
              <a:gd name="T98" fmla="*/ 145 w 490"/>
              <a:gd name="T99" fmla="*/ 9 h 468"/>
              <a:gd name="T100" fmla="*/ 171 w 490"/>
              <a:gd name="T101" fmla="*/ 9 h 468"/>
              <a:gd name="T102" fmla="*/ 219 w 490"/>
              <a:gd name="T103" fmla="*/ 37 h 468"/>
              <a:gd name="T104" fmla="*/ 364 w 490"/>
              <a:gd name="T105" fmla="*/ 253 h 468"/>
              <a:gd name="T106" fmla="*/ 359 w 490"/>
              <a:gd name="T107" fmla="*/ 270 h 468"/>
              <a:gd name="T108" fmla="*/ 372 w 490"/>
              <a:gd name="T109" fmla="*/ 282 h 468"/>
              <a:gd name="T110" fmla="*/ 381 w 490"/>
              <a:gd name="T111" fmla="*/ 288 h 468"/>
              <a:gd name="T112" fmla="*/ 392 w 490"/>
              <a:gd name="T113" fmla="*/ 276 h 468"/>
              <a:gd name="T114" fmla="*/ 380 w 490"/>
              <a:gd name="T115" fmla="*/ 269 h 468"/>
              <a:gd name="T116" fmla="*/ 394 w 490"/>
              <a:gd name="T117" fmla="*/ 258 h 468"/>
              <a:gd name="T118" fmla="*/ 383 w 490"/>
              <a:gd name="T119" fmla="*/ 248 h 468"/>
              <a:gd name="T120" fmla="*/ 361 w 490"/>
              <a:gd name="T121" fmla="*/ 248 h 468"/>
              <a:gd name="T122" fmla="*/ 350 w 490"/>
              <a:gd name="T123" fmla="*/ 243 h 4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90" h="468">
                <a:moveTo>
                  <a:pt x="226" y="43"/>
                </a:moveTo>
                <a:lnTo>
                  <a:pt x="227" y="44"/>
                </a:lnTo>
                <a:lnTo>
                  <a:pt x="228" y="47"/>
                </a:lnTo>
                <a:lnTo>
                  <a:pt x="231" y="48"/>
                </a:lnTo>
                <a:lnTo>
                  <a:pt x="232" y="51"/>
                </a:lnTo>
                <a:lnTo>
                  <a:pt x="234" y="51"/>
                </a:lnTo>
                <a:lnTo>
                  <a:pt x="235" y="51"/>
                </a:lnTo>
                <a:lnTo>
                  <a:pt x="241" y="49"/>
                </a:lnTo>
                <a:lnTo>
                  <a:pt x="244" y="48"/>
                </a:lnTo>
                <a:lnTo>
                  <a:pt x="248" y="47"/>
                </a:lnTo>
                <a:lnTo>
                  <a:pt x="248" y="48"/>
                </a:lnTo>
                <a:lnTo>
                  <a:pt x="249" y="50"/>
                </a:lnTo>
                <a:lnTo>
                  <a:pt x="250" y="54"/>
                </a:lnTo>
                <a:lnTo>
                  <a:pt x="250" y="56"/>
                </a:lnTo>
                <a:lnTo>
                  <a:pt x="250" y="57"/>
                </a:lnTo>
                <a:lnTo>
                  <a:pt x="251" y="57"/>
                </a:lnTo>
                <a:lnTo>
                  <a:pt x="252" y="57"/>
                </a:lnTo>
                <a:lnTo>
                  <a:pt x="252" y="54"/>
                </a:lnTo>
                <a:lnTo>
                  <a:pt x="252" y="53"/>
                </a:lnTo>
                <a:lnTo>
                  <a:pt x="253" y="50"/>
                </a:lnTo>
                <a:lnTo>
                  <a:pt x="258" y="49"/>
                </a:lnTo>
                <a:lnTo>
                  <a:pt x="259" y="48"/>
                </a:lnTo>
                <a:lnTo>
                  <a:pt x="261" y="47"/>
                </a:lnTo>
                <a:lnTo>
                  <a:pt x="265" y="45"/>
                </a:lnTo>
                <a:lnTo>
                  <a:pt x="267" y="44"/>
                </a:lnTo>
                <a:lnTo>
                  <a:pt x="267" y="43"/>
                </a:lnTo>
                <a:lnTo>
                  <a:pt x="270" y="39"/>
                </a:lnTo>
                <a:lnTo>
                  <a:pt x="273" y="37"/>
                </a:lnTo>
                <a:lnTo>
                  <a:pt x="277" y="37"/>
                </a:lnTo>
                <a:lnTo>
                  <a:pt x="285" y="33"/>
                </a:lnTo>
                <a:lnTo>
                  <a:pt x="286" y="32"/>
                </a:lnTo>
                <a:lnTo>
                  <a:pt x="292" y="40"/>
                </a:lnTo>
                <a:lnTo>
                  <a:pt x="294" y="42"/>
                </a:lnTo>
                <a:lnTo>
                  <a:pt x="295" y="44"/>
                </a:lnTo>
                <a:lnTo>
                  <a:pt x="296" y="45"/>
                </a:lnTo>
                <a:lnTo>
                  <a:pt x="301" y="51"/>
                </a:lnTo>
                <a:lnTo>
                  <a:pt x="302" y="51"/>
                </a:lnTo>
                <a:lnTo>
                  <a:pt x="302" y="52"/>
                </a:lnTo>
                <a:lnTo>
                  <a:pt x="305" y="56"/>
                </a:lnTo>
                <a:lnTo>
                  <a:pt x="309" y="61"/>
                </a:lnTo>
                <a:lnTo>
                  <a:pt x="310" y="61"/>
                </a:lnTo>
                <a:lnTo>
                  <a:pt x="310" y="62"/>
                </a:lnTo>
                <a:lnTo>
                  <a:pt x="314" y="68"/>
                </a:lnTo>
                <a:lnTo>
                  <a:pt x="316" y="69"/>
                </a:lnTo>
                <a:lnTo>
                  <a:pt x="320" y="75"/>
                </a:lnTo>
                <a:lnTo>
                  <a:pt x="336" y="95"/>
                </a:lnTo>
                <a:lnTo>
                  <a:pt x="354" y="117"/>
                </a:lnTo>
                <a:lnTo>
                  <a:pt x="356" y="119"/>
                </a:lnTo>
                <a:lnTo>
                  <a:pt x="365" y="126"/>
                </a:lnTo>
                <a:lnTo>
                  <a:pt x="388" y="143"/>
                </a:lnTo>
                <a:lnTo>
                  <a:pt x="398" y="151"/>
                </a:lnTo>
                <a:lnTo>
                  <a:pt x="412" y="161"/>
                </a:lnTo>
                <a:lnTo>
                  <a:pt x="414" y="162"/>
                </a:lnTo>
                <a:lnTo>
                  <a:pt x="415" y="165"/>
                </a:lnTo>
                <a:lnTo>
                  <a:pt x="421" y="168"/>
                </a:lnTo>
                <a:lnTo>
                  <a:pt x="422" y="169"/>
                </a:lnTo>
                <a:lnTo>
                  <a:pt x="442" y="184"/>
                </a:lnTo>
                <a:lnTo>
                  <a:pt x="446" y="186"/>
                </a:lnTo>
                <a:lnTo>
                  <a:pt x="446" y="187"/>
                </a:lnTo>
                <a:lnTo>
                  <a:pt x="448" y="188"/>
                </a:lnTo>
                <a:lnTo>
                  <a:pt x="451" y="191"/>
                </a:lnTo>
                <a:lnTo>
                  <a:pt x="456" y="194"/>
                </a:lnTo>
                <a:lnTo>
                  <a:pt x="466" y="202"/>
                </a:lnTo>
                <a:lnTo>
                  <a:pt x="466" y="218"/>
                </a:lnTo>
                <a:lnTo>
                  <a:pt x="466" y="219"/>
                </a:lnTo>
                <a:lnTo>
                  <a:pt x="466" y="233"/>
                </a:lnTo>
                <a:lnTo>
                  <a:pt x="466" y="242"/>
                </a:lnTo>
                <a:lnTo>
                  <a:pt x="465" y="245"/>
                </a:lnTo>
                <a:lnTo>
                  <a:pt x="464" y="253"/>
                </a:lnTo>
                <a:lnTo>
                  <a:pt x="461" y="259"/>
                </a:lnTo>
                <a:lnTo>
                  <a:pt x="461" y="260"/>
                </a:lnTo>
                <a:lnTo>
                  <a:pt x="461" y="266"/>
                </a:lnTo>
                <a:lnTo>
                  <a:pt x="463" y="266"/>
                </a:lnTo>
                <a:lnTo>
                  <a:pt x="468" y="266"/>
                </a:lnTo>
                <a:lnTo>
                  <a:pt x="469" y="266"/>
                </a:lnTo>
                <a:lnTo>
                  <a:pt x="471" y="266"/>
                </a:lnTo>
                <a:lnTo>
                  <a:pt x="472" y="266"/>
                </a:lnTo>
                <a:lnTo>
                  <a:pt x="481" y="266"/>
                </a:lnTo>
                <a:lnTo>
                  <a:pt x="481" y="258"/>
                </a:lnTo>
                <a:lnTo>
                  <a:pt x="490" y="257"/>
                </a:lnTo>
                <a:lnTo>
                  <a:pt x="490" y="260"/>
                </a:lnTo>
                <a:lnTo>
                  <a:pt x="490" y="274"/>
                </a:lnTo>
                <a:lnTo>
                  <a:pt x="490" y="288"/>
                </a:lnTo>
                <a:lnTo>
                  <a:pt x="490" y="290"/>
                </a:lnTo>
                <a:lnTo>
                  <a:pt x="490" y="299"/>
                </a:lnTo>
                <a:lnTo>
                  <a:pt x="490" y="307"/>
                </a:lnTo>
                <a:lnTo>
                  <a:pt x="490" y="317"/>
                </a:lnTo>
                <a:lnTo>
                  <a:pt x="489" y="317"/>
                </a:lnTo>
                <a:lnTo>
                  <a:pt x="475" y="317"/>
                </a:lnTo>
                <a:lnTo>
                  <a:pt x="466" y="317"/>
                </a:lnTo>
                <a:lnTo>
                  <a:pt x="465" y="317"/>
                </a:lnTo>
                <a:lnTo>
                  <a:pt x="465" y="318"/>
                </a:lnTo>
                <a:lnTo>
                  <a:pt x="465" y="319"/>
                </a:lnTo>
                <a:lnTo>
                  <a:pt x="464" y="319"/>
                </a:lnTo>
                <a:lnTo>
                  <a:pt x="463" y="320"/>
                </a:lnTo>
                <a:lnTo>
                  <a:pt x="461" y="320"/>
                </a:lnTo>
                <a:lnTo>
                  <a:pt x="460" y="320"/>
                </a:lnTo>
                <a:lnTo>
                  <a:pt x="459" y="320"/>
                </a:lnTo>
                <a:lnTo>
                  <a:pt x="458" y="321"/>
                </a:lnTo>
                <a:lnTo>
                  <a:pt x="457" y="321"/>
                </a:lnTo>
                <a:lnTo>
                  <a:pt x="456" y="323"/>
                </a:lnTo>
                <a:lnTo>
                  <a:pt x="455" y="323"/>
                </a:lnTo>
                <a:lnTo>
                  <a:pt x="454" y="323"/>
                </a:lnTo>
                <a:lnTo>
                  <a:pt x="452" y="324"/>
                </a:lnTo>
                <a:lnTo>
                  <a:pt x="450" y="324"/>
                </a:lnTo>
                <a:lnTo>
                  <a:pt x="449" y="324"/>
                </a:lnTo>
                <a:lnTo>
                  <a:pt x="448" y="324"/>
                </a:lnTo>
                <a:lnTo>
                  <a:pt x="447" y="324"/>
                </a:lnTo>
                <a:lnTo>
                  <a:pt x="446" y="325"/>
                </a:lnTo>
                <a:lnTo>
                  <a:pt x="446" y="326"/>
                </a:lnTo>
                <a:lnTo>
                  <a:pt x="445" y="326"/>
                </a:lnTo>
                <a:lnTo>
                  <a:pt x="445" y="327"/>
                </a:lnTo>
                <a:lnTo>
                  <a:pt x="443" y="328"/>
                </a:lnTo>
                <a:lnTo>
                  <a:pt x="442" y="329"/>
                </a:lnTo>
                <a:lnTo>
                  <a:pt x="442" y="330"/>
                </a:lnTo>
                <a:lnTo>
                  <a:pt x="441" y="332"/>
                </a:lnTo>
                <a:lnTo>
                  <a:pt x="441" y="333"/>
                </a:lnTo>
                <a:lnTo>
                  <a:pt x="440" y="334"/>
                </a:lnTo>
                <a:lnTo>
                  <a:pt x="440" y="335"/>
                </a:lnTo>
                <a:lnTo>
                  <a:pt x="439" y="335"/>
                </a:lnTo>
                <a:lnTo>
                  <a:pt x="439" y="336"/>
                </a:lnTo>
                <a:lnTo>
                  <a:pt x="439" y="337"/>
                </a:lnTo>
                <a:lnTo>
                  <a:pt x="438" y="338"/>
                </a:lnTo>
                <a:lnTo>
                  <a:pt x="438" y="340"/>
                </a:lnTo>
                <a:lnTo>
                  <a:pt x="435" y="341"/>
                </a:lnTo>
                <a:lnTo>
                  <a:pt x="434" y="340"/>
                </a:lnTo>
                <a:lnTo>
                  <a:pt x="433" y="338"/>
                </a:lnTo>
                <a:lnTo>
                  <a:pt x="432" y="338"/>
                </a:lnTo>
                <a:lnTo>
                  <a:pt x="431" y="337"/>
                </a:lnTo>
                <a:lnTo>
                  <a:pt x="430" y="337"/>
                </a:lnTo>
                <a:lnTo>
                  <a:pt x="429" y="336"/>
                </a:lnTo>
                <a:lnTo>
                  <a:pt x="428" y="336"/>
                </a:lnTo>
                <a:lnTo>
                  <a:pt x="426" y="336"/>
                </a:lnTo>
                <a:lnTo>
                  <a:pt x="425" y="336"/>
                </a:lnTo>
                <a:lnTo>
                  <a:pt x="424" y="336"/>
                </a:lnTo>
                <a:lnTo>
                  <a:pt x="422" y="335"/>
                </a:lnTo>
                <a:lnTo>
                  <a:pt x="422" y="334"/>
                </a:lnTo>
                <a:lnTo>
                  <a:pt x="422" y="333"/>
                </a:lnTo>
                <a:lnTo>
                  <a:pt x="422" y="332"/>
                </a:lnTo>
                <a:lnTo>
                  <a:pt x="422" y="330"/>
                </a:lnTo>
                <a:lnTo>
                  <a:pt x="421" y="329"/>
                </a:lnTo>
                <a:lnTo>
                  <a:pt x="419" y="328"/>
                </a:lnTo>
                <a:lnTo>
                  <a:pt x="417" y="327"/>
                </a:lnTo>
                <a:lnTo>
                  <a:pt x="420" y="324"/>
                </a:lnTo>
                <a:lnTo>
                  <a:pt x="420" y="323"/>
                </a:lnTo>
                <a:lnTo>
                  <a:pt x="420" y="320"/>
                </a:lnTo>
                <a:lnTo>
                  <a:pt x="417" y="318"/>
                </a:lnTo>
                <a:lnTo>
                  <a:pt x="417" y="317"/>
                </a:lnTo>
                <a:lnTo>
                  <a:pt x="415" y="319"/>
                </a:lnTo>
                <a:lnTo>
                  <a:pt x="414" y="320"/>
                </a:lnTo>
                <a:lnTo>
                  <a:pt x="413" y="321"/>
                </a:lnTo>
                <a:lnTo>
                  <a:pt x="412" y="323"/>
                </a:lnTo>
                <a:lnTo>
                  <a:pt x="412" y="324"/>
                </a:lnTo>
                <a:lnTo>
                  <a:pt x="411" y="324"/>
                </a:lnTo>
                <a:lnTo>
                  <a:pt x="409" y="325"/>
                </a:lnTo>
                <a:lnTo>
                  <a:pt x="408" y="326"/>
                </a:lnTo>
                <a:lnTo>
                  <a:pt x="407" y="327"/>
                </a:lnTo>
                <a:lnTo>
                  <a:pt x="406" y="328"/>
                </a:lnTo>
                <a:lnTo>
                  <a:pt x="404" y="329"/>
                </a:lnTo>
                <a:lnTo>
                  <a:pt x="403" y="332"/>
                </a:lnTo>
                <a:lnTo>
                  <a:pt x="402" y="332"/>
                </a:lnTo>
                <a:lnTo>
                  <a:pt x="403" y="333"/>
                </a:lnTo>
                <a:lnTo>
                  <a:pt x="403" y="335"/>
                </a:lnTo>
                <a:lnTo>
                  <a:pt x="402" y="336"/>
                </a:lnTo>
                <a:lnTo>
                  <a:pt x="403" y="337"/>
                </a:lnTo>
                <a:lnTo>
                  <a:pt x="404" y="337"/>
                </a:lnTo>
                <a:lnTo>
                  <a:pt x="405" y="338"/>
                </a:lnTo>
                <a:lnTo>
                  <a:pt x="406" y="340"/>
                </a:lnTo>
                <a:lnTo>
                  <a:pt x="407" y="340"/>
                </a:lnTo>
                <a:lnTo>
                  <a:pt x="407" y="341"/>
                </a:lnTo>
                <a:lnTo>
                  <a:pt x="408" y="341"/>
                </a:lnTo>
                <a:lnTo>
                  <a:pt x="409" y="342"/>
                </a:lnTo>
                <a:lnTo>
                  <a:pt x="411" y="343"/>
                </a:lnTo>
                <a:lnTo>
                  <a:pt x="412" y="343"/>
                </a:lnTo>
                <a:lnTo>
                  <a:pt x="413" y="344"/>
                </a:lnTo>
                <a:lnTo>
                  <a:pt x="414" y="344"/>
                </a:lnTo>
                <a:lnTo>
                  <a:pt x="414" y="345"/>
                </a:lnTo>
                <a:lnTo>
                  <a:pt x="415" y="345"/>
                </a:lnTo>
                <a:lnTo>
                  <a:pt x="416" y="346"/>
                </a:lnTo>
                <a:lnTo>
                  <a:pt x="417" y="347"/>
                </a:lnTo>
                <a:lnTo>
                  <a:pt x="420" y="349"/>
                </a:lnTo>
                <a:lnTo>
                  <a:pt x="422" y="350"/>
                </a:lnTo>
                <a:lnTo>
                  <a:pt x="422" y="351"/>
                </a:lnTo>
                <a:lnTo>
                  <a:pt x="423" y="351"/>
                </a:lnTo>
                <a:lnTo>
                  <a:pt x="422" y="352"/>
                </a:lnTo>
                <a:lnTo>
                  <a:pt x="422" y="353"/>
                </a:lnTo>
                <a:lnTo>
                  <a:pt x="422" y="354"/>
                </a:lnTo>
                <a:lnTo>
                  <a:pt x="422" y="355"/>
                </a:lnTo>
                <a:lnTo>
                  <a:pt x="422" y="357"/>
                </a:lnTo>
                <a:lnTo>
                  <a:pt x="422" y="359"/>
                </a:lnTo>
                <a:lnTo>
                  <a:pt x="422" y="360"/>
                </a:lnTo>
                <a:lnTo>
                  <a:pt x="422" y="361"/>
                </a:lnTo>
                <a:lnTo>
                  <a:pt x="422" y="362"/>
                </a:lnTo>
                <a:lnTo>
                  <a:pt x="422" y="363"/>
                </a:lnTo>
                <a:lnTo>
                  <a:pt x="422" y="367"/>
                </a:lnTo>
                <a:lnTo>
                  <a:pt x="422" y="368"/>
                </a:lnTo>
                <a:lnTo>
                  <a:pt x="422" y="369"/>
                </a:lnTo>
                <a:lnTo>
                  <a:pt x="422" y="370"/>
                </a:lnTo>
                <a:lnTo>
                  <a:pt x="422" y="371"/>
                </a:lnTo>
                <a:lnTo>
                  <a:pt x="422" y="372"/>
                </a:lnTo>
                <a:lnTo>
                  <a:pt x="422" y="375"/>
                </a:lnTo>
                <a:lnTo>
                  <a:pt x="422" y="376"/>
                </a:lnTo>
                <a:lnTo>
                  <a:pt x="422" y="378"/>
                </a:lnTo>
                <a:lnTo>
                  <a:pt x="422" y="379"/>
                </a:lnTo>
                <a:lnTo>
                  <a:pt x="422" y="380"/>
                </a:lnTo>
                <a:lnTo>
                  <a:pt x="422" y="382"/>
                </a:lnTo>
                <a:lnTo>
                  <a:pt x="422" y="383"/>
                </a:lnTo>
                <a:lnTo>
                  <a:pt x="422" y="384"/>
                </a:lnTo>
                <a:lnTo>
                  <a:pt x="422" y="385"/>
                </a:lnTo>
                <a:lnTo>
                  <a:pt x="423" y="385"/>
                </a:lnTo>
                <a:lnTo>
                  <a:pt x="424" y="385"/>
                </a:lnTo>
                <a:lnTo>
                  <a:pt x="426" y="385"/>
                </a:lnTo>
                <a:lnTo>
                  <a:pt x="428" y="385"/>
                </a:lnTo>
                <a:lnTo>
                  <a:pt x="429" y="385"/>
                </a:lnTo>
                <a:lnTo>
                  <a:pt x="430" y="385"/>
                </a:lnTo>
                <a:lnTo>
                  <a:pt x="430" y="386"/>
                </a:lnTo>
                <a:lnTo>
                  <a:pt x="432" y="386"/>
                </a:lnTo>
                <a:lnTo>
                  <a:pt x="433" y="386"/>
                </a:lnTo>
                <a:lnTo>
                  <a:pt x="434" y="386"/>
                </a:lnTo>
                <a:lnTo>
                  <a:pt x="435" y="386"/>
                </a:lnTo>
                <a:lnTo>
                  <a:pt x="437" y="386"/>
                </a:lnTo>
                <a:lnTo>
                  <a:pt x="438" y="386"/>
                </a:lnTo>
                <a:lnTo>
                  <a:pt x="439" y="386"/>
                </a:lnTo>
                <a:lnTo>
                  <a:pt x="442" y="386"/>
                </a:lnTo>
                <a:lnTo>
                  <a:pt x="443" y="386"/>
                </a:lnTo>
                <a:lnTo>
                  <a:pt x="445" y="386"/>
                </a:lnTo>
                <a:lnTo>
                  <a:pt x="446" y="386"/>
                </a:lnTo>
                <a:lnTo>
                  <a:pt x="448" y="385"/>
                </a:lnTo>
                <a:lnTo>
                  <a:pt x="448" y="391"/>
                </a:lnTo>
                <a:lnTo>
                  <a:pt x="448" y="393"/>
                </a:lnTo>
                <a:lnTo>
                  <a:pt x="448" y="395"/>
                </a:lnTo>
                <a:lnTo>
                  <a:pt x="448" y="396"/>
                </a:lnTo>
                <a:lnTo>
                  <a:pt x="448" y="397"/>
                </a:lnTo>
                <a:lnTo>
                  <a:pt x="448" y="401"/>
                </a:lnTo>
                <a:lnTo>
                  <a:pt x="448" y="403"/>
                </a:lnTo>
                <a:lnTo>
                  <a:pt x="448" y="404"/>
                </a:lnTo>
                <a:lnTo>
                  <a:pt x="446" y="404"/>
                </a:lnTo>
                <a:lnTo>
                  <a:pt x="443" y="404"/>
                </a:lnTo>
                <a:lnTo>
                  <a:pt x="442" y="404"/>
                </a:lnTo>
                <a:lnTo>
                  <a:pt x="441" y="404"/>
                </a:lnTo>
                <a:lnTo>
                  <a:pt x="441" y="405"/>
                </a:lnTo>
                <a:lnTo>
                  <a:pt x="442" y="407"/>
                </a:lnTo>
                <a:lnTo>
                  <a:pt x="442" y="408"/>
                </a:lnTo>
                <a:lnTo>
                  <a:pt x="442" y="410"/>
                </a:lnTo>
                <a:lnTo>
                  <a:pt x="443" y="411"/>
                </a:lnTo>
                <a:lnTo>
                  <a:pt x="443" y="412"/>
                </a:lnTo>
                <a:lnTo>
                  <a:pt x="445" y="414"/>
                </a:lnTo>
                <a:lnTo>
                  <a:pt x="445" y="416"/>
                </a:lnTo>
                <a:lnTo>
                  <a:pt x="443" y="416"/>
                </a:lnTo>
                <a:lnTo>
                  <a:pt x="445" y="417"/>
                </a:lnTo>
                <a:lnTo>
                  <a:pt x="446" y="420"/>
                </a:lnTo>
                <a:lnTo>
                  <a:pt x="442" y="420"/>
                </a:lnTo>
                <a:lnTo>
                  <a:pt x="428" y="420"/>
                </a:lnTo>
                <a:lnTo>
                  <a:pt x="422" y="420"/>
                </a:lnTo>
                <a:lnTo>
                  <a:pt x="419" y="420"/>
                </a:lnTo>
                <a:lnTo>
                  <a:pt x="405" y="419"/>
                </a:lnTo>
                <a:lnTo>
                  <a:pt x="404" y="419"/>
                </a:lnTo>
                <a:lnTo>
                  <a:pt x="400" y="419"/>
                </a:lnTo>
                <a:lnTo>
                  <a:pt x="400" y="418"/>
                </a:lnTo>
                <a:lnTo>
                  <a:pt x="399" y="414"/>
                </a:lnTo>
                <a:lnTo>
                  <a:pt x="399" y="413"/>
                </a:lnTo>
                <a:lnTo>
                  <a:pt x="399" y="411"/>
                </a:lnTo>
                <a:lnTo>
                  <a:pt x="399" y="410"/>
                </a:lnTo>
                <a:lnTo>
                  <a:pt x="399" y="407"/>
                </a:lnTo>
                <a:lnTo>
                  <a:pt x="399" y="405"/>
                </a:lnTo>
                <a:lnTo>
                  <a:pt x="398" y="405"/>
                </a:lnTo>
                <a:lnTo>
                  <a:pt x="398" y="404"/>
                </a:lnTo>
                <a:lnTo>
                  <a:pt x="398" y="403"/>
                </a:lnTo>
                <a:lnTo>
                  <a:pt x="397" y="403"/>
                </a:lnTo>
                <a:lnTo>
                  <a:pt x="396" y="403"/>
                </a:lnTo>
                <a:lnTo>
                  <a:pt x="395" y="403"/>
                </a:lnTo>
                <a:lnTo>
                  <a:pt x="392" y="403"/>
                </a:lnTo>
                <a:lnTo>
                  <a:pt x="388" y="402"/>
                </a:lnTo>
                <a:lnTo>
                  <a:pt x="388" y="404"/>
                </a:lnTo>
                <a:lnTo>
                  <a:pt x="388" y="407"/>
                </a:lnTo>
                <a:lnTo>
                  <a:pt x="388" y="408"/>
                </a:lnTo>
                <a:lnTo>
                  <a:pt x="388" y="412"/>
                </a:lnTo>
                <a:lnTo>
                  <a:pt x="388" y="419"/>
                </a:lnTo>
                <a:lnTo>
                  <a:pt x="388" y="439"/>
                </a:lnTo>
                <a:lnTo>
                  <a:pt x="388" y="442"/>
                </a:lnTo>
                <a:lnTo>
                  <a:pt x="388" y="453"/>
                </a:lnTo>
                <a:lnTo>
                  <a:pt x="381" y="453"/>
                </a:lnTo>
                <a:lnTo>
                  <a:pt x="380" y="453"/>
                </a:lnTo>
                <a:lnTo>
                  <a:pt x="374" y="453"/>
                </a:lnTo>
                <a:lnTo>
                  <a:pt x="371" y="453"/>
                </a:lnTo>
                <a:lnTo>
                  <a:pt x="371" y="458"/>
                </a:lnTo>
                <a:lnTo>
                  <a:pt x="371" y="462"/>
                </a:lnTo>
                <a:lnTo>
                  <a:pt x="370" y="462"/>
                </a:lnTo>
                <a:lnTo>
                  <a:pt x="363" y="462"/>
                </a:lnTo>
                <a:lnTo>
                  <a:pt x="361" y="462"/>
                </a:lnTo>
                <a:lnTo>
                  <a:pt x="361" y="461"/>
                </a:lnTo>
                <a:lnTo>
                  <a:pt x="361" y="460"/>
                </a:lnTo>
                <a:lnTo>
                  <a:pt x="361" y="459"/>
                </a:lnTo>
                <a:lnTo>
                  <a:pt x="360" y="459"/>
                </a:lnTo>
                <a:lnTo>
                  <a:pt x="357" y="459"/>
                </a:lnTo>
                <a:lnTo>
                  <a:pt x="353" y="459"/>
                </a:lnTo>
                <a:lnTo>
                  <a:pt x="353" y="458"/>
                </a:lnTo>
                <a:lnTo>
                  <a:pt x="353" y="454"/>
                </a:lnTo>
                <a:lnTo>
                  <a:pt x="344" y="453"/>
                </a:lnTo>
                <a:lnTo>
                  <a:pt x="340" y="453"/>
                </a:lnTo>
                <a:lnTo>
                  <a:pt x="339" y="453"/>
                </a:lnTo>
                <a:lnTo>
                  <a:pt x="336" y="453"/>
                </a:lnTo>
                <a:lnTo>
                  <a:pt x="335" y="453"/>
                </a:lnTo>
                <a:lnTo>
                  <a:pt x="312" y="453"/>
                </a:lnTo>
                <a:lnTo>
                  <a:pt x="312" y="454"/>
                </a:lnTo>
                <a:lnTo>
                  <a:pt x="312" y="468"/>
                </a:lnTo>
                <a:lnTo>
                  <a:pt x="311" y="467"/>
                </a:lnTo>
                <a:lnTo>
                  <a:pt x="310" y="467"/>
                </a:lnTo>
                <a:lnTo>
                  <a:pt x="308" y="466"/>
                </a:lnTo>
                <a:lnTo>
                  <a:pt x="305" y="464"/>
                </a:lnTo>
                <a:lnTo>
                  <a:pt x="304" y="463"/>
                </a:lnTo>
                <a:lnTo>
                  <a:pt x="303" y="463"/>
                </a:lnTo>
                <a:lnTo>
                  <a:pt x="302" y="461"/>
                </a:lnTo>
                <a:lnTo>
                  <a:pt x="299" y="459"/>
                </a:lnTo>
                <a:lnTo>
                  <a:pt x="296" y="452"/>
                </a:lnTo>
                <a:lnTo>
                  <a:pt x="295" y="450"/>
                </a:lnTo>
                <a:lnTo>
                  <a:pt x="295" y="449"/>
                </a:lnTo>
                <a:lnTo>
                  <a:pt x="295" y="446"/>
                </a:lnTo>
                <a:lnTo>
                  <a:pt x="296" y="444"/>
                </a:lnTo>
                <a:lnTo>
                  <a:pt x="297" y="444"/>
                </a:lnTo>
                <a:lnTo>
                  <a:pt x="299" y="444"/>
                </a:lnTo>
                <a:lnTo>
                  <a:pt x="300" y="445"/>
                </a:lnTo>
                <a:lnTo>
                  <a:pt x="301" y="443"/>
                </a:lnTo>
                <a:lnTo>
                  <a:pt x="301" y="439"/>
                </a:lnTo>
                <a:lnTo>
                  <a:pt x="299" y="438"/>
                </a:lnTo>
                <a:lnTo>
                  <a:pt x="299" y="436"/>
                </a:lnTo>
                <a:lnTo>
                  <a:pt x="299" y="433"/>
                </a:lnTo>
                <a:lnTo>
                  <a:pt x="296" y="432"/>
                </a:lnTo>
                <a:lnTo>
                  <a:pt x="295" y="430"/>
                </a:lnTo>
                <a:lnTo>
                  <a:pt x="293" y="425"/>
                </a:lnTo>
                <a:lnTo>
                  <a:pt x="292" y="424"/>
                </a:lnTo>
                <a:lnTo>
                  <a:pt x="293" y="420"/>
                </a:lnTo>
                <a:lnTo>
                  <a:pt x="293" y="419"/>
                </a:lnTo>
                <a:lnTo>
                  <a:pt x="295" y="418"/>
                </a:lnTo>
                <a:lnTo>
                  <a:pt x="294" y="418"/>
                </a:lnTo>
                <a:lnTo>
                  <a:pt x="292" y="414"/>
                </a:lnTo>
                <a:lnTo>
                  <a:pt x="291" y="414"/>
                </a:lnTo>
                <a:lnTo>
                  <a:pt x="288" y="412"/>
                </a:lnTo>
                <a:lnTo>
                  <a:pt x="284" y="409"/>
                </a:lnTo>
                <a:lnTo>
                  <a:pt x="284" y="408"/>
                </a:lnTo>
                <a:lnTo>
                  <a:pt x="283" y="408"/>
                </a:lnTo>
                <a:lnTo>
                  <a:pt x="282" y="405"/>
                </a:lnTo>
                <a:lnTo>
                  <a:pt x="277" y="402"/>
                </a:lnTo>
                <a:lnTo>
                  <a:pt x="262" y="388"/>
                </a:lnTo>
                <a:lnTo>
                  <a:pt x="258" y="384"/>
                </a:lnTo>
                <a:lnTo>
                  <a:pt x="257" y="383"/>
                </a:lnTo>
                <a:lnTo>
                  <a:pt x="256" y="383"/>
                </a:lnTo>
                <a:lnTo>
                  <a:pt x="253" y="380"/>
                </a:lnTo>
                <a:lnTo>
                  <a:pt x="252" y="379"/>
                </a:lnTo>
                <a:lnTo>
                  <a:pt x="252" y="378"/>
                </a:lnTo>
                <a:lnTo>
                  <a:pt x="251" y="378"/>
                </a:lnTo>
                <a:lnTo>
                  <a:pt x="249" y="376"/>
                </a:lnTo>
                <a:lnTo>
                  <a:pt x="239" y="367"/>
                </a:lnTo>
                <a:lnTo>
                  <a:pt x="238" y="367"/>
                </a:lnTo>
                <a:lnTo>
                  <a:pt x="238" y="366"/>
                </a:lnTo>
                <a:lnTo>
                  <a:pt x="234" y="363"/>
                </a:lnTo>
                <a:lnTo>
                  <a:pt x="233" y="362"/>
                </a:lnTo>
                <a:lnTo>
                  <a:pt x="233" y="361"/>
                </a:lnTo>
                <a:lnTo>
                  <a:pt x="232" y="362"/>
                </a:lnTo>
                <a:lnTo>
                  <a:pt x="230" y="365"/>
                </a:lnTo>
                <a:lnTo>
                  <a:pt x="227" y="366"/>
                </a:lnTo>
                <a:lnTo>
                  <a:pt x="223" y="371"/>
                </a:lnTo>
                <a:lnTo>
                  <a:pt x="221" y="372"/>
                </a:lnTo>
                <a:lnTo>
                  <a:pt x="214" y="379"/>
                </a:lnTo>
                <a:lnTo>
                  <a:pt x="208" y="384"/>
                </a:lnTo>
                <a:lnTo>
                  <a:pt x="206" y="387"/>
                </a:lnTo>
                <a:lnTo>
                  <a:pt x="202" y="390"/>
                </a:lnTo>
                <a:lnTo>
                  <a:pt x="202" y="388"/>
                </a:lnTo>
                <a:lnTo>
                  <a:pt x="201" y="390"/>
                </a:lnTo>
                <a:lnTo>
                  <a:pt x="200" y="391"/>
                </a:lnTo>
                <a:lnTo>
                  <a:pt x="199" y="391"/>
                </a:lnTo>
                <a:lnTo>
                  <a:pt x="199" y="392"/>
                </a:lnTo>
                <a:lnTo>
                  <a:pt x="197" y="393"/>
                </a:lnTo>
                <a:lnTo>
                  <a:pt x="197" y="394"/>
                </a:lnTo>
                <a:lnTo>
                  <a:pt x="196" y="394"/>
                </a:lnTo>
                <a:lnTo>
                  <a:pt x="195" y="395"/>
                </a:lnTo>
                <a:lnTo>
                  <a:pt x="193" y="396"/>
                </a:lnTo>
                <a:lnTo>
                  <a:pt x="192" y="397"/>
                </a:lnTo>
                <a:lnTo>
                  <a:pt x="191" y="399"/>
                </a:lnTo>
                <a:lnTo>
                  <a:pt x="189" y="400"/>
                </a:lnTo>
                <a:lnTo>
                  <a:pt x="189" y="401"/>
                </a:lnTo>
                <a:lnTo>
                  <a:pt x="188" y="401"/>
                </a:lnTo>
                <a:lnTo>
                  <a:pt x="187" y="402"/>
                </a:lnTo>
                <a:lnTo>
                  <a:pt x="185" y="403"/>
                </a:lnTo>
                <a:lnTo>
                  <a:pt x="183" y="405"/>
                </a:lnTo>
                <a:lnTo>
                  <a:pt x="180" y="408"/>
                </a:lnTo>
                <a:lnTo>
                  <a:pt x="175" y="412"/>
                </a:lnTo>
                <a:lnTo>
                  <a:pt x="174" y="412"/>
                </a:lnTo>
                <a:lnTo>
                  <a:pt x="171" y="412"/>
                </a:lnTo>
                <a:lnTo>
                  <a:pt x="170" y="412"/>
                </a:lnTo>
                <a:lnTo>
                  <a:pt x="169" y="412"/>
                </a:lnTo>
                <a:lnTo>
                  <a:pt x="167" y="413"/>
                </a:lnTo>
                <a:lnTo>
                  <a:pt x="167" y="414"/>
                </a:lnTo>
                <a:lnTo>
                  <a:pt x="165" y="416"/>
                </a:lnTo>
                <a:lnTo>
                  <a:pt x="165" y="417"/>
                </a:lnTo>
                <a:lnTo>
                  <a:pt x="164" y="417"/>
                </a:lnTo>
                <a:lnTo>
                  <a:pt x="163" y="418"/>
                </a:lnTo>
                <a:lnTo>
                  <a:pt x="162" y="419"/>
                </a:lnTo>
                <a:lnTo>
                  <a:pt x="158" y="421"/>
                </a:lnTo>
                <a:lnTo>
                  <a:pt x="145" y="430"/>
                </a:lnTo>
                <a:lnTo>
                  <a:pt x="143" y="432"/>
                </a:lnTo>
                <a:lnTo>
                  <a:pt x="132" y="418"/>
                </a:lnTo>
                <a:lnTo>
                  <a:pt x="131" y="418"/>
                </a:lnTo>
                <a:lnTo>
                  <a:pt x="130" y="419"/>
                </a:lnTo>
                <a:lnTo>
                  <a:pt x="122" y="425"/>
                </a:lnTo>
                <a:lnTo>
                  <a:pt x="119" y="427"/>
                </a:lnTo>
                <a:lnTo>
                  <a:pt x="118" y="427"/>
                </a:lnTo>
                <a:lnTo>
                  <a:pt x="115" y="428"/>
                </a:lnTo>
                <a:lnTo>
                  <a:pt x="114" y="429"/>
                </a:lnTo>
                <a:lnTo>
                  <a:pt x="114" y="428"/>
                </a:lnTo>
                <a:lnTo>
                  <a:pt x="113" y="428"/>
                </a:lnTo>
                <a:lnTo>
                  <a:pt x="113" y="427"/>
                </a:lnTo>
                <a:lnTo>
                  <a:pt x="112" y="426"/>
                </a:lnTo>
                <a:lnTo>
                  <a:pt x="111" y="425"/>
                </a:lnTo>
                <a:lnTo>
                  <a:pt x="111" y="424"/>
                </a:lnTo>
                <a:lnTo>
                  <a:pt x="110" y="424"/>
                </a:lnTo>
                <a:lnTo>
                  <a:pt x="110" y="422"/>
                </a:lnTo>
                <a:lnTo>
                  <a:pt x="111" y="421"/>
                </a:lnTo>
                <a:lnTo>
                  <a:pt x="112" y="421"/>
                </a:lnTo>
                <a:lnTo>
                  <a:pt x="113" y="420"/>
                </a:lnTo>
                <a:lnTo>
                  <a:pt x="114" y="419"/>
                </a:lnTo>
                <a:lnTo>
                  <a:pt x="115" y="419"/>
                </a:lnTo>
                <a:lnTo>
                  <a:pt x="113" y="417"/>
                </a:lnTo>
                <a:lnTo>
                  <a:pt x="111" y="413"/>
                </a:lnTo>
                <a:lnTo>
                  <a:pt x="111" y="412"/>
                </a:lnTo>
                <a:lnTo>
                  <a:pt x="112" y="411"/>
                </a:lnTo>
                <a:lnTo>
                  <a:pt x="116" y="409"/>
                </a:lnTo>
                <a:lnTo>
                  <a:pt x="115" y="407"/>
                </a:lnTo>
                <a:lnTo>
                  <a:pt x="113" y="403"/>
                </a:lnTo>
                <a:lnTo>
                  <a:pt x="112" y="401"/>
                </a:lnTo>
                <a:lnTo>
                  <a:pt x="111" y="400"/>
                </a:lnTo>
                <a:lnTo>
                  <a:pt x="110" y="399"/>
                </a:lnTo>
                <a:lnTo>
                  <a:pt x="107" y="395"/>
                </a:lnTo>
                <a:lnTo>
                  <a:pt x="106" y="394"/>
                </a:lnTo>
                <a:lnTo>
                  <a:pt x="104" y="396"/>
                </a:lnTo>
                <a:lnTo>
                  <a:pt x="103" y="396"/>
                </a:lnTo>
                <a:lnTo>
                  <a:pt x="102" y="397"/>
                </a:lnTo>
                <a:lnTo>
                  <a:pt x="101" y="399"/>
                </a:lnTo>
                <a:lnTo>
                  <a:pt x="100" y="399"/>
                </a:lnTo>
                <a:lnTo>
                  <a:pt x="100" y="400"/>
                </a:lnTo>
                <a:lnTo>
                  <a:pt x="98" y="400"/>
                </a:lnTo>
                <a:lnTo>
                  <a:pt x="97" y="401"/>
                </a:lnTo>
                <a:lnTo>
                  <a:pt x="96" y="401"/>
                </a:lnTo>
                <a:lnTo>
                  <a:pt x="95" y="402"/>
                </a:lnTo>
                <a:lnTo>
                  <a:pt x="94" y="402"/>
                </a:lnTo>
                <a:lnTo>
                  <a:pt x="90" y="405"/>
                </a:lnTo>
                <a:lnTo>
                  <a:pt x="89" y="405"/>
                </a:lnTo>
                <a:lnTo>
                  <a:pt x="78" y="413"/>
                </a:lnTo>
                <a:lnTo>
                  <a:pt x="75" y="414"/>
                </a:lnTo>
                <a:lnTo>
                  <a:pt x="75" y="416"/>
                </a:lnTo>
                <a:lnTo>
                  <a:pt x="72" y="417"/>
                </a:lnTo>
                <a:lnTo>
                  <a:pt x="71" y="417"/>
                </a:lnTo>
                <a:lnTo>
                  <a:pt x="67" y="420"/>
                </a:lnTo>
                <a:lnTo>
                  <a:pt x="66" y="419"/>
                </a:lnTo>
                <a:lnTo>
                  <a:pt x="64" y="417"/>
                </a:lnTo>
                <a:lnTo>
                  <a:pt x="62" y="414"/>
                </a:lnTo>
                <a:lnTo>
                  <a:pt x="62" y="413"/>
                </a:lnTo>
                <a:lnTo>
                  <a:pt x="61" y="413"/>
                </a:lnTo>
                <a:lnTo>
                  <a:pt x="60" y="411"/>
                </a:lnTo>
                <a:lnTo>
                  <a:pt x="59" y="410"/>
                </a:lnTo>
                <a:lnTo>
                  <a:pt x="58" y="409"/>
                </a:lnTo>
                <a:lnTo>
                  <a:pt x="58" y="408"/>
                </a:lnTo>
                <a:lnTo>
                  <a:pt x="57" y="407"/>
                </a:lnTo>
                <a:lnTo>
                  <a:pt x="53" y="403"/>
                </a:lnTo>
                <a:lnTo>
                  <a:pt x="52" y="402"/>
                </a:lnTo>
                <a:lnTo>
                  <a:pt x="52" y="401"/>
                </a:lnTo>
                <a:lnTo>
                  <a:pt x="49" y="397"/>
                </a:lnTo>
                <a:lnTo>
                  <a:pt x="49" y="396"/>
                </a:lnTo>
                <a:lnTo>
                  <a:pt x="48" y="394"/>
                </a:lnTo>
                <a:lnTo>
                  <a:pt x="48" y="393"/>
                </a:lnTo>
                <a:lnTo>
                  <a:pt x="48" y="390"/>
                </a:lnTo>
                <a:lnTo>
                  <a:pt x="48" y="388"/>
                </a:lnTo>
                <a:lnTo>
                  <a:pt x="49" y="385"/>
                </a:lnTo>
                <a:lnTo>
                  <a:pt x="49" y="379"/>
                </a:lnTo>
                <a:lnTo>
                  <a:pt x="49" y="378"/>
                </a:lnTo>
                <a:lnTo>
                  <a:pt x="50" y="378"/>
                </a:lnTo>
                <a:lnTo>
                  <a:pt x="51" y="378"/>
                </a:lnTo>
                <a:lnTo>
                  <a:pt x="52" y="378"/>
                </a:lnTo>
                <a:lnTo>
                  <a:pt x="53" y="378"/>
                </a:lnTo>
                <a:lnTo>
                  <a:pt x="54" y="378"/>
                </a:lnTo>
                <a:lnTo>
                  <a:pt x="55" y="378"/>
                </a:lnTo>
                <a:lnTo>
                  <a:pt x="55" y="376"/>
                </a:lnTo>
                <a:lnTo>
                  <a:pt x="55" y="375"/>
                </a:lnTo>
                <a:lnTo>
                  <a:pt x="55" y="374"/>
                </a:lnTo>
                <a:lnTo>
                  <a:pt x="55" y="371"/>
                </a:lnTo>
                <a:lnTo>
                  <a:pt x="55" y="370"/>
                </a:lnTo>
                <a:lnTo>
                  <a:pt x="55" y="368"/>
                </a:lnTo>
                <a:lnTo>
                  <a:pt x="55" y="367"/>
                </a:lnTo>
                <a:lnTo>
                  <a:pt x="55" y="366"/>
                </a:lnTo>
                <a:lnTo>
                  <a:pt x="55" y="365"/>
                </a:lnTo>
                <a:lnTo>
                  <a:pt x="54" y="365"/>
                </a:lnTo>
                <a:lnTo>
                  <a:pt x="53" y="363"/>
                </a:lnTo>
                <a:lnTo>
                  <a:pt x="53" y="362"/>
                </a:lnTo>
                <a:lnTo>
                  <a:pt x="52" y="361"/>
                </a:lnTo>
                <a:lnTo>
                  <a:pt x="52" y="359"/>
                </a:lnTo>
                <a:lnTo>
                  <a:pt x="52" y="358"/>
                </a:lnTo>
                <a:lnTo>
                  <a:pt x="51" y="358"/>
                </a:lnTo>
                <a:lnTo>
                  <a:pt x="51" y="357"/>
                </a:lnTo>
                <a:lnTo>
                  <a:pt x="50" y="357"/>
                </a:lnTo>
                <a:lnTo>
                  <a:pt x="49" y="355"/>
                </a:lnTo>
                <a:lnTo>
                  <a:pt x="48" y="355"/>
                </a:lnTo>
                <a:lnTo>
                  <a:pt x="48" y="354"/>
                </a:lnTo>
                <a:lnTo>
                  <a:pt x="46" y="354"/>
                </a:lnTo>
                <a:lnTo>
                  <a:pt x="46" y="353"/>
                </a:lnTo>
                <a:lnTo>
                  <a:pt x="46" y="352"/>
                </a:lnTo>
                <a:lnTo>
                  <a:pt x="45" y="352"/>
                </a:lnTo>
                <a:lnTo>
                  <a:pt x="45" y="351"/>
                </a:lnTo>
                <a:lnTo>
                  <a:pt x="44" y="347"/>
                </a:lnTo>
                <a:lnTo>
                  <a:pt x="44" y="345"/>
                </a:lnTo>
                <a:lnTo>
                  <a:pt x="43" y="344"/>
                </a:lnTo>
                <a:lnTo>
                  <a:pt x="43" y="343"/>
                </a:lnTo>
                <a:lnTo>
                  <a:pt x="42" y="342"/>
                </a:lnTo>
                <a:lnTo>
                  <a:pt x="42" y="341"/>
                </a:lnTo>
                <a:lnTo>
                  <a:pt x="41" y="340"/>
                </a:lnTo>
                <a:lnTo>
                  <a:pt x="41" y="338"/>
                </a:lnTo>
                <a:lnTo>
                  <a:pt x="41" y="337"/>
                </a:lnTo>
                <a:lnTo>
                  <a:pt x="40" y="336"/>
                </a:lnTo>
                <a:lnTo>
                  <a:pt x="40" y="335"/>
                </a:lnTo>
                <a:lnTo>
                  <a:pt x="40" y="334"/>
                </a:lnTo>
                <a:lnTo>
                  <a:pt x="40" y="333"/>
                </a:lnTo>
                <a:lnTo>
                  <a:pt x="40" y="332"/>
                </a:lnTo>
                <a:lnTo>
                  <a:pt x="40" y="330"/>
                </a:lnTo>
                <a:lnTo>
                  <a:pt x="40" y="32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1" y="317"/>
                </a:lnTo>
                <a:lnTo>
                  <a:pt x="43" y="313"/>
                </a:lnTo>
                <a:lnTo>
                  <a:pt x="44" y="310"/>
                </a:lnTo>
                <a:lnTo>
                  <a:pt x="44" y="308"/>
                </a:lnTo>
                <a:lnTo>
                  <a:pt x="44" y="307"/>
                </a:lnTo>
                <a:lnTo>
                  <a:pt x="45" y="304"/>
                </a:lnTo>
                <a:lnTo>
                  <a:pt x="46" y="304"/>
                </a:lnTo>
                <a:lnTo>
                  <a:pt x="45" y="301"/>
                </a:lnTo>
                <a:lnTo>
                  <a:pt x="45" y="299"/>
                </a:lnTo>
                <a:lnTo>
                  <a:pt x="44" y="295"/>
                </a:lnTo>
                <a:lnTo>
                  <a:pt x="43" y="294"/>
                </a:lnTo>
                <a:lnTo>
                  <a:pt x="42" y="291"/>
                </a:lnTo>
                <a:lnTo>
                  <a:pt x="41" y="288"/>
                </a:lnTo>
                <a:lnTo>
                  <a:pt x="40" y="287"/>
                </a:lnTo>
                <a:lnTo>
                  <a:pt x="40" y="286"/>
                </a:lnTo>
                <a:lnTo>
                  <a:pt x="37" y="283"/>
                </a:lnTo>
                <a:lnTo>
                  <a:pt x="36" y="282"/>
                </a:lnTo>
                <a:lnTo>
                  <a:pt x="35" y="279"/>
                </a:lnTo>
                <a:lnTo>
                  <a:pt x="34" y="276"/>
                </a:lnTo>
                <a:lnTo>
                  <a:pt x="33" y="274"/>
                </a:lnTo>
                <a:lnTo>
                  <a:pt x="32" y="273"/>
                </a:lnTo>
                <a:lnTo>
                  <a:pt x="32" y="271"/>
                </a:lnTo>
                <a:lnTo>
                  <a:pt x="31" y="271"/>
                </a:lnTo>
                <a:lnTo>
                  <a:pt x="31" y="270"/>
                </a:lnTo>
                <a:lnTo>
                  <a:pt x="29" y="270"/>
                </a:lnTo>
                <a:lnTo>
                  <a:pt x="29" y="271"/>
                </a:lnTo>
                <a:lnTo>
                  <a:pt x="28" y="271"/>
                </a:lnTo>
                <a:lnTo>
                  <a:pt x="26" y="273"/>
                </a:lnTo>
                <a:lnTo>
                  <a:pt x="25" y="274"/>
                </a:lnTo>
                <a:lnTo>
                  <a:pt x="24" y="275"/>
                </a:lnTo>
                <a:lnTo>
                  <a:pt x="23" y="276"/>
                </a:lnTo>
                <a:lnTo>
                  <a:pt x="21" y="277"/>
                </a:lnTo>
                <a:lnTo>
                  <a:pt x="20" y="278"/>
                </a:lnTo>
                <a:lnTo>
                  <a:pt x="19" y="279"/>
                </a:lnTo>
                <a:lnTo>
                  <a:pt x="18" y="279"/>
                </a:lnTo>
                <a:lnTo>
                  <a:pt x="18" y="280"/>
                </a:lnTo>
                <a:lnTo>
                  <a:pt x="17" y="280"/>
                </a:lnTo>
                <a:lnTo>
                  <a:pt x="17" y="282"/>
                </a:lnTo>
                <a:lnTo>
                  <a:pt x="16" y="282"/>
                </a:lnTo>
                <a:lnTo>
                  <a:pt x="16" y="283"/>
                </a:lnTo>
                <a:lnTo>
                  <a:pt x="16" y="284"/>
                </a:lnTo>
                <a:lnTo>
                  <a:pt x="15" y="284"/>
                </a:lnTo>
                <a:lnTo>
                  <a:pt x="15" y="285"/>
                </a:lnTo>
                <a:lnTo>
                  <a:pt x="14" y="286"/>
                </a:lnTo>
                <a:lnTo>
                  <a:pt x="14" y="287"/>
                </a:lnTo>
                <a:lnTo>
                  <a:pt x="14" y="288"/>
                </a:lnTo>
                <a:lnTo>
                  <a:pt x="15" y="288"/>
                </a:lnTo>
                <a:lnTo>
                  <a:pt x="14" y="288"/>
                </a:lnTo>
                <a:lnTo>
                  <a:pt x="15" y="294"/>
                </a:lnTo>
                <a:lnTo>
                  <a:pt x="16" y="299"/>
                </a:lnTo>
                <a:lnTo>
                  <a:pt x="15" y="300"/>
                </a:lnTo>
                <a:lnTo>
                  <a:pt x="15" y="299"/>
                </a:lnTo>
                <a:lnTo>
                  <a:pt x="12" y="299"/>
                </a:lnTo>
                <a:lnTo>
                  <a:pt x="12" y="298"/>
                </a:lnTo>
                <a:lnTo>
                  <a:pt x="12" y="295"/>
                </a:lnTo>
                <a:lnTo>
                  <a:pt x="11" y="287"/>
                </a:lnTo>
                <a:lnTo>
                  <a:pt x="11" y="286"/>
                </a:lnTo>
                <a:lnTo>
                  <a:pt x="11" y="285"/>
                </a:lnTo>
                <a:lnTo>
                  <a:pt x="10" y="284"/>
                </a:lnTo>
                <a:lnTo>
                  <a:pt x="10" y="280"/>
                </a:lnTo>
                <a:lnTo>
                  <a:pt x="10" y="279"/>
                </a:lnTo>
                <a:lnTo>
                  <a:pt x="9" y="276"/>
                </a:lnTo>
                <a:lnTo>
                  <a:pt x="9" y="273"/>
                </a:lnTo>
                <a:lnTo>
                  <a:pt x="9" y="270"/>
                </a:lnTo>
                <a:lnTo>
                  <a:pt x="8" y="267"/>
                </a:lnTo>
                <a:lnTo>
                  <a:pt x="8" y="263"/>
                </a:lnTo>
                <a:lnTo>
                  <a:pt x="8" y="262"/>
                </a:lnTo>
                <a:lnTo>
                  <a:pt x="7" y="260"/>
                </a:lnTo>
                <a:lnTo>
                  <a:pt x="7" y="259"/>
                </a:lnTo>
                <a:lnTo>
                  <a:pt x="7" y="257"/>
                </a:lnTo>
                <a:lnTo>
                  <a:pt x="7" y="255"/>
                </a:lnTo>
                <a:lnTo>
                  <a:pt x="7" y="254"/>
                </a:lnTo>
                <a:lnTo>
                  <a:pt x="6" y="250"/>
                </a:lnTo>
                <a:lnTo>
                  <a:pt x="6" y="248"/>
                </a:lnTo>
                <a:lnTo>
                  <a:pt x="7" y="248"/>
                </a:lnTo>
                <a:lnTo>
                  <a:pt x="8" y="248"/>
                </a:lnTo>
                <a:lnTo>
                  <a:pt x="15" y="246"/>
                </a:lnTo>
                <a:lnTo>
                  <a:pt x="14" y="242"/>
                </a:lnTo>
                <a:lnTo>
                  <a:pt x="12" y="240"/>
                </a:lnTo>
                <a:lnTo>
                  <a:pt x="11" y="238"/>
                </a:lnTo>
                <a:lnTo>
                  <a:pt x="11" y="237"/>
                </a:lnTo>
                <a:lnTo>
                  <a:pt x="10" y="236"/>
                </a:lnTo>
                <a:lnTo>
                  <a:pt x="7" y="233"/>
                </a:lnTo>
                <a:lnTo>
                  <a:pt x="7" y="232"/>
                </a:lnTo>
                <a:lnTo>
                  <a:pt x="6" y="232"/>
                </a:lnTo>
                <a:lnTo>
                  <a:pt x="6" y="231"/>
                </a:lnTo>
                <a:lnTo>
                  <a:pt x="2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6"/>
                </a:lnTo>
                <a:lnTo>
                  <a:pt x="1" y="225"/>
                </a:lnTo>
                <a:lnTo>
                  <a:pt x="1" y="224"/>
                </a:lnTo>
                <a:lnTo>
                  <a:pt x="0" y="223"/>
                </a:lnTo>
                <a:lnTo>
                  <a:pt x="0" y="221"/>
                </a:lnTo>
                <a:lnTo>
                  <a:pt x="2" y="223"/>
                </a:lnTo>
                <a:lnTo>
                  <a:pt x="3" y="224"/>
                </a:lnTo>
                <a:lnTo>
                  <a:pt x="2" y="221"/>
                </a:lnTo>
                <a:lnTo>
                  <a:pt x="2" y="220"/>
                </a:lnTo>
                <a:lnTo>
                  <a:pt x="5" y="219"/>
                </a:lnTo>
                <a:lnTo>
                  <a:pt x="6" y="219"/>
                </a:lnTo>
                <a:lnTo>
                  <a:pt x="6" y="218"/>
                </a:lnTo>
                <a:lnTo>
                  <a:pt x="7" y="217"/>
                </a:lnTo>
                <a:lnTo>
                  <a:pt x="8" y="216"/>
                </a:lnTo>
                <a:lnTo>
                  <a:pt x="10" y="213"/>
                </a:lnTo>
                <a:lnTo>
                  <a:pt x="11" y="212"/>
                </a:lnTo>
                <a:lnTo>
                  <a:pt x="12" y="212"/>
                </a:lnTo>
                <a:lnTo>
                  <a:pt x="15" y="211"/>
                </a:lnTo>
                <a:lnTo>
                  <a:pt x="16" y="210"/>
                </a:lnTo>
                <a:lnTo>
                  <a:pt x="17" y="209"/>
                </a:lnTo>
                <a:lnTo>
                  <a:pt x="20" y="208"/>
                </a:lnTo>
                <a:lnTo>
                  <a:pt x="21" y="207"/>
                </a:lnTo>
                <a:lnTo>
                  <a:pt x="23" y="207"/>
                </a:lnTo>
                <a:lnTo>
                  <a:pt x="25" y="206"/>
                </a:lnTo>
                <a:lnTo>
                  <a:pt x="27" y="203"/>
                </a:lnTo>
                <a:lnTo>
                  <a:pt x="31" y="202"/>
                </a:lnTo>
                <a:lnTo>
                  <a:pt x="32" y="201"/>
                </a:lnTo>
                <a:lnTo>
                  <a:pt x="33" y="201"/>
                </a:lnTo>
                <a:lnTo>
                  <a:pt x="36" y="199"/>
                </a:lnTo>
                <a:lnTo>
                  <a:pt x="37" y="199"/>
                </a:lnTo>
                <a:lnTo>
                  <a:pt x="40" y="199"/>
                </a:lnTo>
                <a:lnTo>
                  <a:pt x="41" y="199"/>
                </a:lnTo>
                <a:lnTo>
                  <a:pt x="43" y="199"/>
                </a:lnTo>
                <a:lnTo>
                  <a:pt x="44" y="199"/>
                </a:lnTo>
                <a:lnTo>
                  <a:pt x="45" y="200"/>
                </a:lnTo>
                <a:lnTo>
                  <a:pt x="45" y="199"/>
                </a:lnTo>
                <a:lnTo>
                  <a:pt x="45" y="196"/>
                </a:lnTo>
                <a:lnTo>
                  <a:pt x="52" y="167"/>
                </a:lnTo>
                <a:lnTo>
                  <a:pt x="52" y="165"/>
                </a:lnTo>
                <a:lnTo>
                  <a:pt x="52" y="161"/>
                </a:lnTo>
                <a:lnTo>
                  <a:pt x="51" y="159"/>
                </a:lnTo>
                <a:lnTo>
                  <a:pt x="51" y="157"/>
                </a:lnTo>
                <a:lnTo>
                  <a:pt x="50" y="156"/>
                </a:lnTo>
                <a:lnTo>
                  <a:pt x="49" y="150"/>
                </a:lnTo>
                <a:lnTo>
                  <a:pt x="48" y="148"/>
                </a:lnTo>
                <a:lnTo>
                  <a:pt x="44" y="141"/>
                </a:lnTo>
                <a:lnTo>
                  <a:pt x="38" y="132"/>
                </a:lnTo>
                <a:lnTo>
                  <a:pt x="34" y="124"/>
                </a:lnTo>
                <a:lnTo>
                  <a:pt x="29" y="116"/>
                </a:lnTo>
                <a:lnTo>
                  <a:pt x="29" y="115"/>
                </a:lnTo>
                <a:lnTo>
                  <a:pt x="27" y="114"/>
                </a:lnTo>
                <a:lnTo>
                  <a:pt x="31" y="112"/>
                </a:lnTo>
                <a:lnTo>
                  <a:pt x="31" y="111"/>
                </a:lnTo>
                <a:lnTo>
                  <a:pt x="32" y="110"/>
                </a:lnTo>
                <a:lnTo>
                  <a:pt x="32" y="109"/>
                </a:lnTo>
                <a:lnTo>
                  <a:pt x="42" y="106"/>
                </a:lnTo>
                <a:lnTo>
                  <a:pt x="43" y="106"/>
                </a:lnTo>
                <a:lnTo>
                  <a:pt x="42" y="103"/>
                </a:lnTo>
                <a:lnTo>
                  <a:pt x="42" y="102"/>
                </a:lnTo>
                <a:lnTo>
                  <a:pt x="42" y="101"/>
                </a:lnTo>
                <a:lnTo>
                  <a:pt x="41" y="96"/>
                </a:lnTo>
                <a:lnTo>
                  <a:pt x="40" y="96"/>
                </a:lnTo>
                <a:lnTo>
                  <a:pt x="41" y="96"/>
                </a:lnTo>
                <a:lnTo>
                  <a:pt x="42" y="96"/>
                </a:lnTo>
                <a:lnTo>
                  <a:pt x="43" y="95"/>
                </a:lnTo>
                <a:lnTo>
                  <a:pt x="45" y="95"/>
                </a:lnTo>
                <a:lnTo>
                  <a:pt x="46" y="94"/>
                </a:lnTo>
                <a:lnTo>
                  <a:pt x="48" y="94"/>
                </a:lnTo>
                <a:lnTo>
                  <a:pt x="51" y="93"/>
                </a:lnTo>
                <a:lnTo>
                  <a:pt x="52" y="92"/>
                </a:lnTo>
                <a:lnTo>
                  <a:pt x="53" y="92"/>
                </a:lnTo>
                <a:lnTo>
                  <a:pt x="54" y="92"/>
                </a:lnTo>
                <a:lnTo>
                  <a:pt x="55" y="92"/>
                </a:lnTo>
                <a:lnTo>
                  <a:pt x="57" y="92"/>
                </a:lnTo>
                <a:lnTo>
                  <a:pt x="59" y="93"/>
                </a:lnTo>
                <a:lnTo>
                  <a:pt x="60" y="93"/>
                </a:lnTo>
                <a:lnTo>
                  <a:pt x="61" y="93"/>
                </a:lnTo>
                <a:lnTo>
                  <a:pt x="62" y="85"/>
                </a:lnTo>
                <a:lnTo>
                  <a:pt x="62" y="84"/>
                </a:lnTo>
                <a:lnTo>
                  <a:pt x="61" y="81"/>
                </a:lnTo>
                <a:lnTo>
                  <a:pt x="60" y="78"/>
                </a:lnTo>
                <a:lnTo>
                  <a:pt x="60" y="77"/>
                </a:lnTo>
                <a:lnTo>
                  <a:pt x="68" y="74"/>
                </a:lnTo>
                <a:lnTo>
                  <a:pt x="71" y="67"/>
                </a:lnTo>
                <a:lnTo>
                  <a:pt x="70" y="60"/>
                </a:lnTo>
                <a:lnTo>
                  <a:pt x="69" y="54"/>
                </a:lnTo>
                <a:lnTo>
                  <a:pt x="79" y="52"/>
                </a:lnTo>
                <a:lnTo>
                  <a:pt x="84" y="51"/>
                </a:lnTo>
                <a:lnTo>
                  <a:pt x="83" y="48"/>
                </a:lnTo>
                <a:lnTo>
                  <a:pt x="83" y="47"/>
                </a:lnTo>
                <a:lnTo>
                  <a:pt x="94" y="45"/>
                </a:lnTo>
                <a:lnTo>
                  <a:pt x="96" y="45"/>
                </a:lnTo>
                <a:lnTo>
                  <a:pt x="97" y="45"/>
                </a:lnTo>
                <a:lnTo>
                  <a:pt x="98" y="44"/>
                </a:lnTo>
                <a:lnTo>
                  <a:pt x="100" y="44"/>
                </a:lnTo>
                <a:lnTo>
                  <a:pt x="102" y="44"/>
                </a:lnTo>
                <a:lnTo>
                  <a:pt x="105" y="43"/>
                </a:lnTo>
                <a:lnTo>
                  <a:pt x="107" y="43"/>
                </a:lnTo>
                <a:lnTo>
                  <a:pt x="109" y="43"/>
                </a:lnTo>
                <a:lnTo>
                  <a:pt x="110" y="42"/>
                </a:lnTo>
                <a:lnTo>
                  <a:pt x="111" y="42"/>
                </a:lnTo>
                <a:lnTo>
                  <a:pt x="115" y="41"/>
                </a:lnTo>
                <a:lnTo>
                  <a:pt x="118" y="41"/>
                </a:lnTo>
                <a:lnTo>
                  <a:pt x="119" y="41"/>
                </a:lnTo>
                <a:lnTo>
                  <a:pt x="120" y="41"/>
                </a:lnTo>
                <a:lnTo>
                  <a:pt x="121" y="40"/>
                </a:lnTo>
                <a:lnTo>
                  <a:pt x="121" y="39"/>
                </a:lnTo>
                <a:lnTo>
                  <a:pt x="121" y="40"/>
                </a:lnTo>
                <a:lnTo>
                  <a:pt x="119" y="27"/>
                </a:lnTo>
                <a:lnTo>
                  <a:pt x="118" y="25"/>
                </a:lnTo>
                <a:lnTo>
                  <a:pt x="118" y="24"/>
                </a:lnTo>
                <a:lnTo>
                  <a:pt x="119" y="23"/>
                </a:lnTo>
                <a:lnTo>
                  <a:pt x="119" y="19"/>
                </a:lnTo>
                <a:lnTo>
                  <a:pt x="116" y="18"/>
                </a:lnTo>
                <a:lnTo>
                  <a:pt x="115" y="18"/>
                </a:lnTo>
                <a:lnTo>
                  <a:pt x="113" y="18"/>
                </a:lnTo>
                <a:lnTo>
                  <a:pt x="113" y="17"/>
                </a:lnTo>
                <a:lnTo>
                  <a:pt x="113" y="15"/>
                </a:lnTo>
                <a:lnTo>
                  <a:pt x="113" y="14"/>
                </a:lnTo>
                <a:lnTo>
                  <a:pt x="114" y="14"/>
                </a:lnTo>
                <a:lnTo>
                  <a:pt x="114" y="11"/>
                </a:lnTo>
                <a:lnTo>
                  <a:pt x="124" y="10"/>
                </a:lnTo>
                <a:lnTo>
                  <a:pt x="127" y="10"/>
                </a:lnTo>
                <a:lnTo>
                  <a:pt x="129" y="10"/>
                </a:lnTo>
                <a:lnTo>
                  <a:pt x="136" y="10"/>
                </a:lnTo>
                <a:lnTo>
                  <a:pt x="138" y="11"/>
                </a:lnTo>
                <a:lnTo>
                  <a:pt x="138" y="9"/>
                </a:lnTo>
                <a:lnTo>
                  <a:pt x="137" y="8"/>
                </a:lnTo>
                <a:lnTo>
                  <a:pt x="137" y="7"/>
                </a:lnTo>
                <a:lnTo>
                  <a:pt x="138" y="8"/>
                </a:lnTo>
                <a:lnTo>
                  <a:pt x="140" y="9"/>
                </a:lnTo>
                <a:lnTo>
                  <a:pt x="143" y="10"/>
                </a:lnTo>
                <a:lnTo>
                  <a:pt x="144" y="10"/>
                </a:lnTo>
                <a:lnTo>
                  <a:pt x="144" y="9"/>
                </a:lnTo>
                <a:lnTo>
                  <a:pt x="145" y="9"/>
                </a:lnTo>
                <a:lnTo>
                  <a:pt x="146" y="8"/>
                </a:lnTo>
                <a:lnTo>
                  <a:pt x="148" y="6"/>
                </a:lnTo>
                <a:lnTo>
                  <a:pt x="149" y="6"/>
                </a:lnTo>
                <a:lnTo>
                  <a:pt x="150" y="4"/>
                </a:lnTo>
                <a:lnTo>
                  <a:pt x="152" y="4"/>
                </a:lnTo>
                <a:lnTo>
                  <a:pt x="153" y="2"/>
                </a:lnTo>
                <a:lnTo>
                  <a:pt x="155" y="0"/>
                </a:lnTo>
                <a:lnTo>
                  <a:pt x="161" y="1"/>
                </a:lnTo>
                <a:lnTo>
                  <a:pt x="166" y="3"/>
                </a:lnTo>
                <a:lnTo>
                  <a:pt x="167" y="3"/>
                </a:lnTo>
                <a:lnTo>
                  <a:pt x="167" y="4"/>
                </a:lnTo>
                <a:lnTo>
                  <a:pt x="169" y="6"/>
                </a:lnTo>
                <a:lnTo>
                  <a:pt x="170" y="7"/>
                </a:lnTo>
                <a:lnTo>
                  <a:pt x="170" y="8"/>
                </a:lnTo>
                <a:lnTo>
                  <a:pt x="171" y="9"/>
                </a:lnTo>
                <a:lnTo>
                  <a:pt x="176" y="10"/>
                </a:lnTo>
                <a:lnTo>
                  <a:pt x="181" y="11"/>
                </a:lnTo>
                <a:lnTo>
                  <a:pt x="183" y="15"/>
                </a:lnTo>
                <a:lnTo>
                  <a:pt x="184" y="16"/>
                </a:lnTo>
                <a:lnTo>
                  <a:pt x="188" y="17"/>
                </a:lnTo>
                <a:lnTo>
                  <a:pt x="191" y="18"/>
                </a:lnTo>
                <a:lnTo>
                  <a:pt x="193" y="19"/>
                </a:lnTo>
                <a:lnTo>
                  <a:pt x="195" y="19"/>
                </a:lnTo>
                <a:lnTo>
                  <a:pt x="196" y="24"/>
                </a:lnTo>
                <a:lnTo>
                  <a:pt x="197" y="24"/>
                </a:lnTo>
                <a:lnTo>
                  <a:pt x="197" y="25"/>
                </a:lnTo>
                <a:lnTo>
                  <a:pt x="198" y="26"/>
                </a:lnTo>
                <a:lnTo>
                  <a:pt x="201" y="27"/>
                </a:lnTo>
                <a:lnTo>
                  <a:pt x="207" y="27"/>
                </a:lnTo>
                <a:lnTo>
                  <a:pt x="219" y="37"/>
                </a:lnTo>
                <a:lnTo>
                  <a:pt x="221" y="37"/>
                </a:lnTo>
                <a:lnTo>
                  <a:pt x="222" y="39"/>
                </a:lnTo>
                <a:lnTo>
                  <a:pt x="226" y="43"/>
                </a:lnTo>
                <a:close/>
                <a:moveTo>
                  <a:pt x="359" y="235"/>
                </a:moveTo>
                <a:lnTo>
                  <a:pt x="360" y="236"/>
                </a:lnTo>
                <a:lnTo>
                  <a:pt x="362" y="238"/>
                </a:lnTo>
                <a:lnTo>
                  <a:pt x="363" y="241"/>
                </a:lnTo>
                <a:lnTo>
                  <a:pt x="363" y="243"/>
                </a:lnTo>
                <a:lnTo>
                  <a:pt x="362" y="244"/>
                </a:lnTo>
                <a:lnTo>
                  <a:pt x="362" y="246"/>
                </a:lnTo>
                <a:lnTo>
                  <a:pt x="362" y="248"/>
                </a:lnTo>
                <a:lnTo>
                  <a:pt x="361" y="250"/>
                </a:lnTo>
                <a:lnTo>
                  <a:pt x="362" y="251"/>
                </a:lnTo>
                <a:lnTo>
                  <a:pt x="363" y="252"/>
                </a:lnTo>
                <a:lnTo>
                  <a:pt x="364" y="253"/>
                </a:lnTo>
                <a:lnTo>
                  <a:pt x="365" y="253"/>
                </a:lnTo>
                <a:lnTo>
                  <a:pt x="364" y="254"/>
                </a:lnTo>
                <a:lnTo>
                  <a:pt x="363" y="255"/>
                </a:lnTo>
                <a:lnTo>
                  <a:pt x="362" y="257"/>
                </a:lnTo>
                <a:lnTo>
                  <a:pt x="361" y="258"/>
                </a:lnTo>
                <a:lnTo>
                  <a:pt x="361" y="257"/>
                </a:lnTo>
                <a:lnTo>
                  <a:pt x="359" y="255"/>
                </a:lnTo>
                <a:lnTo>
                  <a:pt x="361" y="258"/>
                </a:lnTo>
                <a:lnTo>
                  <a:pt x="362" y="259"/>
                </a:lnTo>
                <a:lnTo>
                  <a:pt x="359" y="261"/>
                </a:lnTo>
                <a:lnTo>
                  <a:pt x="359" y="262"/>
                </a:lnTo>
                <a:lnTo>
                  <a:pt x="362" y="266"/>
                </a:lnTo>
                <a:lnTo>
                  <a:pt x="361" y="267"/>
                </a:lnTo>
                <a:lnTo>
                  <a:pt x="359" y="269"/>
                </a:lnTo>
                <a:lnTo>
                  <a:pt x="359" y="270"/>
                </a:lnTo>
                <a:lnTo>
                  <a:pt x="361" y="273"/>
                </a:lnTo>
                <a:lnTo>
                  <a:pt x="362" y="274"/>
                </a:lnTo>
                <a:lnTo>
                  <a:pt x="363" y="275"/>
                </a:lnTo>
                <a:lnTo>
                  <a:pt x="364" y="275"/>
                </a:lnTo>
                <a:lnTo>
                  <a:pt x="364" y="276"/>
                </a:lnTo>
                <a:lnTo>
                  <a:pt x="365" y="277"/>
                </a:lnTo>
                <a:lnTo>
                  <a:pt x="366" y="277"/>
                </a:lnTo>
                <a:lnTo>
                  <a:pt x="366" y="278"/>
                </a:lnTo>
                <a:lnTo>
                  <a:pt x="368" y="279"/>
                </a:lnTo>
                <a:lnTo>
                  <a:pt x="369" y="280"/>
                </a:lnTo>
                <a:lnTo>
                  <a:pt x="370" y="282"/>
                </a:lnTo>
                <a:lnTo>
                  <a:pt x="371" y="282"/>
                </a:lnTo>
                <a:lnTo>
                  <a:pt x="371" y="283"/>
                </a:lnTo>
                <a:lnTo>
                  <a:pt x="372" y="283"/>
                </a:lnTo>
                <a:lnTo>
                  <a:pt x="372" y="282"/>
                </a:lnTo>
                <a:lnTo>
                  <a:pt x="373" y="280"/>
                </a:lnTo>
                <a:lnTo>
                  <a:pt x="373" y="279"/>
                </a:lnTo>
                <a:lnTo>
                  <a:pt x="374" y="279"/>
                </a:lnTo>
                <a:lnTo>
                  <a:pt x="374" y="280"/>
                </a:lnTo>
                <a:lnTo>
                  <a:pt x="376" y="280"/>
                </a:lnTo>
                <a:lnTo>
                  <a:pt x="376" y="282"/>
                </a:lnTo>
                <a:lnTo>
                  <a:pt x="377" y="282"/>
                </a:lnTo>
                <a:lnTo>
                  <a:pt x="378" y="282"/>
                </a:lnTo>
                <a:lnTo>
                  <a:pt x="378" y="283"/>
                </a:lnTo>
                <a:lnTo>
                  <a:pt x="377" y="285"/>
                </a:lnTo>
                <a:lnTo>
                  <a:pt x="376" y="285"/>
                </a:lnTo>
                <a:lnTo>
                  <a:pt x="377" y="286"/>
                </a:lnTo>
                <a:lnTo>
                  <a:pt x="379" y="287"/>
                </a:lnTo>
                <a:lnTo>
                  <a:pt x="380" y="288"/>
                </a:lnTo>
                <a:lnTo>
                  <a:pt x="381" y="288"/>
                </a:lnTo>
                <a:lnTo>
                  <a:pt x="382" y="290"/>
                </a:lnTo>
                <a:lnTo>
                  <a:pt x="383" y="290"/>
                </a:lnTo>
                <a:lnTo>
                  <a:pt x="383" y="288"/>
                </a:lnTo>
                <a:lnTo>
                  <a:pt x="387" y="284"/>
                </a:lnTo>
                <a:lnTo>
                  <a:pt x="386" y="283"/>
                </a:lnTo>
                <a:lnTo>
                  <a:pt x="387" y="283"/>
                </a:lnTo>
                <a:lnTo>
                  <a:pt x="387" y="282"/>
                </a:lnTo>
                <a:lnTo>
                  <a:pt x="387" y="280"/>
                </a:lnTo>
                <a:lnTo>
                  <a:pt x="388" y="280"/>
                </a:lnTo>
                <a:lnTo>
                  <a:pt x="388" y="279"/>
                </a:lnTo>
                <a:lnTo>
                  <a:pt x="389" y="280"/>
                </a:lnTo>
                <a:lnTo>
                  <a:pt x="390" y="278"/>
                </a:lnTo>
                <a:lnTo>
                  <a:pt x="391" y="277"/>
                </a:lnTo>
                <a:lnTo>
                  <a:pt x="391" y="276"/>
                </a:lnTo>
                <a:lnTo>
                  <a:pt x="392" y="276"/>
                </a:lnTo>
                <a:lnTo>
                  <a:pt x="391" y="275"/>
                </a:lnTo>
                <a:lnTo>
                  <a:pt x="390" y="275"/>
                </a:lnTo>
                <a:lnTo>
                  <a:pt x="389" y="274"/>
                </a:lnTo>
                <a:lnTo>
                  <a:pt x="388" y="276"/>
                </a:lnTo>
                <a:lnTo>
                  <a:pt x="386" y="278"/>
                </a:lnTo>
                <a:lnTo>
                  <a:pt x="385" y="278"/>
                </a:lnTo>
                <a:lnTo>
                  <a:pt x="387" y="275"/>
                </a:lnTo>
                <a:lnTo>
                  <a:pt x="385" y="274"/>
                </a:lnTo>
                <a:lnTo>
                  <a:pt x="385" y="273"/>
                </a:lnTo>
                <a:lnTo>
                  <a:pt x="383" y="273"/>
                </a:lnTo>
                <a:lnTo>
                  <a:pt x="382" y="271"/>
                </a:lnTo>
                <a:lnTo>
                  <a:pt x="381" y="271"/>
                </a:lnTo>
                <a:lnTo>
                  <a:pt x="380" y="270"/>
                </a:lnTo>
                <a:lnTo>
                  <a:pt x="379" y="270"/>
                </a:lnTo>
                <a:lnTo>
                  <a:pt x="380" y="269"/>
                </a:lnTo>
                <a:lnTo>
                  <a:pt x="381" y="267"/>
                </a:lnTo>
                <a:lnTo>
                  <a:pt x="382" y="266"/>
                </a:lnTo>
                <a:lnTo>
                  <a:pt x="383" y="263"/>
                </a:lnTo>
                <a:lnTo>
                  <a:pt x="382" y="263"/>
                </a:lnTo>
                <a:lnTo>
                  <a:pt x="382" y="262"/>
                </a:lnTo>
                <a:lnTo>
                  <a:pt x="383" y="262"/>
                </a:lnTo>
                <a:lnTo>
                  <a:pt x="385" y="261"/>
                </a:lnTo>
                <a:lnTo>
                  <a:pt x="386" y="261"/>
                </a:lnTo>
                <a:lnTo>
                  <a:pt x="387" y="261"/>
                </a:lnTo>
                <a:lnTo>
                  <a:pt x="388" y="261"/>
                </a:lnTo>
                <a:lnTo>
                  <a:pt x="389" y="260"/>
                </a:lnTo>
                <a:lnTo>
                  <a:pt x="390" y="260"/>
                </a:lnTo>
                <a:lnTo>
                  <a:pt x="391" y="260"/>
                </a:lnTo>
                <a:lnTo>
                  <a:pt x="392" y="259"/>
                </a:lnTo>
                <a:lnTo>
                  <a:pt x="394" y="258"/>
                </a:lnTo>
                <a:lnTo>
                  <a:pt x="395" y="257"/>
                </a:lnTo>
                <a:lnTo>
                  <a:pt x="394" y="257"/>
                </a:lnTo>
                <a:lnTo>
                  <a:pt x="394" y="255"/>
                </a:lnTo>
                <a:lnTo>
                  <a:pt x="392" y="254"/>
                </a:lnTo>
                <a:lnTo>
                  <a:pt x="391" y="255"/>
                </a:lnTo>
                <a:lnTo>
                  <a:pt x="389" y="255"/>
                </a:lnTo>
                <a:lnTo>
                  <a:pt x="387" y="257"/>
                </a:lnTo>
                <a:lnTo>
                  <a:pt x="387" y="255"/>
                </a:lnTo>
                <a:lnTo>
                  <a:pt x="386" y="254"/>
                </a:lnTo>
                <a:lnTo>
                  <a:pt x="390" y="253"/>
                </a:lnTo>
                <a:lnTo>
                  <a:pt x="388" y="251"/>
                </a:lnTo>
                <a:lnTo>
                  <a:pt x="386" y="250"/>
                </a:lnTo>
                <a:lnTo>
                  <a:pt x="386" y="249"/>
                </a:lnTo>
                <a:lnTo>
                  <a:pt x="385" y="249"/>
                </a:lnTo>
                <a:lnTo>
                  <a:pt x="383" y="248"/>
                </a:lnTo>
                <a:lnTo>
                  <a:pt x="381" y="244"/>
                </a:lnTo>
                <a:lnTo>
                  <a:pt x="374" y="236"/>
                </a:lnTo>
                <a:lnTo>
                  <a:pt x="365" y="235"/>
                </a:lnTo>
                <a:lnTo>
                  <a:pt x="363" y="235"/>
                </a:lnTo>
                <a:lnTo>
                  <a:pt x="361" y="235"/>
                </a:lnTo>
                <a:lnTo>
                  <a:pt x="357" y="234"/>
                </a:lnTo>
                <a:lnTo>
                  <a:pt x="359" y="235"/>
                </a:lnTo>
                <a:close/>
                <a:moveTo>
                  <a:pt x="359" y="255"/>
                </a:moveTo>
                <a:lnTo>
                  <a:pt x="359" y="254"/>
                </a:lnTo>
                <a:lnTo>
                  <a:pt x="360" y="253"/>
                </a:lnTo>
                <a:lnTo>
                  <a:pt x="360" y="252"/>
                </a:lnTo>
                <a:lnTo>
                  <a:pt x="360" y="251"/>
                </a:lnTo>
                <a:lnTo>
                  <a:pt x="360" y="250"/>
                </a:lnTo>
                <a:lnTo>
                  <a:pt x="361" y="249"/>
                </a:lnTo>
                <a:lnTo>
                  <a:pt x="361" y="248"/>
                </a:lnTo>
                <a:lnTo>
                  <a:pt x="361" y="246"/>
                </a:lnTo>
                <a:lnTo>
                  <a:pt x="361" y="245"/>
                </a:lnTo>
                <a:lnTo>
                  <a:pt x="360" y="244"/>
                </a:lnTo>
                <a:lnTo>
                  <a:pt x="360" y="242"/>
                </a:lnTo>
                <a:lnTo>
                  <a:pt x="360" y="241"/>
                </a:lnTo>
                <a:lnTo>
                  <a:pt x="359" y="240"/>
                </a:lnTo>
                <a:lnTo>
                  <a:pt x="359" y="238"/>
                </a:lnTo>
                <a:lnTo>
                  <a:pt x="357" y="237"/>
                </a:lnTo>
                <a:lnTo>
                  <a:pt x="357" y="235"/>
                </a:lnTo>
                <a:lnTo>
                  <a:pt x="355" y="237"/>
                </a:lnTo>
                <a:lnTo>
                  <a:pt x="353" y="241"/>
                </a:lnTo>
                <a:lnTo>
                  <a:pt x="352" y="241"/>
                </a:lnTo>
                <a:lnTo>
                  <a:pt x="352" y="242"/>
                </a:lnTo>
                <a:lnTo>
                  <a:pt x="351" y="242"/>
                </a:lnTo>
                <a:lnTo>
                  <a:pt x="350" y="243"/>
                </a:lnTo>
                <a:lnTo>
                  <a:pt x="347" y="245"/>
                </a:lnTo>
                <a:lnTo>
                  <a:pt x="346" y="248"/>
                </a:lnTo>
                <a:lnTo>
                  <a:pt x="350" y="251"/>
                </a:lnTo>
                <a:lnTo>
                  <a:pt x="352" y="252"/>
                </a:lnTo>
                <a:lnTo>
                  <a:pt x="352" y="253"/>
                </a:lnTo>
                <a:lnTo>
                  <a:pt x="354" y="254"/>
                </a:lnTo>
                <a:lnTo>
                  <a:pt x="356" y="257"/>
                </a:lnTo>
                <a:lnTo>
                  <a:pt x="357" y="258"/>
                </a:lnTo>
                <a:lnTo>
                  <a:pt x="359" y="257"/>
                </a:lnTo>
                <a:lnTo>
                  <a:pt x="359" y="255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334" name="Freeform 1061">
            <a:extLst>
              <a:ext uri="{FF2B5EF4-FFF2-40B4-BE49-F238E27FC236}">
                <a16:creationId xmlns:a16="http://schemas.microsoft.com/office/drawing/2014/main" id="{DAF24519-A619-765D-D184-DD9B07CBC5F8}"/>
              </a:ext>
            </a:extLst>
          </p:cNvPr>
          <p:cNvSpPr>
            <a:spLocks noEditPoints="1"/>
          </p:cNvSpPr>
          <p:nvPr/>
        </p:nvSpPr>
        <p:spPr bwMode="auto">
          <a:xfrm>
            <a:off x="4945837" y="2305125"/>
            <a:ext cx="755650" cy="820738"/>
          </a:xfrm>
          <a:custGeom>
            <a:avLst/>
            <a:gdLst>
              <a:gd name="T0" fmla="*/ 403 w 476"/>
              <a:gd name="T1" fmla="*/ 101 h 517"/>
              <a:gd name="T2" fmla="*/ 402 w 476"/>
              <a:gd name="T3" fmla="*/ 122 h 517"/>
              <a:gd name="T4" fmla="*/ 392 w 476"/>
              <a:gd name="T5" fmla="*/ 151 h 517"/>
              <a:gd name="T6" fmla="*/ 387 w 476"/>
              <a:gd name="T7" fmla="*/ 180 h 517"/>
              <a:gd name="T8" fmla="*/ 434 w 476"/>
              <a:gd name="T9" fmla="*/ 221 h 517"/>
              <a:gd name="T10" fmla="*/ 458 w 476"/>
              <a:gd name="T11" fmla="*/ 253 h 517"/>
              <a:gd name="T12" fmla="*/ 476 w 476"/>
              <a:gd name="T13" fmla="*/ 310 h 517"/>
              <a:gd name="T14" fmla="*/ 443 w 476"/>
              <a:gd name="T15" fmla="*/ 325 h 517"/>
              <a:gd name="T16" fmla="*/ 411 w 476"/>
              <a:gd name="T17" fmla="*/ 325 h 517"/>
              <a:gd name="T18" fmla="*/ 408 w 476"/>
              <a:gd name="T19" fmla="*/ 347 h 517"/>
              <a:gd name="T20" fmla="*/ 408 w 476"/>
              <a:gd name="T21" fmla="*/ 390 h 517"/>
              <a:gd name="T22" fmla="*/ 373 w 476"/>
              <a:gd name="T23" fmla="*/ 428 h 517"/>
              <a:gd name="T24" fmla="*/ 284 w 476"/>
              <a:gd name="T25" fmla="*/ 462 h 517"/>
              <a:gd name="T26" fmla="*/ 301 w 476"/>
              <a:gd name="T27" fmla="*/ 459 h 517"/>
              <a:gd name="T28" fmla="*/ 310 w 476"/>
              <a:gd name="T29" fmla="*/ 468 h 517"/>
              <a:gd name="T30" fmla="*/ 308 w 476"/>
              <a:gd name="T31" fmla="*/ 482 h 517"/>
              <a:gd name="T32" fmla="*/ 306 w 476"/>
              <a:gd name="T33" fmla="*/ 502 h 517"/>
              <a:gd name="T34" fmla="*/ 280 w 476"/>
              <a:gd name="T35" fmla="*/ 512 h 517"/>
              <a:gd name="T36" fmla="*/ 136 w 476"/>
              <a:gd name="T37" fmla="*/ 438 h 517"/>
              <a:gd name="T38" fmla="*/ 193 w 476"/>
              <a:gd name="T39" fmla="*/ 429 h 517"/>
              <a:gd name="T40" fmla="*/ 136 w 476"/>
              <a:gd name="T41" fmla="*/ 384 h 517"/>
              <a:gd name="T42" fmla="*/ 147 w 476"/>
              <a:gd name="T43" fmla="*/ 365 h 517"/>
              <a:gd name="T44" fmla="*/ 136 w 476"/>
              <a:gd name="T45" fmla="*/ 352 h 517"/>
              <a:gd name="T46" fmla="*/ 139 w 476"/>
              <a:gd name="T47" fmla="*/ 334 h 517"/>
              <a:gd name="T48" fmla="*/ 142 w 476"/>
              <a:gd name="T49" fmla="*/ 309 h 517"/>
              <a:gd name="T50" fmla="*/ 107 w 476"/>
              <a:gd name="T51" fmla="*/ 304 h 517"/>
              <a:gd name="T52" fmla="*/ 85 w 476"/>
              <a:gd name="T53" fmla="*/ 295 h 517"/>
              <a:gd name="T54" fmla="*/ 0 w 476"/>
              <a:gd name="T55" fmla="*/ 218 h 517"/>
              <a:gd name="T56" fmla="*/ 11 w 476"/>
              <a:gd name="T57" fmla="*/ 187 h 517"/>
              <a:gd name="T58" fmla="*/ 35 w 476"/>
              <a:gd name="T59" fmla="*/ 179 h 517"/>
              <a:gd name="T60" fmla="*/ 46 w 476"/>
              <a:gd name="T61" fmla="*/ 166 h 517"/>
              <a:gd name="T62" fmla="*/ 16 w 476"/>
              <a:gd name="T63" fmla="*/ 150 h 517"/>
              <a:gd name="T64" fmla="*/ 16 w 476"/>
              <a:gd name="T65" fmla="*/ 105 h 517"/>
              <a:gd name="T66" fmla="*/ 50 w 476"/>
              <a:gd name="T67" fmla="*/ 110 h 517"/>
              <a:gd name="T68" fmla="*/ 81 w 476"/>
              <a:gd name="T69" fmla="*/ 117 h 517"/>
              <a:gd name="T70" fmla="*/ 95 w 476"/>
              <a:gd name="T71" fmla="*/ 114 h 517"/>
              <a:gd name="T72" fmla="*/ 87 w 476"/>
              <a:gd name="T73" fmla="*/ 103 h 517"/>
              <a:gd name="T74" fmla="*/ 62 w 476"/>
              <a:gd name="T75" fmla="*/ 88 h 517"/>
              <a:gd name="T76" fmla="*/ 83 w 476"/>
              <a:gd name="T77" fmla="*/ 25 h 517"/>
              <a:gd name="T78" fmla="*/ 111 w 476"/>
              <a:gd name="T79" fmla="*/ 2 h 517"/>
              <a:gd name="T80" fmla="*/ 136 w 476"/>
              <a:gd name="T81" fmla="*/ 20 h 517"/>
              <a:gd name="T82" fmla="*/ 166 w 476"/>
              <a:gd name="T83" fmla="*/ 42 h 517"/>
              <a:gd name="T84" fmla="*/ 207 w 476"/>
              <a:gd name="T85" fmla="*/ 42 h 517"/>
              <a:gd name="T86" fmla="*/ 227 w 476"/>
              <a:gd name="T87" fmla="*/ 60 h 517"/>
              <a:gd name="T88" fmla="*/ 239 w 476"/>
              <a:gd name="T89" fmla="*/ 62 h 517"/>
              <a:gd name="T90" fmla="*/ 253 w 476"/>
              <a:gd name="T91" fmla="*/ 67 h 517"/>
              <a:gd name="T92" fmla="*/ 275 w 476"/>
              <a:gd name="T93" fmla="*/ 69 h 517"/>
              <a:gd name="T94" fmla="*/ 287 w 476"/>
              <a:gd name="T95" fmla="*/ 71 h 517"/>
              <a:gd name="T96" fmla="*/ 301 w 476"/>
              <a:gd name="T97" fmla="*/ 72 h 517"/>
              <a:gd name="T98" fmla="*/ 322 w 476"/>
              <a:gd name="T99" fmla="*/ 66 h 517"/>
              <a:gd name="T100" fmla="*/ 331 w 476"/>
              <a:gd name="T101" fmla="*/ 62 h 517"/>
              <a:gd name="T102" fmla="*/ 349 w 476"/>
              <a:gd name="T103" fmla="*/ 54 h 517"/>
              <a:gd name="T104" fmla="*/ 354 w 476"/>
              <a:gd name="T105" fmla="*/ 53 h 517"/>
              <a:gd name="T106" fmla="*/ 364 w 476"/>
              <a:gd name="T107" fmla="*/ 47 h 517"/>
              <a:gd name="T108" fmla="*/ 385 w 476"/>
              <a:gd name="T109" fmla="*/ 49 h 517"/>
              <a:gd name="T110" fmla="*/ 395 w 476"/>
              <a:gd name="T111" fmla="*/ 84 h 517"/>
              <a:gd name="T112" fmla="*/ 152 w 476"/>
              <a:gd name="T113" fmla="*/ 113 h 517"/>
              <a:gd name="T114" fmla="*/ 149 w 476"/>
              <a:gd name="T115" fmla="*/ 89 h 517"/>
              <a:gd name="T116" fmla="*/ 41 w 476"/>
              <a:gd name="T117" fmla="*/ 189 h 517"/>
              <a:gd name="T118" fmla="*/ 50 w 476"/>
              <a:gd name="T119" fmla="*/ 206 h 517"/>
              <a:gd name="T120" fmla="*/ 41 w 476"/>
              <a:gd name="T121" fmla="*/ 188 h 5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476" h="517">
                <a:moveTo>
                  <a:pt x="406" y="84"/>
                </a:moveTo>
                <a:lnTo>
                  <a:pt x="407" y="84"/>
                </a:lnTo>
                <a:lnTo>
                  <a:pt x="408" y="84"/>
                </a:lnTo>
                <a:lnTo>
                  <a:pt x="408" y="86"/>
                </a:lnTo>
                <a:lnTo>
                  <a:pt x="408" y="87"/>
                </a:lnTo>
                <a:lnTo>
                  <a:pt x="408" y="89"/>
                </a:lnTo>
                <a:lnTo>
                  <a:pt x="408" y="96"/>
                </a:lnTo>
                <a:lnTo>
                  <a:pt x="408" y="100"/>
                </a:lnTo>
                <a:lnTo>
                  <a:pt x="402" y="99"/>
                </a:lnTo>
                <a:lnTo>
                  <a:pt x="403" y="100"/>
                </a:lnTo>
                <a:lnTo>
                  <a:pt x="403" y="101"/>
                </a:lnTo>
                <a:lnTo>
                  <a:pt x="402" y="105"/>
                </a:lnTo>
                <a:lnTo>
                  <a:pt x="400" y="110"/>
                </a:lnTo>
                <a:lnTo>
                  <a:pt x="400" y="113"/>
                </a:lnTo>
                <a:lnTo>
                  <a:pt x="399" y="114"/>
                </a:lnTo>
                <a:lnTo>
                  <a:pt x="399" y="118"/>
                </a:lnTo>
                <a:lnTo>
                  <a:pt x="403" y="118"/>
                </a:lnTo>
                <a:lnTo>
                  <a:pt x="403" y="119"/>
                </a:lnTo>
                <a:lnTo>
                  <a:pt x="402" y="119"/>
                </a:lnTo>
                <a:lnTo>
                  <a:pt x="402" y="120"/>
                </a:lnTo>
                <a:lnTo>
                  <a:pt x="402" y="121"/>
                </a:lnTo>
                <a:lnTo>
                  <a:pt x="402" y="122"/>
                </a:lnTo>
                <a:lnTo>
                  <a:pt x="400" y="124"/>
                </a:lnTo>
                <a:lnTo>
                  <a:pt x="399" y="125"/>
                </a:lnTo>
                <a:lnTo>
                  <a:pt x="399" y="126"/>
                </a:lnTo>
                <a:lnTo>
                  <a:pt x="398" y="127"/>
                </a:lnTo>
                <a:lnTo>
                  <a:pt x="397" y="130"/>
                </a:lnTo>
                <a:lnTo>
                  <a:pt x="396" y="137"/>
                </a:lnTo>
                <a:lnTo>
                  <a:pt x="395" y="138"/>
                </a:lnTo>
                <a:lnTo>
                  <a:pt x="395" y="142"/>
                </a:lnTo>
                <a:lnTo>
                  <a:pt x="394" y="145"/>
                </a:lnTo>
                <a:lnTo>
                  <a:pt x="392" y="150"/>
                </a:lnTo>
                <a:lnTo>
                  <a:pt x="392" y="151"/>
                </a:lnTo>
                <a:lnTo>
                  <a:pt x="391" y="153"/>
                </a:lnTo>
                <a:lnTo>
                  <a:pt x="391" y="155"/>
                </a:lnTo>
                <a:lnTo>
                  <a:pt x="390" y="163"/>
                </a:lnTo>
                <a:lnTo>
                  <a:pt x="389" y="166"/>
                </a:lnTo>
                <a:lnTo>
                  <a:pt x="389" y="168"/>
                </a:lnTo>
                <a:lnTo>
                  <a:pt x="389" y="170"/>
                </a:lnTo>
                <a:lnTo>
                  <a:pt x="389" y="172"/>
                </a:lnTo>
                <a:lnTo>
                  <a:pt x="389" y="176"/>
                </a:lnTo>
                <a:lnTo>
                  <a:pt x="389" y="177"/>
                </a:lnTo>
                <a:lnTo>
                  <a:pt x="388" y="179"/>
                </a:lnTo>
                <a:lnTo>
                  <a:pt x="387" y="180"/>
                </a:lnTo>
                <a:lnTo>
                  <a:pt x="395" y="185"/>
                </a:lnTo>
                <a:lnTo>
                  <a:pt x="396" y="186"/>
                </a:lnTo>
                <a:lnTo>
                  <a:pt x="398" y="187"/>
                </a:lnTo>
                <a:lnTo>
                  <a:pt x="398" y="188"/>
                </a:lnTo>
                <a:lnTo>
                  <a:pt x="405" y="193"/>
                </a:lnTo>
                <a:lnTo>
                  <a:pt x="408" y="196"/>
                </a:lnTo>
                <a:lnTo>
                  <a:pt x="409" y="196"/>
                </a:lnTo>
                <a:lnTo>
                  <a:pt x="411" y="198"/>
                </a:lnTo>
                <a:lnTo>
                  <a:pt x="429" y="217"/>
                </a:lnTo>
                <a:lnTo>
                  <a:pt x="429" y="216"/>
                </a:lnTo>
                <a:lnTo>
                  <a:pt x="434" y="221"/>
                </a:lnTo>
                <a:lnTo>
                  <a:pt x="434" y="222"/>
                </a:lnTo>
                <a:lnTo>
                  <a:pt x="435" y="223"/>
                </a:lnTo>
                <a:lnTo>
                  <a:pt x="438" y="226"/>
                </a:lnTo>
                <a:lnTo>
                  <a:pt x="439" y="228"/>
                </a:lnTo>
                <a:lnTo>
                  <a:pt x="442" y="231"/>
                </a:lnTo>
                <a:lnTo>
                  <a:pt x="443" y="233"/>
                </a:lnTo>
                <a:lnTo>
                  <a:pt x="444" y="234"/>
                </a:lnTo>
                <a:lnTo>
                  <a:pt x="447" y="237"/>
                </a:lnTo>
                <a:lnTo>
                  <a:pt x="450" y="242"/>
                </a:lnTo>
                <a:lnTo>
                  <a:pt x="456" y="250"/>
                </a:lnTo>
                <a:lnTo>
                  <a:pt x="458" y="253"/>
                </a:lnTo>
                <a:lnTo>
                  <a:pt x="461" y="258"/>
                </a:lnTo>
                <a:lnTo>
                  <a:pt x="471" y="270"/>
                </a:lnTo>
                <a:lnTo>
                  <a:pt x="472" y="272"/>
                </a:lnTo>
                <a:lnTo>
                  <a:pt x="475" y="277"/>
                </a:lnTo>
                <a:lnTo>
                  <a:pt x="476" y="278"/>
                </a:lnTo>
                <a:lnTo>
                  <a:pt x="476" y="279"/>
                </a:lnTo>
                <a:lnTo>
                  <a:pt x="476" y="283"/>
                </a:lnTo>
                <a:lnTo>
                  <a:pt x="476" y="289"/>
                </a:lnTo>
                <a:lnTo>
                  <a:pt x="476" y="290"/>
                </a:lnTo>
                <a:lnTo>
                  <a:pt x="476" y="297"/>
                </a:lnTo>
                <a:lnTo>
                  <a:pt x="476" y="310"/>
                </a:lnTo>
                <a:lnTo>
                  <a:pt x="476" y="313"/>
                </a:lnTo>
                <a:lnTo>
                  <a:pt x="476" y="317"/>
                </a:lnTo>
                <a:lnTo>
                  <a:pt x="476" y="320"/>
                </a:lnTo>
                <a:lnTo>
                  <a:pt x="476" y="323"/>
                </a:lnTo>
                <a:lnTo>
                  <a:pt x="476" y="325"/>
                </a:lnTo>
                <a:lnTo>
                  <a:pt x="475" y="325"/>
                </a:lnTo>
                <a:lnTo>
                  <a:pt x="471" y="325"/>
                </a:lnTo>
                <a:lnTo>
                  <a:pt x="463" y="325"/>
                </a:lnTo>
                <a:lnTo>
                  <a:pt x="459" y="325"/>
                </a:lnTo>
                <a:lnTo>
                  <a:pt x="446" y="325"/>
                </a:lnTo>
                <a:lnTo>
                  <a:pt x="443" y="325"/>
                </a:lnTo>
                <a:lnTo>
                  <a:pt x="442" y="325"/>
                </a:lnTo>
                <a:lnTo>
                  <a:pt x="438" y="325"/>
                </a:lnTo>
                <a:lnTo>
                  <a:pt x="435" y="325"/>
                </a:lnTo>
                <a:lnTo>
                  <a:pt x="432" y="325"/>
                </a:lnTo>
                <a:lnTo>
                  <a:pt x="425" y="325"/>
                </a:lnTo>
                <a:lnTo>
                  <a:pt x="424" y="325"/>
                </a:lnTo>
                <a:lnTo>
                  <a:pt x="422" y="325"/>
                </a:lnTo>
                <a:lnTo>
                  <a:pt x="421" y="325"/>
                </a:lnTo>
                <a:lnTo>
                  <a:pt x="420" y="325"/>
                </a:lnTo>
                <a:lnTo>
                  <a:pt x="418" y="325"/>
                </a:lnTo>
                <a:lnTo>
                  <a:pt x="411" y="325"/>
                </a:lnTo>
                <a:lnTo>
                  <a:pt x="409" y="325"/>
                </a:lnTo>
                <a:lnTo>
                  <a:pt x="408" y="325"/>
                </a:lnTo>
                <a:lnTo>
                  <a:pt x="408" y="327"/>
                </a:lnTo>
                <a:lnTo>
                  <a:pt x="408" y="333"/>
                </a:lnTo>
                <a:lnTo>
                  <a:pt x="408" y="336"/>
                </a:lnTo>
                <a:lnTo>
                  <a:pt x="408" y="339"/>
                </a:lnTo>
                <a:lnTo>
                  <a:pt x="408" y="340"/>
                </a:lnTo>
                <a:lnTo>
                  <a:pt x="408" y="344"/>
                </a:lnTo>
                <a:lnTo>
                  <a:pt x="408" y="345"/>
                </a:lnTo>
                <a:lnTo>
                  <a:pt x="408" y="346"/>
                </a:lnTo>
                <a:lnTo>
                  <a:pt x="408" y="347"/>
                </a:lnTo>
                <a:lnTo>
                  <a:pt x="408" y="350"/>
                </a:lnTo>
                <a:lnTo>
                  <a:pt x="408" y="351"/>
                </a:lnTo>
                <a:lnTo>
                  <a:pt x="408" y="355"/>
                </a:lnTo>
                <a:lnTo>
                  <a:pt x="408" y="358"/>
                </a:lnTo>
                <a:lnTo>
                  <a:pt x="408" y="359"/>
                </a:lnTo>
                <a:lnTo>
                  <a:pt x="408" y="361"/>
                </a:lnTo>
                <a:lnTo>
                  <a:pt x="408" y="364"/>
                </a:lnTo>
                <a:lnTo>
                  <a:pt x="408" y="370"/>
                </a:lnTo>
                <a:lnTo>
                  <a:pt x="408" y="379"/>
                </a:lnTo>
                <a:lnTo>
                  <a:pt x="408" y="387"/>
                </a:lnTo>
                <a:lnTo>
                  <a:pt x="408" y="390"/>
                </a:lnTo>
                <a:lnTo>
                  <a:pt x="408" y="392"/>
                </a:lnTo>
                <a:lnTo>
                  <a:pt x="408" y="400"/>
                </a:lnTo>
                <a:lnTo>
                  <a:pt x="408" y="406"/>
                </a:lnTo>
                <a:lnTo>
                  <a:pt x="408" y="407"/>
                </a:lnTo>
                <a:lnTo>
                  <a:pt x="408" y="412"/>
                </a:lnTo>
                <a:lnTo>
                  <a:pt x="407" y="427"/>
                </a:lnTo>
                <a:lnTo>
                  <a:pt x="406" y="427"/>
                </a:lnTo>
                <a:lnTo>
                  <a:pt x="397" y="428"/>
                </a:lnTo>
                <a:lnTo>
                  <a:pt x="387" y="428"/>
                </a:lnTo>
                <a:lnTo>
                  <a:pt x="374" y="428"/>
                </a:lnTo>
                <a:lnTo>
                  <a:pt x="373" y="428"/>
                </a:lnTo>
                <a:lnTo>
                  <a:pt x="326" y="428"/>
                </a:lnTo>
                <a:lnTo>
                  <a:pt x="323" y="428"/>
                </a:lnTo>
                <a:lnTo>
                  <a:pt x="277" y="428"/>
                </a:lnTo>
                <a:lnTo>
                  <a:pt x="273" y="428"/>
                </a:lnTo>
                <a:lnTo>
                  <a:pt x="273" y="431"/>
                </a:lnTo>
                <a:lnTo>
                  <a:pt x="273" y="438"/>
                </a:lnTo>
                <a:lnTo>
                  <a:pt x="273" y="462"/>
                </a:lnTo>
                <a:lnTo>
                  <a:pt x="274" y="462"/>
                </a:lnTo>
                <a:lnTo>
                  <a:pt x="276" y="462"/>
                </a:lnTo>
                <a:lnTo>
                  <a:pt x="283" y="462"/>
                </a:lnTo>
                <a:lnTo>
                  <a:pt x="284" y="462"/>
                </a:lnTo>
                <a:lnTo>
                  <a:pt x="285" y="462"/>
                </a:lnTo>
                <a:lnTo>
                  <a:pt x="286" y="462"/>
                </a:lnTo>
                <a:lnTo>
                  <a:pt x="287" y="462"/>
                </a:lnTo>
                <a:lnTo>
                  <a:pt x="288" y="462"/>
                </a:lnTo>
                <a:lnTo>
                  <a:pt x="290" y="462"/>
                </a:lnTo>
                <a:lnTo>
                  <a:pt x="291" y="461"/>
                </a:lnTo>
                <a:lnTo>
                  <a:pt x="292" y="461"/>
                </a:lnTo>
                <a:lnTo>
                  <a:pt x="293" y="461"/>
                </a:lnTo>
                <a:lnTo>
                  <a:pt x="294" y="461"/>
                </a:lnTo>
                <a:lnTo>
                  <a:pt x="300" y="460"/>
                </a:lnTo>
                <a:lnTo>
                  <a:pt x="301" y="459"/>
                </a:lnTo>
                <a:lnTo>
                  <a:pt x="302" y="459"/>
                </a:lnTo>
                <a:lnTo>
                  <a:pt x="303" y="459"/>
                </a:lnTo>
                <a:lnTo>
                  <a:pt x="306" y="459"/>
                </a:lnTo>
                <a:lnTo>
                  <a:pt x="306" y="460"/>
                </a:lnTo>
                <a:lnTo>
                  <a:pt x="306" y="461"/>
                </a:lnTo>
                <a:lnTo>
                  <a:pt x="308" y="461"/>
                </a:lnTo>
                <a:lnTo>
                  <a:pt x="308" y="462"/>
                </a:lnTo>
                <a:lnTo>
                  <a:pt x="309" y="463"/>
                </a:lnTo>
                <a:lnTo>
                  <a:pt x="310" y="465"/>
                </a:lnTo>
                <a:lnTo>
                  <a:pt x="310" y="467"/>
                </a:lnTo>
                <a:lnTo>
                  <a:pt x="310" y="468"/>
                </a:lnTo>
                <a:lnTo>
                  <a:pt x="310" y="469"/>
                </a:lnTo>
                <a:lnTo>
                  <a:pt x="310" y="470"/>
                </a:lnTo>
                <a:lnTo>
                  <a:pt x="310" y="473"/>
                </a:lnTo>
                <a:lnTo>
                  <a:pt x="310" y="474"/>
                </a:lnTo>
                <a:lnTo>
                  <a:pt x="310" y="476"/>
                </a:lnTo>
                <a:lnTo>
                  <a:pt x="310" y="477"/>
                </a:lnTo>
                <a:lnTo>
                  <a:pt x="310" y="478"/>
                </a:lnTo>
                <a:lnTo>
                  <a:pt x="309" y="478"/>
                </a:lnTo>
                <a:lnTo>
                  <a:pt x="309" y="479"/>
                </a:lnTo>
                <a:lnTo>
                  <a:pt x="308" y="480"/>
                </a:lnTo>
                <a:lnTo>
                  <a:pt x="308" y="482"/>
                </a:lnTo>
                <a:lnTo>
                  <a:pt x="306" y="482"/>
                </a:lnTo>
                <a:lnTo>
                  <a:pt x="306" y="484"/>
                </a:lnTo>
                <a:lnTo>
                  <a:pt x="306" y="485"/>
                </a:lnTo>
                <a:lnTo>
                  <a:pt x="306" y="486"/>
                </a:lnTo>
                <a:lnTo>
                  <a:pt x="306" y="487"/>
                </a:lnTo>
                <a:lnTo>
                  <a:pt x="306" y="488"/>
                </a:lnTo>
                <a:lnTo>
                  <a:pt x="306" y="492"/>
                </a:lnTo>
                <a:lnTo>
                  <a:pt x="306" y="496"/>
                </a:lnTo>
                <a:lnTo>
                  <a:pt x="306" y="498"/>
                </a:lnTo>
                <a:lnTo>
                  <a:pt x="306" y="499"/>
                </a:lnTo>
                <a:lnTo>
                  <a:pt x="306" y="502"/>
                </a:lnTo>
                <a:lnTo>
                  <a:pt x="306" y="503"/>
                </a:lnTo>
                <a:lnTo>
                  <a:pt x="306" y="504"/>
                </a:lnTo>
                <a:lnTo>
                  <a:pt x="306" y="505"/>
                </a:lnTo>
                <a:lnTo>
                  <a:pt x="305" y="507"/>
                </a:lnTo>
                <a:lnTo>
                  <a:pt x="305" y="509"/>
                </a:lnTo>
                <a:lnTo>
                  <a:pt x="305" y="512"/>
                </a:lnTo>
                <a:lnTo>
                  <a:pt x="305" y="513"/>
                </a:lnTo>
                <a:lnTo>
                  <a:pt x="304" y="514"/>
                </a:lnTo>
                <a:lnTo>
                  <a:pt x="304" y="515"/>
                </a:lnTo>
                <a:lnTo>
                  <a:pt x="304" y="517"/>
                </a:lnTo>
                <a:lnTo>
                  <a:pt x="280" y="512"/>
                </a:lnTo>
                <a:lnTo>
                  <a:pt x="270" y="507"/>
                </a:lnTo>
                <a:lnTo>
                  <a:pt x="268" y="506"/>
                </a:lnTo>
                <a:lnTo>
                  <a:pt x="239" y="492"/>
                </a:lnTo>
                <a:lnTo>
                  <a:pt x="205" y="477"/>
                </a:lnTo>
                <a:lnTo>
                  <a:pt x="205" y="463"/>
                </a:lnTo>
                <a:lnTo>
                  <a:pt x="193" y="463"/>
                </a:lnTo>
                <a:lnTo>
                  <a:pt x="175" y="463"/>
                </a:lnTo>
                <a:lnTo>
                  <a:pt x="162" y="457"/>
                </a:lnTo>
                <a:lnTo>
                  <a:pt x="148" y="454"/>
                </a:lnTo>
                <a:lnTo>
                  <a:pt x="136" y="448"/>
                </a:lnTo>
                <a:lnTo>
                  <a:pt x="136" y="438"/>
                </a:lnTo>
                <a:lnTo>
                  <a:pt x="136" y="434"/>
                </a:lnTo>
                <a:lnTo>
                  <a:pt x="136" y="431"/>
                </a:lnTo>
                <a:lnTo>
                  <a:pt x="157" y="431"/>
                </a:lnTo>
                <a:lnTo>
                  <a:pt x="193" y="431"/>
                </a:lnTo>
                <a:lnTo>
                  <a:pt x="205" y="431"/>
                </a:lnTo>
                <a:lnTo>
                  <a:pt x="205" y="429"/>
                </a:lnTo>
                <a:lnTo>
                  <a:pt x="202" y="429"/>
                </a:lnTo>
                <a:lnTo>
                  <a:pt x="200" y="429"/>
                </a:lnTo>
                <a:lnTo>
                  <a:pt x="199" y="429"/>
                </a:lnTo>
                <a:lnTo>
                  <a:pt x="196" y="429"/>
                </a:lnTo>
                <a:lnTo>
                  <a:pt x="193" y="429"/>
                </a:lnTo>
                <a:lnTo>
                  <a:pt x="189" y="429"/>
                </a:lnTo>
                <a:lnTo>
                  <a:pt x="183" y="429"/>
                </a:lnTo>
                <a:lnTo>
                  <a:pt x="181" y="429"/>
                </a:lnTo>
                <a:lnTo>
                  <a:pt x="157" y="429"/>
                </a:lnTo>
                <a:lnTo>
                  <a:pt x="136" y="429"/>
                </a:lnTo>
                <a:lnTo>
                  <a:pt x="136" y="405"/>
                </a:lnTo>
                <a:lnTo>
                  <a:pt x="136" y="404"/>
                </a:lnTo>
                <a:lnTo>
                  <a:pt x="136" y="387"/>
                </a:lnTo>
                <a:lnTo>
                  <a:pt x="136" y="386"/>
                </a:lnTo>
                <a:lnTo>
                  <a:pt x="136" y="385"/>
                </a:lnTo>
                <a:lnTo>
                  <a:pt x="136" y="384"/>
                </a:lnTo>
                <a:lnTo>
                  <a:pt x="136" y="382"/>
                </a:lnTo>
                <a:lnTo>
                  <a:pt x="136" y="378"/>
                </a:lnTo>
                <a:lnTo>
                  <a:pt x="136" y="373"/>
                </a:lnTo>
                <a:lnTo>
                  <a:pt x="138" y="372"/>
                </a:lnTo>
                <a:lnTo>
                  <a:pt x="139" y="371"/>
                </a:lnTo>
                <a:lnTo>
                  <a:pt x="141" y="371"/>
                </a:lnTo>
                <a:lnTo>
                  <a:pt x="144" y="369"/>
                </a:lnTo>
                <a:lnTo>
                  <a:pt x="145" y="369"/>
                </a:lnTo>
                <a:lnTo>
                  <a:pt x="146" y="368"/>
                </a:lnTo>
                <a:lnTo>
                  <a:pt x="147" y="367"/>
                </a:lnTo>
                <a:lnTo>
                  <a:pt x="147" y="365"/>
                </a:lnTo>
                <a:lnTo>
                  <a:pt x="147" y="364"/>
                </a:lnTo>
                <a:lnTo>
                  <a:pt x="146" y="364"/>
                </a:lnTo>
                <a:lnTo>
                  <a:pt x="145" y="364"/>
                </a:lnTo>
                <a:lnTo>
                  <a:pt x="142" y="362"/>
                </a:lnTo>
                <a:lnTo>
                  <a:pt x="141" y="361"/>
                </a:lnTo>
                <a:lnTo>
                  <a:pt x="140" y="360"/>
                </a:lnTo>
                <a:lnTo>
                  <a:pt x="139" y="360"/>
                </a:lnTo>
                <a:lnTo>
                  <a:pt x="138" y="360"/>
                </a:lnTo>
                <a:lnTo>
                  <a:pt x="138" y="359"/>
                </a:lnTo>
                <a:lnTo>
                  <a:pt x="136" y="358"/>
                </a:lnTo>
                <a:lnTo>
                  <a:pt x="136" y="352"/>
                </a:lnTo>
                <a:lnTo>
                  <a:pt x="136" y="351"/>
                </a:lnTo>
                <a:lnTo>
                  <a:pt x="137" y="351"/>
                </a:lnTo>
                <a:lnTo>
                  <a:pt x="137" y="348"/>
                </a:lnTo>
                <a:lnTo>
                  <a:pt x="137" y="347"/>
                </a:lnTo>
                <a:lnTo>
                  <a:pt x="137" y="346"/>
                </a:lnTo>
                <a:lnTo>
                  <a:pt x="138" y="346"/>
                </a:lnTo>
                <a:lnTo>
                  <a:pt x="138" y="345"/>
                </a:lnTo>
                <a:lnTo>
                  <a:pt x="138" y="342"/>
                </a:lnTo>
                <a:lnTo>
                  <a:pt x="138" y="339"/>
                </a:lnTo>
                <a:lnTo>
                  <a:pt x="138" y="336"/>
                </a:lnTo>
                <a:lnTo>
                  <a:pt x="139" y="334"/>
                </a:lnTo>
                <a:lnTo>
                  <a:pt x="139" y="333"/>
                </a:lnTo>
                <a:lnTo>
                  <a:pt x="139" y="331"/>
                </a:lnTo>
                <a:lnTo>
                  <a:pt x="140" y="328"/>
                </a:lnTo>
                <a:lnTo>
                  <a:pt x="141" y="327"/>
                </a:lnTo>
                <a:lnTo>
                  <a:pt x="142" y="325"/>
                </a:lnTo>
                <a:lnTo>
                  <a:pt x="144" y="320"/>
                </a:lnTo>
                <a:lnTo>
                  <a:pt x="144" y="319"/>
                </a:lnTo>
                <a:lnTo>
                  <a:pt x="144" y="317"/>
                </a:lnTo>
                <a:lnTo>
                  <a:pt x="144" y="315"/>
                </a:lnTo>
                <a:lnTo>
                  <a:pt x="144" y="314"/>
                </a:lnTo>
                <a:lnTo>
                  <a:pt x="142" y="309"/>
                </a:lnTo>
                <a:lnTo>
                  <a:pt x="141" y="308"/>
                </a:lnTo>
                <a:lnTo>
                  <a:pt x="141" y="306"/>
                </a:lnTo>
                <a:lnTo>
                  <a:pt x="141" y="304"/>
                </a:lnTo>
                <a:lnTo>
                  <a:pt x="136" y="304"/>
                </a:lnTo>
                <a:lnTo>
                  <a:pt x="136" y="305"/>
                </a:lnTo>
                <a:lnTo>
                  <a:pt x="132" y="305"/>
                </a:lnTo>
                <a:lnTo>
                  <a:pt x="123" y="305"/>
                </a:lnTo>
                <a:lnTo>
                  <a:pt x="121" y="305"/>
                </a:lnTo>
                <a:lnTo>
                  <a:pt x="119" y="305"/>
                </a:lnTo>
                <a:lnTo>
                  <a:pt x="110" y="305"/>
                </a:lnTo>
                <a:lnTo>
                  <a:pt x="107" y="304"/>
                </a:lnTo>
                <a:lnTo>
                  <a:pt x="107" y="305"/>
                </a:lnTo>
                <a:lnTo>
                  <a:pt x="107" y="304"/>
                </a:lnTo>
                <a:lnTo>
                  <a:pt x="105" y="304"/>
                </a:lnTo>
                <a:lnTo>
                  <a:pt x="104" y="304"/>
                </a:lnTo>
                <a:lnTo>
                  <a:pt x="103" y="304"/>
                </a:lnTo>
                <a:lnTo>
                  <a:pt x="102" y="304"/>
                </a:lnTo>
                <a:lnTo>
                  <a:pt x="101" y="304"/>
                </a:lnTo>
                <a:lnTo>
                  <a:pt x="100" y="304"/>
                </a:lnTo>
                <a:lnTo>
                  <a:pt x="97" y="303"/>
                </a:lnTo>
                <a:lnTo>
                  <a:pt x="90" y="298"/>
                </a:lnTo>
                <a:lnTo>
                  <a:pt x="85" y="295"/>
                </a:lnTo>
                <a:lnTo>
                  <a:pt x="85" y="290"/>
                </a:lnTo>
                <a:lnTo>
                  <a:pt x="67" y="290"/>
                </a:lnTo>
                <a:lnTo>
                  <a:pt x="62" y="290"/>
                </a:lnTo>
                <a:lnTo>
                  <a:pt x="57" y="290"/>
                </a:lnTo>
                <a:lnTo>
                  <a:pt x="37" y="290"/>
                </a:lnTo>
                <a:lnTo>
                  <a:pt x="34" y="290"/>
                </a:lnTo>
                <a:lnTo>
                  <a:pt x="34" y="222"/>
                </a:lnTo>
                <a:lnTo>
                  <a:pt x="21" y="221"/>
                </a:lnTo>
                <a:lnTo>
                  <a:pt x="10" y="222"/>
                </a:lnTo>
                <a:lnTo>
                  <a:pt x="0" y="222"/>
                </a:lnTo>
                <a:lnTo>
                  <a:pt x="0" y="218"/>
                </a:lnTo>
                <a:lnTo>
                  <a:pt x="0" y="206"/>
                </a:lnTo>
                <a:lnTo>
                  <a:pt x="0" y="194"/>
                </a:lnTo>
                <a:lnTo>
                  <a:pt x="0" y="189"/>
                </a:lnTo>
                <a:lnTo>
                  <a:pt x="0" y="188"/>
                </a:lnTo>
                <a:lnTo>
                  <a:pt x="0" y="187"/>
                </a:lnTo>
                <a:lnTo>
                  <a:pt x="1" y="187"/>
                </a:lnTo>
                <a:lnTo>
                  <a:pt x="3" y="187"/>
                </a:lnTo>
                <a:lnTo>
                  <a:pt x="4" y="187"/>
                </a:lnTo>
                <a:lnTo>
                  <a:pt x="6" y="187"/>
                </a:lnTo>
                <a:lnTo>
                  <a:pt x="10" y="187"/>
                </a:lnTo>
                <a:lnTo>
                  <a:pt x="11" y="187"/>
                </a:lnTo>
                <a:lnTo>
                  <a:pt x="15" y="187"/>
                </a:lnTo>
                <a:lnTo>
                  <a:pt x="20" y="187"/>
                </a:lnTo>
                <a:lnTo>
                  <a:pt x="21" y="187"/>
                </a:lnTo>
                <a:lnTo>
                  <a:pt x="27" y="187"/>
                </a:lnTo>
                <a:lnTo>
                  <a:pt x="28" y="187"/>
                </a:lnTo>
                <a:lnTo>
                  <a:pt x="29" y="187"/>
                </a:lnTo>
                <a:lnTo>
                  <a:pt x="31" y="187"/>
                </a:lnTo>
                <a:lnTo>
                  <a:pt x="32" y="187"/>
                </a:lnTo>
                <a:lnTo>
                  <a:pt x="34" y="181"/>
                </a:lnTo>
                <a:lnTo>
                  <a:pt x="34" y="180"/>
                </a:lnTo>
                <a:lnTo>
                  <a:pt x="35" y="179"/>
                </a:lnTo>
                <a:lnTo>
                  <a:pt x="35" y="178"/>
                </a:lnTo>
                <a:lnTo>
                  <a:pt x="36" y="178"/>
                </a:lnTo>
                <a:lnTo>
                  <a:pt x="36" y="177"/>
                </a:lnTo>
                <a:lnTo>
                  <a:pt x="37" y="176"/>
                </a:lnTo>
                <a:lnTo>
                  <a:pt x="38" y="175"/>
                </a:lnTo>
                <a:lnTo>
                  <a:pt x="38" y="174"/>
                </a:lnTo>
                <a:lnTo>
                  <a:pt x="40" y="174"/>
                </a:lnTo>
                <a:lnTo>
                  <a:pt x="42" y="170"/>
                </a:lnTo>
                <a:lnTo>
                  <a:pt x="43" y="169"/>
                </a:lnTo>
                <a:lnTo>
                  <a:pt x="44" y="169"/>
                </a:lnTo>
                <a:lnTo>
                  <a:pt x="46" y="166"/>
                </a:lnTo>
                <a:lnTo>
                  <a:pt x="40" y="159"/>
                </a:lnTo>
                <a:lnTo>
                  <a:pt x="37" y="156"/>
                </a:lnTo>
                <a:lnTo>
                  <a:pt x="36" y="152"/>
                </a:lnTo>
                <a:lnTo>
                  <a:pt x="34" y="152"/>
                </a:lnTo>
                <a:lnTo>
                  <a:pt x="33" y="152"/>
                </a:lnTo>
                <a:lnTo>
                  <a:pt x="31" y="152"/>
                </a:lnTo>
                <a:lnTo>
                  <a:pt x="28" y="152"/>
                </a:lnTo>
                <a:lnTo>
                  <a:pt x="21" y="152"/>
                </a:lnTo>
                <a:lnTo>
                  <a:pt x="17" y="152"/>
                </a:lnTo>
                <a:lnTo>
                  <a:pt x="17" y="151"/>
                </a:lnTo>
                <a:lnTo>
                  <a:pt x="16" y="150"/>
                </a:lnTo>
                <a:lnTo>
                  <a:pt x="16" y="135"/>
                </a:lnTo>
                <a:lnTo>
                  <a:pt x="16" y="134"/>
                </a:lnTo>
                <a:lnTo>
                  <a:pt x="15" y="122"/>
                </a:lnTo>
                <a:lnTo>
                  <a:pt x="15" y="119"/>
                </a:lnTo>
                <a:lnTo>
                  <a:pt x="15" y="118"/>
                </a:lnTo>
                <a:lnTo>
                  <a:pt x="15" y="113"/>
                </a:lnTo>
                <a:lnTo>
                  <a:pt x="15" y="111"/>
                </a:lnTo>
                <a:lnTo>
                  <a:pt x="15" y="110"/>
                </a:lnTo>
                <a:lnTo>
                  <a:pt x="16" y="108"/>
                </a:lnTo>
                <a:lnTo>
                  <a:pt x="16" y="107"/>
                </a:lnTo>
                <a:lnTo>
                  <a:pt x="16" y="105"/>
                </a:lnTo>
                <a:lnTo>
                  <a:pt x="17" y="104"/>
                </a:lnTo>
                <a:lnTo>
                  <a:pt x="17" y="103"/>
                </a:lnTo>
                <a:lnTo>
                  <a:pt x="17" y="102"/>
                </a:lnTo>
                <a:lnTo>
                  <a:pt x="18" y="101"/>
                </a:lnTo>
                <a:lnTo>
                  <a:pt x="18" y="100"/>
                </a:lnTo>
                <a:lnTo>
                  <a:pt x="18" y="99"/>
                </a:lnTo>
                <a:lnTo>
                  <a:pt x="19" y="99"/>
                </a:lnTo>
                <a:lnTo>
                  <a:pt x="20" y="99"/>
                </a:lnTo>
                <a:lnTo>
                  <a:pt x="20" y="100"/>
                </a:lnTo>
                <a:lnTo>
                  <a:pt x="28" y="102"/>
                </a:lnTo>
                <a:lnTo>
                  <a:pt x="50" y="110"/>
                </a:lnTo>
                <a:lnTo>
                  <a:pt x="58" y="112"/>
                </a:lnTo>
                <a:lnTo>
                  <a:pt x="61" y="113"/>
                </a:lnTo>
                <a:lnTo>
                  <a:pt x="70" y="117"/>
                </a:lnTo>
                <a:lnTo>
                  <a:pt x="73" y="118"/>
                </a:lnTo>
                <a:lnTo>
                  <a:pt x="75" y="119"/>
                </a:lnTo>
                <a:lnTo>
                  <a:pt x="76" y="119"/>
                </a:lnTo>
                <a:lnTo>
                  <a:pt x="77" y="119"/>
                </a:lnTo>
                <a:lnTo>
                  <a:pt x="78" y="118"/>
                </a:lnTo>
                <a:lnTo>
                  <a:pt x="79" y="118"/>
                </a:lnTo>
                <a:lnTo>
                  <a:pt x="80" y="117"/>
                </a:lnTo>
                <a:lnTo>
                  <a:pt x="81" y="117"/>
                </a:lnTo>
                <a:lnTo>
                  <a:pt x="83" y="117"/>
                </a:lnTo>
                <a:lnTo>
                  <a:pt x="84" y="117"/>
                </a:lnTo>
                <a:lnTo>
                  <a:pt x="85" y="117"/>
                </a:lnTo>
                <a:lnTo>
                  <a:pt x="87" y="118"/>
                </a:lnTo>
                <a:lnTo>
                  <a:pt x="89" y="118"/>
                </a:lnTo>
                <a:lnTo>
                  <a:pt x="90" y="119"/>
                </a:lnTo>
                <a:lnTo>
                  <a:pt x="92" y="118"/>
                </a:lnTo>
                <a:lnTo>
                  <a:pt x="93" y="117"/>
                </a:lnTo>
                <a:lnTo>
                  <a:pt x="94" y="116"/>
                </a:lnTo>
                <a:lnTo>
                  <a:pt x="94" y="114"/>
                </a:lnTo>
                <a:lnTo>
                  <a:pt x="95" y="114"/>
                </a:lnTo>
                <a:lnTo>
                  <a:pt x="96" y="112"/>
                </a:lnTo>
                <a:lnTo>
                  <a:pt x="97" y="111"/>
                </a:lnTo>
                <a:lnTo>
                  <a:pt x="98" y="111"/>
                </a:lnTo>
                <a:lnTo>
                  <a:pt x="100" y="110"/>
                </a:lnTo>
                <a:lnTo>
                  <a:pt x="100" y="109"/>
                </a:lnTo>
                <a:lnTo>
                  <a:pt x="101" y="108"/>
                </a:lnTo>
                <a:lnTo>
                  <a:pt x="101" y="107"/>
                </a:lnTo>
                <a:lnTo>
                  <a:pt x="102" y="107"/>
                </a:lnTo>
                <a:lnTo>
                  <a:pt x="96" y="105"/>
                </a:lnTo>
                <a:lnTo>
                  <a:pt x="94" y="104"/>
                </a:lnTo>
                <a:lnTo>
                  <a:pt x="87" y="103"/>
                </a:lnTo>
                <a:lnTo>
                  <a:pt x="81" y="101"/>
                </a:lnTo>
                <a:lnTo>
                  <a:pt x="75" y="100"/>
                </a:lnTo>
                <a:lnTo>
                  <a:pt x="71" y="99"/>
                </a:lnTo>
                <a:lnTo>
                  <a:pt x="69" y="97"/>
                </a:lnTo>
                <a:lnTo>
                  <a:pt x="67" y="97"/>
                </a:lnTo>
                <a:lnTo>
                  <a:pt x="59" y="95"/>
                </a:lnTo>
                <a:lnTo>
                  <a:pt x="58" y="95"/>
                </a:lnTo>
                <a:lnTo>
                  <a:pt x="59" y="94"/>
                </a:lnTo>
                <a:lnTo>
                  <a:pt x="59" y="93"/>
                </a:lnTo>
                <a:lnTo>
                  <a:pt x="61" y="91"/>
                </a:lnTo>
                <a:lnTo>
                  <a:pt x="62" y="88"/>
                </a:lnTo>
                <a:lnTo>
                  <a:pt x="66" y="84"/>
                </a:lnTo>
                <a:lnTo>
                  <a:pt x="66" y="83"/>
                </a:lnTo>
                <a:lnTo>
                  <a:pt x="67" y="80"/>
                </a:lnTo>
                <a:lnTo>
                  <a:pt x="67" y="77"/>
                </a:lnTo>
                <a:lnTo>
                  <a:pt x="67" y="67"/>
                </a:lnTo>
                <a:lnTo>
                  <a:pt x="67" y="58"/>
                </a:lnTo>
                <a:lnTo>
                  <a:pt x="67" y="52"/>
                </a:lnTo>
                <a:lnTo>
                  <a:pt x="67" y="49"/>
                </a:lnTo>
                <a:lnTo>
                  <a:pt x="67" y="45"/>
                </a:lnTo>
                <a:lnTo>
                  <a:pt x="83" y="27"/>
                </a:lnTo>
                <a:lnTo>
                  <a:pt x="83" y="25"/>
                </a:lnTo>
                <a:lnTo>
                  <a:pt x="83" y="21"/>
                </a:lnTo>
                <a:lnTo>
                  <a:pt x="83" y="20"/>
                </a:lnTo>
                <a:lnTo>
                  <a:pt x="83" y="19"/>
                </a:lnTo>
                <a:lnTo>
                  <a:pt x="83" y="17"/>
                </a:lnTo>
                <a:lnTo>
                  <a:pt x="83" y="15"/>
                </a:lnTo>
                <a:lnTo>
                  <a:pt x="83" y="13"/>
                </a:lnTo>
                <a:lnTo>
                  <a:pt x="83" y="12"/>
                </a:lnTo>
                <a:lnTo>
                  <a:pt x="83" y="4"/>
                </a:lnTo>
                <a:lnTo>
                  <a:pt x="94" y="1"/>
                </a:lnTo>
                <a:lnTo>
                  <a:pt x="109" y="0"/>
                </a:lnTo>
                <a:lnTo>
                  <a:pt x="111" y="2"/>
                </a:lnTo>
                <a:lnTo>
                  <a:pt x="112" y="1"/>
                </a:lnTo>
                <a:lnTo>
                  <a:pt x="112" y="2"/>
                </a:lnTo>
                <a:lnTo>
                  <a:pt x="118" y="7"/>
                </a:lnTo>
                <a:lnTo>
                  <a:pt x="120" y="9"/>
                </a:lnTo>
                <a:lnTo>
                  <a:pt x="121" y="10"/>
                </a:lnTo>
                <a:lnTo>
                  <a:pt x="122" y="10"/>
                </a:lnTo>
                <a:lnTo>
                  <a:pt x="126" y="12"/>
                </a:lnTo>
                <a:lnTo>
                  <a:pt x="129" y="16"/>
                </a:lnTo>
                <a:lnTo>
                  <a:pt x="130" y="16"/>
                </a:lnTo>
                <a:lnTo>
                  <a:pt x="132" y="18"/>
                </a:lnTo>
                <a:lnTo>
                  <a:pt x="136" y="20"/>
                </a:lnTo>
                <a:lnTo>
                  <a:pt x="138" y="21"/>
                </a:lnTo>
                <a:lnTo>
                  <a:pt x="139" y="22"/>
                </a:lnTo>
                <a:lnTo>
                  <a:pt x="140" y="22"/>
                </a:lnTo>
                <a:lnTo>
                  <a:pt x="142" y="24"/>
                </a:lnTo>
                <a:lnTo>
                  <a:pt x="146" y="27"/>
                </a:lnTo>
                <a:lnTo>
                  <a:pt x="149" y="30"/>
                </a:lnTo>
                <a:lnTo>
                  <a:pt x="152" y="32"/>
                </a:lnTo>
                <a:lnTo>
                  <a:pt x="154" y="34"/>
                </a:lnTo>
                <a:lnTo>
                  <a:pt x="157" y="37"/>
                </a:lnTo>
                <a:lnTo>
                  <a:pt x="162" y="41"/>
                </a:lnTo>
                <a:lnTo>
                  <a:pt x="166" y="42"/>
                </a:lnTo>
                <a:lnTo>
                  <a:pt x="166" y="43"/>
                </a:lnTo>
                <a:lnTo>
                  <a:pt x="171" y="44"/>
                </a:lnTo>
                <a:lnTo>
                  <a:pt x="175" y="45"/>
                </a:lnTo>
                <a:lnTo>
                  <a:pt x="181" y="45"/>
                </a:lnTo>
                <a:lnTo>
                  <a:pt x="185" y="46"/>
                </a:lnTo>
                <a:lnTo>
                  <a:pt x="190" y="46"/>
                </a:lnTo>
                <a:lnTo>
                  <a:pt x="192" y="45"/>
                </a:lnTo>
                <a:lnTo>
                  <a:pt x="193" y="45"/>
                </a:lnTo>
                <a:lnTo>
                  <a:pt x="199" y="44"/>
                </a:lnTo>
                <a:lnTo>
                  <a:pt x="206" y="43"/>
                </a:lnTo>
                <a:lnTo>
                  <a:pt x="207" y="42"/>
                </a:lnTo>
                <a:lnTo>
                  <a:pt x="213" y="41"/>
                </a:lnTo>
                <a:lnTo>
                  <a:pt x="216" y="41"/>
                </a:lnTo>
                <a:lnTo>
                  <a:pt x="219" y="41"/>
                </a:lnTo>
                <a:lnTo>
                  <a:pt x="221" y="39"/>
                </a:lnTo>
                <a:lnTo>
                  <a:pt x="221" y="42"/>
                </a:lnTo>
                <a:lnTo>
                  <a:pt x="224" y="43"/>
                </a:lnTo>
                <a:lnTo>
                  <a:pt x="224" y="47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7" y="60"/>
                </a:lnTo>
                <a:lnTo>
                  <a:pt x="228" y="60"/>
                </a:lnTo>
                <a:lnTo>
                  <a:pt x="228" y="61"/>
                </a:lnTo>
                <a:lnTo>
                  <a:pt x="228" y="62"/>
                </a:lnTo>
                <a:lnTo>
                  <a:pt x="230" y="61"/>
                </a:lnTo>
                <a:lnTo>
                  <a:pt x="231" y="61"/>
                </a:lnTo>
                <a:lnTo>
                  <a:pt x="232" y="61"/>
                </a:lnTo>
                <a:lnTo>
                  <a:pt x="233" y="61"/>
                </a:lnTo>
                <a:lnTo>
                  <a:pt x="235" y="61"/>
                </a:lnTo>
                <a:lnTo>
                  <a:pt x="236" y="62"/>
                </a:lnTo>
                <a:lnTo>
                  <a:pt x="237" y="62"/>
                </a:lnTo>
                <a:lnTo>
                  <a:pt x="239" y="62"/>
                </a:lnTo>
                <a:lnTo>
                  <a:pt x="240" y="62"/>
                </a:lnTo>
                <a:lnTo>
                  <a:pt x="241" y="62"/>
                </a:lnTo>
                <a:lnTo>
                  <a:pt x="242" y="63"/>
                </a:lnTo>
                <a:lnTo>
                  <a:pt x="244" y="63"/>
                </a:lnTo>
                <a:lnTo>
                  <a:pt x="245" y="64"/>
                </a:lnTo>
                <a:lnTo>
                  <a:pt x="247" y="64"/>
                </a:lnTo>
                <a:lnTo>
                  <a:pt x="249" y="66"/>
                </a:lnTo>
                <a:lnTo>
                  <a:pt x="250" y="66"/>
                </a:lnTo>
                <a:lnTo>
                  <a:pt x="251" y="66"/>
                </a:lnTo>
                <a:lnTo>
                  <a:pt x="252" y="66"/>
                </a:lnTo>
                <a:lnTo>
                  <a:pt x="253" y="67"/>
                </a:lnTo>
                <a:lnTo>
                  <a:pt x="254" y="67"/>
                </a:lnTo>
                <a:lnTo>
                  <a:pt x="256" y="68"/>
                </a:lnTo>
                <a:lnTo>
                  <a:pt x="257" y="68"/>
                </a:lnTo>
                <a:lnTo>
                  <a:pt x="259" y="68"/>
                </a:lnTo>
                <a:lnTo>
                  <a:pt x="260" y="68"/>
                </a:lnTo>
                <a:lnTo>
                  <a:pt x="262" y="69"/>
                </a:lnTo>
                <a:lnTo>
                  <a:pt x="266" y="69"/>
                </a:lnTo>
                <a:lnTo>
                  <a:pt x="267" y="69"/>
                </a:lnTo>
                <a:lnTo>
                  <a:pt x="269" y="69"/>
                </a:lnTo>
                <a:lnTo>
                  <a:pt x="274" y="69"/>
                </a:lnTo>
                <a:lnTo>
                  <a:pt x="275" y="69"/>
                </a:lnTo>
                <a:lnTo>
                  <a:pt x="277" y="69"/>
                </a:lnTo>
                <a:lnTo>
                  <a:pt x="278" y="69"/>
                </a:lnTo>
                <a:lnTo>
                  <a:pt x="279" y="70"/>
                </a:lnTo>
                <a:lnTo>
                  <a:pt x="280" y="70"/>
                </a:lnTo>
                <a:lnTo>
                  <a:pt x="280" y="71"/>
                </a:lnTo>
                <a:lnTo>
                  <a:pt x="282" y="71"/>
                </a:lnTo>
                <a:lnTo>
                  <a:pt x="283" y="71"/>
                </a:lnTo>
                <a:lnTo>
                  <a:pt x="284" y="71"/>
                </a:lnTo>
                <a:lnTo>
                  <a:pt x="285" y="71"/>
                </a:lnTo>
                <a:lnTo>
                  <a:pt x="286" y="71"/>
                </a:lnTo>
                <a:lnTo>
                  <a:pt x="287" y="71"/>
                </a:lnTo>
                <a:lnTo>
                  <a:pt x="288" y="71"/>
                </a:lnTo>
                <a:lnTo>
                  <a:pt x="290" y="71"/>
                </a:lnTo>
                <a:lnTo>
                  <a:pt x="291" y="71"/>
                </a:lnTo>
                <a:lnTo>
                  <a:pt x="293" y="71"/>
                </a:lnTo>
                <a:lnTo>
                  <a:pt x="294" y="71"/>
                </a:lnTo>
                <a:lnTo>
                  <a:pt x="296" y="71"/>
                </a:lnTo>
                <a:lnTo>
                  <a:pt x="297" y="71"/>
                </a:lnTo>
                <a:lnTo>
                  <a:pt x="299" y="71"/>
                </a:lnTo>
                <a:lnTo>
                  <a:pt x="299" y="72"/>
                </a:lnTo>
                <a:lnTo>
                  <a:pt x="300" y="72"/>
                </a:lnTo>
                <a:lnTo>
                  <a:pt x="301" y="72"/>
                </a:lnTo>
                <a:lnTo>
                  <a:pt x="303" y="71"/>
                </a:lnTo>
                <a:lnTo>
                  <a:pt x="305" y="71"/>
                </a:lnTo>
                <a:lnTo>
                  <a:pt x="306" y="70"/>
                </a:lnTo>
                <a:lnTo>
                  <a:pt x="308" y="69"/>
                </a:lnTo>
                <a:lnTo>
                  <a:pt x="309" y="69"/>
                </a:lnTo>
                <a:lnTo>
                  <a:pt x="310" y="69"/>
                </a:lnTo>
                <a:lnTo>
                  <a:pt x="311" y="68"/>
                </a:lnTo>
                <a:lnTo>
                  <a:pt x="313" y="68"/>
                </a:lnTo>
                <a:lnTo>
                  <a:pt x="317" y="67"/>
                </a:lnTo>
                <a:lnTo>
                  <a:pt x="320" y="66"/>
                </a:lnTo>
                <a:lnTo>
                  <a:pt x="322" y="66"/>
                </a:lnTo>
                <a:lnTo>
                  <a:pt x="322" y="64"/>
                </a:lnTo>
                <a:lnTo>
                  <a:pt x="323" y="66"/>
                </a:lnTo>
                <a:lnTo>
                  <a:pt x="325" y="66"/>
                </a:lnTo>
                <a:lnTo>
                  <a:pt x="325" y="64"/>
                </a:lnTo>
                <a:lnTo>
                  <a:pt x="326" y="64"/>
                </a:lnTo>
                <a:lnTo>
                  <a:pt x="327" y="64"/>
                </a:lnTo>
                <a:lnTo>
                  <a:pt x="328" y="64"/>
                </a:lnTo>
                <a:lnTo>
                  <a:pt x="329" y="64"/>
                </a:lnTo>
                <a:lnTo>
                  <a:pt x="330" y="63"/>
                </a:lnTo>
                <a:lnTo>
                  <a:pt x="331" y="63"/>
                </a:lnTo>
                <a:lnTo>
                  <a:pt x="331" y="62"/>
                </a:lnTo>
                <a:lnTo>
                  <a:pt x="333" y="62"/>
                </a:lnTo>
                <a:lnTo>
                  <a:pt x="333" y="61"/>
                </a:lnTo>
                <a:lnTo>
                  <a:pt x="337" y="59"/>
                </a:lnTo>
                <a:lnTo>
                  <a:pt x="338" y="58"/>
                </a:lnTo>
                <a:lnTo>
                  <a:pt x="339" y="58"/>
                </a:lnTo>
                <a:lnTo>
                  <a:pt x="340" y="57"/>
                </a:lnTo>
                <a:lnTo>
                  <a:pt x="344" y="55"/>
                </a:lnTo>
                <a:lnTo>
                  <a:pt x="345" y="55"/>
                </a:lnTo>
                <a:lnTo>
                  <a:pt x="346" y="54"/>
                </a:lnTo>
                <a:lnTo>
                  <a:pt x="347" y="54"/>
                </a:lnTo>
                <a:lnTo>
                  <a:pt x="349" y="54"/>
                </a:lnTo>
                <a:lnTo>
                  <a:pt x="351" y="54"/>
                </a:lnTo>
                <a:lnTo>
                  <a:pt x="352" y="53"/>
                </a:lnTo>
                <a:lnTo>
                  <a:pt x="353" y="53"/>
                </a:lnTo>
                <a:lnTo>
                  <a:pt x="354" y="53"/>
                </a:lnTo>
                <a:lnTo>
                  <a:pt x="355" y="54"/>
                </a:lnTo>
                <a:lnTo>
                  <a:pt x="356" y="54"/>
                </a:lnTo>
                <a:lnTo>
                  <a:pt x="357" y="54"/>
                </a:lnTo>
                <a:lnTo>
                  <a:pt x="356" y="54"/>
                </a:lnTo>
                <a:lnTo>
                  <a:pt x="356" y="53"/>
                </a:lnTo>
                <a:lnTo>
                  <a:pt x="355" y="53"/>
                </a:lnTo>
                <a:lnTo>
                  <a:pt x="354" y="53"/>
                </a:lnTo>
                <a:lnTo>
                  <a:pt x="354" y="52"/>
                </a:lnTo>
                <a:lnTo>
                  <a:pt x="354" y="51"/>
                </a:lnTo>
                <a:lnTo>
                  <a:pt x="355" y="51"/>
                </a:lnTo>
                <a:lnTo>
                  <a:pt x="357" y="50"/>
                </a:lnTo>
                <a:lnTo>
                  <a:pt x="359" y="50"/>
                </a:lnTo>
                <a:lnTo>
                  <a:pt x="360" y="50"/>
                </a:lnTo>
                <a:lnTo>
                  <a:pt x="360" y="49"/>
                </a:lnTo>
                <a:lnTo>
                  <a:pt x="361" y="50"/>
                </a:lnTo>
                <a:lnTo>
                  <a:pt x="362" y="49"/>
                </a:lnTo>
                <a:lnTo>
                  <a:pt x="363" y="47"/>
                </a:lnTo>
                <a:lnTo>
                  <a:pt x="364" y="47"/>
                </a:lnTo>
                <a:lnTo>
                  <a:pt x="365" y="49"/>
                </a:lnTo>
                <a:lnTo>
                  <a:pt x="366" y="49"/>
                </a:lnTo>
                <a:lnTo>
                  <a:pt x="366" y="47"/>
                </a:lnTo>
                <a:lnTo>
                  <a:pt x="371" y="46"/>
                </a:lnTo>
                <a:lnTo>
                  <a:pt x="372" y="46"/>
                </a:lnTo>
                <a:lnTo>
                  <a:pt x="374" y="46"/>
                </a:lnTo>
                <a:lnTo>
                  <a:pt x="377" y="47"/>
                </a:lnTo>
                <a:lnTo>
                  <a:pt x="380" y="47"/>
                </a:lnTo>
                <a:lnTo>
                  <a:pt x="381" y="47"/>
                </a:lnTo>
                <a:lnTo>
                  <a:pt x="383" y="49"/>
                </a:lnTo>
                <a:lnTo>
                  <a:pt x="385" y="49"/>
                </a:lnTo>
                <a:lnTo>
                  <a:pt x="385" y="50"/>
                </a:lnTo>
                <a:lnTo>
                  <a:pt x="385" y="52"/>
                </a:lnTo>
                <a:lnTo>
                  <a:pt x="385" y="58"/>
                </a:lnTo>
                <a:lnTo>
                  <a:pt x="385" y="70"/>
                </a:lnTo>
                <a:lnTo>
                  <a:pt x="385" y="79"/>
                </a:lnTo>
                <a:lnTo>
                  <a:pt x="385" y="84"/>
                </a:lnTo>
                <a:lnTo>
                  <a:pt x="389" y="84"/>
                </a:lnTo>
                <a:lnTo>
                  <a:pt x="390" y="84"/>
                </a:lnTo>
                <a:lnTo>
                  <a:pt x="392" y="84"/>
                </a:lnTo>
                <a:lnTo>
                  <a:pt x="394" y="84"/>
                </a:lnTo>
                <a:lnTo>
                  <a:pt x="395" y="84"/>
                </a:lnTo>
                <a:lnTo>
                  <a:pt x="396" y="84"/>
                </a:lnTo>
                <a:lnTo>
                  <a:pt x="399" y="84"/>
                </a:lnTo>
                <a:lnTo>
                  <a:pt x="400" y="84"/>
                </a:lnTo>
                <a:lnTo>
                  <a:pt x="403" y="84"/>
                </a:lnTo>
                <a:lnTo>
                  <a:pt x="404" y="84"/>
                </a:lnTo>
                <a:lnTo>
                  <a:pt x="405" y="84"/>
                </a:lnTo>
                <a:lnTo>
                  <a:pt x="406" y="84"/>
                </a:lnTo>
                <a:lnTo>
                  <a:pt x="405" y="84"/>
                </a:lnTo>
                <a:lnTo>
                  <a:pt x="406" y="84"/>
                </a:lnTo>
                <a:close/>
                <a:moveTo>
                  <a:pt x="152" y="116"/>
                </a:moveTo>
                <a:lnTo>
                  <a:pt x="152" y="113"/>
                </a:lnTo>
                <a:lnTo>
                  <a:pt x="152" y="111"/>
                </a:lnTo>
                <a:lnTo>
                  <a:pt x="152" y="109"/>
                </a:lnTo>
                <a:lnTo>
                  <a:pt x="152" y="102"/>
                </a:lnTo>
                <a:lnTo>
                  <a:pt x="152" y="101"/>
                </a:lnTo>
                <a:lnTo>
                  <a:pt x="152" y="99"/>
                </a:lnTo>
                <a:lnTo>
                  <a:pt x="152" y="95"/>
                </a:lnTo>
                <a:lnTo>
                  <a:pt x="152" y="94"/>
                </a:lnTo>
                <a:lnTo>
                  <a:pt x="152" y="92"/>
                </a:lnTo>
                <a:lnTo>
                  <a:pt x="152" y="91"/>
                </a:lnTo>
                <a:lnTo>
                  <a:pt x="149" y="91"/>
                </a:lnTo>
                <a:lnTo>
                  <a:pt x="149" y="89"/>
                </a:lnTo>
                <a:lnTo>
                  <a:pt x="148" y="89"/>
                </a:lnTo>
                <a:lnTo>
                  <a:pt x="145" y="89"/>
                </a:lnTo>
                <a:lnTo>
                  <a:pt x="142" y="89"/>
                </a:lnTo>
                <a:lnTo>
                  <a:pt x="138" y="89"/>
                </a:lnTo>
                <a:lnTo>
                  <a:pt x="131" y="89"/>
                </a:lnTo>
                <a:lnTo>
                  <a:pt x="131" y="114"/>
                </a:lnTo>
                <a:lnTo>
                  <a:pt x="138" y="117"/>
                </a:lnTo>
                <a:lnTo>
                  <a:pt x="150" y="120"/>
                </a:lnTo>
                <a:lnTo>
                  <a:pt x="152" y="119"/>
                </a:lnTo>
                <a:lnTo>
                  <a:pt x="152" y="116"/>
                </a:lnTo>
                <a:close/>
                <a:moveTo>
                  <a:pt x="41" y="189"/>
                </a:moveTo>
                <a:lnTo>
                  <a:pt x="40" y="191"/>
                </a:lnTo>
                <a:lnTo>
                  <a:pt x="38" y="192"/>
                </a:lnTo>
                <a:lnTo>
                  <a:pt x="34" y="192"/>
                </a:lnTo>
                <a:lnTo>
                  <a:pt x="33" y="193"/>
                </a:lnTo>
                <a:lnTo>
                  <a:pt x="33" y="204"/>
                </a:lnTo>
                <a:lnTo>
                  <a:pt x="36" y="206"/>
                </a:lnTo>
                <a:lnTo>
                  <a:pt x="37" y="206"/>
                </a:lnTo>
                <a:lnTo>
                  <a:pt x="38" y="206"/>
                </a:lnTo>
                <a:lnTo>
                  <a:pt x="42" y="206"/>
                </a:lnTo>
                <a:lnTo>
                  <a:pt x="45" y="206"/>
                </a:lnTo>
                <a:lnTo>
                  <a:pt x="50" y="206"/>
                </a:lnTo>
                <a:lnTo>
                  <a:pt x="53" y="206"/>
                </a:lnTo>
                <a:lnTo>
                  <a:pt x="54" y="206"/>
                </a:lnTo>
                <a:lnTo>
                  <a:pt x="57" y="206"/>
                </a:lnTo>
                <a:lnTo>
                  <a:pt x="59" y="208"/>
                </a:lnTo>
                <a:lnTo>
                  <a:pt x="68" y="211"/>
                </a:lnTo>
                <a:lnTo>
                  <a:pt x="68" y="196"/>
                </a:lnTo>
                <a:lnTo>
                  <a:pt x="68" y="193"/>
                </a:lnTo>
                <a:lnTo>
                  <a:pt x="59" y="193"/>
                </a:lnTo>
                <a:lnTo>
                  <a:pt x="53" y="187"/>
                </a:lnTo>
                <a:lnTo>
                  <a:pt x="40" y="187"/>
                </a:lnTo>
                <a:lnTo>
                  <a:pt x="41" y="188"/>
                </a:lnTo>
                <a:lnTo>
                  <a:pt x="41" y="189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074" name="Freeform 1202">
            <a:extLst>
              <a:ext uri="{FF2B5EF4-FFF2-40B4-BE49-F238E27FC236}">
                <a16:creationId xmlns:a16="http://schemas.microsoft.com/office/drawing/2014/main" id="{C74842FE-9005-AAB3-9B62-DF416D4137FD}"/>
              </a:ext>
            </a:extLst>
          </p:cNvPr>
          <p:cNvSpPr>
            <a:spLocks noEditPoints="1"/>
          </p:cNvSpPr>
          <p:nvPr/>
        </p:nvSpPr>
        <p:spPr bwMode="auto">
          <a:xfrm>
            <a:off x="1586687" y="2436887"/>
            <a:ext cx="1098550" cy="890588"/>
          </a:xfrm>
          <a:custGeom>
            <a:avLst/>
            <a:gdLst>
              <a:gd name="T0" fmla="*/ 276 w 692"/>
              <a:gd name="T1" fmla="*/ 536 h 561"/>
              <a:gd name="T2" fmla="*/ 250 w 692"/>
              <a:gd name="T3" fmla="*/ 535 h 561"/>
              <a:gd name="T4" fmla="*/ 220 w 692"/>
              <a:gd name="T5" fmla="*/ 527 h 561"/>
              <a:gd name="T6" fmla="*/ 297 w 692"/>
              <a:gd name="T7" fmla="*/ 33 h 561"/>
              <a:gd name="T8" fmla="*/ 359 w 692"/>
              <a:gd name="T9" fmla="*/ 53 h 561"/>
              <a:gd name="T10" fmla="*/ 389 w 692"/>
              <a:gd name="T11" fmla="*/ 103 h 561"/>
              <a:gd name="T12" fmla="*/ 452 w 692"/>
              <a:gd name="T13" fmla="*/ 167 h 561"/>
              <a:gd name="T14" fmla="*/ 418 w 692"/>
              <a:gd name="T15" fmla="*/ 222 h 561"/>
              <a:gd name="T16" fmla="*/ 477 w 692"/>
              <a:gd name="T17" fmla="*/ 238 h 561"/>
              <a:gd name="T18" fmla="*/ 509 w 692"/>
              <a:gd name="T19" fmla="*/ 220 h 561"/>
              <a:gd name="T20" fmla="*/ 477 w 692"/>
              <a:gd name="T21" fmla="*/ 211 h 561"/>
              <a:gd name="T22" fmla="*/ 527 w 692"/>
              <a:gd name="T23" fmla="*/ 164 h 561"/>
              <a:gd name="T24" fmla="*/ 677 w 692"/>
              <a:gd name="T25" fmla="*/ 273 h 561"/>
              <a:gd name="T26" fmla="*/ 632 w 692"/>
              <a:gd name="T27" fmla="*/ 271 h 561"/>
              <a:gd name="T28" fmla="*/ 573 w 692"/>
              <a:gd name="T29" fmla="*/ 222 h 561"/>
              <a:gd name="T30" fmla="*/ 554 w 692"/>
              <a:gd name="T31" fmla="*/ 213 h 561"/>
              <a:gd name="T32" fmla="*/ 561 w 692"/>
              <a:gd name="T33" fmla="*/ 277 h 561"/>
              <a:gd name="T34" fmla="*/ 605 w 692"/>
              <a:gd name="T35" fmla="*/ 311 h 561"/>
              <a:gd name="T36" fmla="*/ 591 w 692"/>
              <a:gd name="T37" fmla="*/ 431 h 561"/>
              <a:gd name="T38" fmla="*/ 558 w 692"/>
              <a:gd name="T39" fmla="*/ 453 h 561"/>
              <a:gd name="T40" fmla="*/ 515 w 692"/>
              <a:gd name="T41" fmla="*/ 393 h 561"/>
              <a:gd name="T42" fmla="*/ 446 w 692"/>
              <a:gd name="T43" fmla="*/ 288 h 561"/>
              <a:gd name="T44" fmla="*/ 399 w 692"/>
              <a:gd name="T45" fmla="*/ 289 h 561"/>
              <a:gd name="T46" fmla="*/ 411 w 692"/>
              <a:gd name="T47" fmla="*/ 352 h 561"/>
              <a:gd name="T48" fmla="*/ 405 w 692"/>
              <a:gd name="T49" fmla="*/ 416 h 561"/>
              <a:gd name="T50" fmla="*/ 454 w 692"/>
              <a:gd name="T51" fmla="*/ 486 h 561"/>
              <a:gd name="T52" fmla="*/ 454 w 692"/>
              <a:gd name="T53" fmla="*/ 527 h 561"/>
              <a:gd name="T54" fmla="*/ 403 w 692"/>
              <a:gd name="T55" fmla="*/ 548 h 561"/>
              <a:gd name="T56" fmla="*/ 394 w 692"/>
              <a:gd name="T57" fmla="*/ 513 h 561"/>
              <a:gd name="T58" fmla="*/ 345 w 692"/>
              <a:gd name="T59" fmla="*/ 476 h 561"/>
              <a:gd name="T60" fmla="*/ 319 w 692"/>
              <a:gd name="T61" fmla="*/ 496 h 561"/>
              <a:gd name="T62" fmla="*/ 294 w 692"/>
              <a:gd name="T63" fmla="*/ 464 h 561"/>
              <a:gd name="T64" fmla="*/ 253 w 692"/>
              <a:gd name="T65" fmla="*/ 463 h 561"/>
              <a:gd name="T66" fmla="*/ 211 w 692"/>
              <a:gd name="T67" fmla="*/ 421 h 561"/>
              <a:gd name="T68" fmla="*/ 235 w 692"/>
              <a:gd name="T69" fmla="*/ 448 h 561"/>
              <a:gd name="T70" fmla="*/ 229 w 692"/>
              <a:gd name="T71" fmla="*/ 504 h 561"/>
              <a:gd name="T72" fmla="*/ 181 w 692"/>
              <a:gd name="T73" fmla="*/ 496 h 561"/>
              <a:gd name="T74" fmla="*/ 181 w 692"/>
              <a:gd name="T75" fmla="*/ 489 h 561"/>
              <a:gd name="T76" fmla="*/ 161 w 692"/>
              <a:gd name="T77" fmla="*/ 494 h 561"/>
              <a:gd name="T78" fmla="*/ 152 w 692"/>
              <a:gd name="T79" fmla="*/ 427 h 561"/>
              <a:gd name="T80" fmla="*/ 109 w 692"/>
              <a:gd name="T81" fmla="*/ 388 h 561"/>
              <a:gd name="T82" fmla="*/ 65 w 692"/>
              <a:gd name="T83" fmla="*/ 355 h 561"/>
              <a:gd name="T84" fmla="*/ 38 w 692"/>
              <a:gd name="T85" fmla="*/ 295 h 561"/>
              <a:gd name="T86" fmla="*/ 3 w 692"/>
              <a:gd name="T87" fmla="*/ 235 h 561"/>
              <a:gd name="T88" fmla="*/ 46 w 692"/>
              <a:gd name="T89" fmla="*/ 228 h 561"/>
              <a:gd name="T90" fmla="*/ 91 w 692"/>
              <a:gd name="T91" fmla="*/ 273 h 561"/>
              <a:gd name="T92" fmla="*/ 135 w 692"/>
              <a:gd name="T93" fmla="*/ 260 h 561"/>
              <a:gd name="T94" fmla="*/ 176 w 692"/>
              <a:gd name="T95" fmla="*/ 212 h 561"/>
              <a:gd name="T96" fmla="*/ 216 w 692"/>
              <a:gd name="T97" fmla="*/ 290 h 561"/>
              <a:gd name="T98" fmla="*/ 262 w 692"/>
              <a:gd name="T99" fmla="*/ 251 h 561"/>
              <a:gd name="T100" fmla="*/ 225 w 692"/>
              <a:gd name="T101" fmla="*/ 189 h 561"/>
              <a:gd name="T102" fmla="*/ 216 w 692"/>
              <a:gd name="T103" fmla="*/ 173 h 561"/>
              <a:gd name="T104" fmla="*/ 229 w 692"/>
              <a:gd name="T105" fmla="*/ 154 h 561"/>
              <a:gd name="T106" fmla="*/ 244 w 692"/>
              <a:gd name="T107" fmla="*/ 129 h 561"/>
              <a:gd name="T108" fmla="*/ 238 w 692"/>
              <a:gd name="T109" fmla="*/ 73 h 561"/>
              <a:gd name="T110" fmla="*/ 243 w 692"/>
              <a:gd name="T111" fmla="*/ 1 h 561"/>
              <a:gd name="T112" fmla="*/ 282 w 692"/>
              <a:gd name="T113" fmla="*/ 167 h 561"/>
              <a:gd name="T114" fmla="*/ 305 w 692"/>
              <a:gd name="T115" fmla="*/ 285 h 561"/>
              <a:gd name="T116" fmla="*/ 342 w 692"/>
              <a:gd name="T117" fmla="*/ 284 h 561"/>
              <a:gd name="T118" fmla="*/ 396 w 692"/>
              <a:gd name="T119" fmla="*/ 296 h 561"/>
              <a:gd name="T120" fmla="*/ 407 w 692"/>
              <a:gd name="T121" fmla="*/ 264 h 561"/>
              <a:gd name="T122" fmla="*/ 390 w 692"/>
              <a:gd name="T123" fmla="*/ 214 h 561"/>
              <a:gd name="T124" fmla="*/ 331 w 692"/>
              <a:gd name="T125" fmla="*/ 158 h 5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92" h="561">
                <a:moveTo>
                  <a:pt x="262" y="554"/>
                </a:moveTo>
                <a:lnTo>
                  <a:pt x="262" y="553"/>
                </a:lnTo>
                <a:lnTo>
                  <a:pt x="261" y="553"/>
                </a:lnTo>
                <a:lnTo>
                  <a:pt x="261" y="552"/>
                </a:lnTo>
                <a:lnTo>
                  <a:pt x="261" y="553"/>
                </a:lnTo>
                <a:lnTo>
                  <a:pt x="262" y="553"/>
                </a:lnTo>
                <a:lnTo>
                  <a:pt x="262" y="554"/>
                </a:lnTo>
                <a:close/>
                <a:moveTo>
                  <a:pt x="223" y="528"/>
                </a:moveTo>
                <a:lnTo>
                  <a:pt x="224" y="528"/>
                </a:lnTo>
                <a:lnTo>
                  <a:pt x="226" y="528"/>
                </a:lnTo>
                <a:lnTo>
                  <a:pt x="227" y="528"/>
                </a:lnTo>
                <a:lnTo>
                  <a:pt x="229" y="528"/>
                </a:lnTo>
                <a:lnTo>
                  <a:pt x="230" y="528"/>
                </a:lnTo>
                <a:lnTo>
                  <a:pt x="232" y="528"/>
                </a:lnTo>
                <a:lnTo>
                  <a:pt x="233" y="527"/>
                </a:lnTo>
                <a:lnTo>
                  <a:pt x="233" y="528"/>
                </a:lnTo>
                <a:lnTo>
                  <a:pt x="234" y="528"/>
                </a:lnTo>
                <a:lnTo>
                  <a:pt x="235" y="528"/>
                </a:lnTo>
                <a:lnTo>
                  <a:pt x="236" y="529"/>
                </a:lnTo>
                <a:lnTo>
                  <a:pt x="237" y="530"/>
                </a:lnTo>
                <a:lnTo>
                  <a:pt x="243" y="530"/>
                </a:lnTo>
                <a:lnTo>
                  <a:pt x="247" y="531"/>
                </a:lnTo>
                <a:lnTo>
                  <a:pt x="249" y="532"/>
                </a:lnTo>
                <a:lnTo>
                  <a:pt x="251" y="532"/>
                </a:lnTo>
                <a:lnTo>
                  <a:pt x="253" y="532"/>
                </a:lnTo>
                <a:lnTo>
                  <a:pt x="254" y="531"/>
                </a:lnTo>
                <a:lnTo>
                  <a:pt x="256" y="531"/>
                </a:lnTo>
                <a:lnTo>
                  <a:pt x="258" y="531"/>
                </a:lnTo>
                <a:lnTo>
                  <a:pt x="260" y="531"/>
                </a:lnTo>
                <a:lnTo>
                  <a:pt x="260" y="532"/>
                </a:lnTo>
                <a:lnTo>
                  <a:pt x="261" y="532"/>
                </a:lnTo>
                <a:lnTo>
                  <a:pt x="261" y="533"/>
                </a:lnTo>
                <a:lnTo>
                  <a:pt x="262" y="533"/>
                </a:lnTo>
                <a:lnTo>
                  <a:pt x="264" y="535"/>
                </a:lnTo>
                <a:lnTo>
                  <a:pt x="265" y="533"/>
                </a:lnTo>
                <a:lnTo>
                  <a:pt x="267" y="532"/>
                </a:lnTo>
                <a:lnTo>
                  <a:pt x="268" y="531"/>
                </a:lnTo>
                <a:lnTo>
                  <a:pt x="268" y="530"/>
                </a:lnTo>
                <a:lnTo>
                  <a:pt x="267" y="529"/>
                </a:lnTo>
                <a:lnTo>
                  <a:pt x="267" y="528"/>
                </a:lnTo>
                <a:lnTo>
                  <a:pt x="268" y="528"/>
                </a:lnTo>
                <a:lnTo>
                  <a:pt x="268" y="530"/>
                </a:lnTo>
                <a:lnTo>
                  <a:pt x="270" y="531"/>
                </a:lnTo>
                <a:lnTo>
                  <a:pt x="271" y="532"/>
                </a:lnTo>
                <a:lnTo>
                  <a:pt x="272" y="532"/>
                </a:lnTo>
                <a:lnTo>
                  <a:pt x="273" y="533"/>
                </a:lnTo>
                <a:lnTo>
                  <a:pt x="273" y="535"/>
                </a:lnTo>
                <a:lnTo>
                  <a:pt x="275" y="535"/>
                </a:lnTo>
                <a:lnTo>
                  <a:pt x="276" y="536"/>
                </a:lnTo>
                <a:lnTo>
                  <a:pt x="277" y="537"/>
                </a:lnTo>
                <a:lnTo>
                  <a:pt x="278" y="539"/>
                </a:lnTo>
                <a:lnTo>
                  <a:pt x="279" y="540"/>
                </a:lnTo>
                <a:lnTo>
                  <a:pt x="280" y="541"/>
                </a:lnTo>
                <a:lnTo>
                  <a:pt x="281" y="544"/>
                </a:lnTo>
                <a:lnTo>
                  <a:pt x="284" y="546"/>
                </a:lnTo>
                <a:lnTo>
                  <a:pt x="285" y="547"/>
                </a:lnTo>
                <a:lnTo>
                  <a:pt x="286" y="548"/>
                </a:lnTo>
                <a:lnTo>
                  <a:pt x="286" y="549"/>
                </a:lnTo>
                <a:lnTo>
                  <a:pt x="287" y="549"/>
                </a:lnTo>
                <a:lnTo>
                  <a:pt x="287" y="550"/>
                </a:lnTo>
                <a:lnTo>
                  <a:pt x="288" y="552"/>
                </a:lnTo>
                <a:lnTo>
                  <a:pt x="288" y="553"/>
                </a:lnTo>
                <a:lnTo>
                  <a:pt x="288" y="554"/>
                </a:lnTo>
                <a:lnTo>
                  <a:pt x="289" y="555"/>
                </a:lnTo>
                <a:lnTo>
                  <a:pt x="289" y="556"/>
                </a:lnTo>
                <a:lnTo>
                  <a:pt x="290" y="558"/>
                </a:lnTo>
                <a:lnTo>
                  <a:pt x="291" y="560"/>
                </a:lnTo>
                <a:lnTo>
                  <a:pt x="291" y="561"/>
                </a:lnTo>
                <a:lnTo>
                  <a:pt x="290" y="561"/>
                </a:lnTo>
                <a:lnTo>
                  <a:pt x="289" y="561"/>
                </a:lnTo>
                <a:lnTo>
                  <a:pt x="288" y="561"/>
                </a:lnTo>
                <a:lnTo>
                  <a:pt x="286" y="560"/>
                </a:lnTo>
                <a:lnTo>
                  <a:pt x="285" y="558"/>
                </a:lnTo>
                <a:lnTo>
                  <a:pt x="284" y="558"/>
                </a:lnTo>
                <a:lnTo>
                  <a:pt x="281" y="558"/>
                </a:lnTo>
                <a:lnTo>
                  <a:pt x="280" y="558"/>
                </a:lnTo>
                <a:lnTo>
                  <a:pt x="279" y="557"/>
                </a:lnTo>
                <a:lnTo>
                  <a:pt x="277" y="557"/>
                </a:lnTo>
                <a:lnTo>
                  <a:pt x="276" y="557"/>
                </a:lnTo>
                <a:lnTo>
                  <a:pt x="275" y="557"/>
                </a:lnTo>
                <a:lnTo>
                  <a:pt x="271" y="556"/>
                </a:lnTo>
                <a:lnTo>
                  <a:pt x="269" y="555"/>
                </a:lnTo>
                <a:lnTo>
                  <a:pt x="268" y="555"/>
                </a:lnTo>
                <a:lnTo>
                  <a:pt x="268" y="554"/>
                </a:lnTo>
                <a:lnTo>
                  <a:pt x="268" y="553"/>
                </a:lnTo>
                <a:lnTo>
                  <a:pt x="268" y="552"/>
                </a:lnTo>
                <a:lnTo>
                  <a:pt x="267" y="550"/>
                </a:lnTo>
                <a:lnTo>
                  <a:pt x="267" y="549"/>
                </a:lnTo>
                <a:lnTo>
                  <a:pt x="267" y="548"/>
                </a:lnTo>
                <a:lnTo>
                  <a:pt x="267" y="547"/>
                </a:lnTo>
                <a:lnTo>
                  <a:pt x="267" y="545"/>
                </a:lnTo>
                <a:lnTo>
                  <a:pt x="265" y="543"/>
                </a:lnTo>
                <a:lnTo>
                  <a:pt x="262" y="539"/>
                </a:lnTo>
                <a:lnTo>
                  <a:pt x="258" y="537"/>
                </a:lnTo>
                <a:lnTo>
                  <a:pt x="253" y="535"/>
                </a:lnTo>
                <a:lnTo>
                  <a:pt x="252" y="535"/>
                </a:lnTo>
                <a:lnTo>
                  <a:pt x="251" y="535"/>
                </a:lnTo>
                <a:lnTo>
                  <a:pt x="250" y="535"/>
                </a:lnTo>
                <a:lnTo>
                  <a:pt x="250" y="536"/>
                </a:lnTo>
                <a:lnTo>
                  <a:pt x="247" y="535"/>
                </a:lnTo>
                <a:lnTo>
                  <a:pt x="246" y="535"/>
                </a:lnTo>
                <a:lnTo>
                  <a:pt x="244" y="535"/>
                </a:lnTo>
                <a:lnTo>
                  <a:pt x="243" y="533"/>
                </a:lnTo>
                <a:lnTo>
                  <a:pt x="243" y="532"/>
                </a:lnTo>
                <a:lnTo>
                  <a:pt x="242" y="532"/>
                </a:lnTo>
                <a:lnTo>
                  <a:pt x="242" y="531"/>
                </a:lnTo>
                <a:lnTo>
                  <a:pt x="241" y="531"/>
                </a:lnTo>
                <a:lnTo>
                  <a:pt x="239" y="531"/>
                </a:lnTo>
                <a:lnTo>
                  <a:pt x="238" y="531"/>
                </a:lnTo>
                <a:lnTo>
                  <a:pt x="237" y="530"/>
                </a:lnTo>
                <a:lnTo>
                  <a:pt x="235" y="530"/>
                </a:lnTo>
                <a:lnTo>
                  <a:pt x="234" y="530"/>
                </a:lnTo>
                <a:lnTo>
                  <a:pt x="232" y="529"/>
                </a:lnTo>
                <a:lnTo>
                  <a:pt x="228" y="529"/>
                </a:lnTo>
                <a:lnTo>
                  <a:pt x="225" y="529"/>
                </a:lnTo>
                <a:lnTo>
                  <a:pt x="224" y="528"/>
                </a:lnTo>
                <a:lnTo>
                  <a:pt x="223" y="528"/>
                </a:lnTo>
                <a:lnTo>
                  <a:pt x="221" y="528"/>
                </a:lnTo>
                <a:lnTo>
                  <a:pt x="220" y="528"/>
                </a:lnTo>
                <a:lnTo>
                  <a:pt x="219" y="529"/>
                </a:lnTo>
                <a:lnTo>
                  <a:pt x="219" y="530"/>
                </a:lnTo>
                <a:lnTo>
                  <a:pt x="218" y="530"/>
                </a:lnTo>
                <a:lnTo>
                  <a:pt x="218" y="531"/>
                </a:lnTo>
                <a:lnTo>
                  <a:pt x="219" y="531"/>
                </a:lnTo>
                <a:lnTo>
                  <a:pt x="219" y="532"/>
                </a:lnTo>
                <a:lnTo>
                  <a:pt x="219" y="533"/>
                </a:lnTo>
                <a:lnTo>
                  <a:pt x="218" y="533"/>
                </a:lnTo>
                <a:lnTo>
                  <a:pt x="218" y="532"/>
                </a:lnTo>
                <a:lnTo>
                  <a:pt x="218" y="531"/>
                </a:lnTo>
                <a:lnTo>
                  <a:pt x="217" y="530"/>
                </a:lnTo>
                <a:lnTo>
                  <a:pt x="216" y="530"/>
                </a:lnTo>
                <a:lnTo>
                  <a:pt x="215" y="529"/>
                </a:lnTo>
                <a:lnTo>
                  <a:pt x="213" y="528"/>
                </a:lnTo>
                <a:lnTo>
                  <a:pt x="212" y="527"/>
                </a:lnTo>
                <a:lnTo>
                  <a:pt x="211" y="527"/>
                </a:lnTo>
                <a:lnTo>
                  <a:pt x="209" y="525"/>
                </a:lnTo>
                <a:lnTo>
                  <a:pt x="208" y="525"/>
                </a:lnTo>
                <a:lnTo>
                  <a:pt x="209" y="525"/>
                </a:lnTo>
                <a:lnTo>
                  <a:pt x="210" y="525"/>
                </a:lnTo>
                <a:lnTo>
                  <a:pt x="211" y="525"/>
                </a:lnTo>
                <a:lnTo>
                  <a:pt x="212" y="525"/>
                </a:lnTo>
                <a:lnTo>
                  <a:pt x="213" y="525"/>
                </a:lnTo>
                <a:lnTo>
                  <a:pt x="215" y="527"/>
                </a:lnTo>
                <a:lnTo>
                  <a:pt x="217" y="527"/>
                </a:lnTo>
                <a:lnTo>
                  <a:pt x="218" y="527"/>
                </a:lnTo>
                <a:lnTo>
                  <a:pt x="219" y="527"/>
                </a:lnTo>
                <a:lnTo>
                  <a:pt x="220" y="527"/>
                </a:lnTo>
                <a:lnTo>
                  <a:pt x="221" y="527"/>
                </a:lnTo>
                <a:lnTo>
                  <a:pt x="223" y="527"/>
                </a:lnTo>
                <a:lnTo>
                  <a:pt x="223" y="528"/>
                </a:lnTo>
                <a:close/>
                <a:moveTo>
                  <a:pt x="241" y="245"/>
                </a:moveTo>
                <a:lnTo>
                  <a:pt x="241" y="246"/>
                </a:lnTo>
                <a:lnTo>
                  <a:pt x="239" y="246"/>
                </a:lnTo>
                <a:lnTo>
                  <a:pt x="239" y="247"/>
                </a:lnTo>
                <a:lnTo>
                  <a:pt x="239" y="246"/>
                </a:lnTo>
                <a:lnTo>
                  <a:pt x="236" y="247"/>
                </a:lnTo>
                <a:lnTo>
                  <a:pt x="234" y="247"/>
                </a:lnTo>
                <a:lnTo>
                  <a:pt x="234" y="246"/>
                </a:lnTo>
                <a:lnTo>
                  <a:pt x="233" y="246"/>
                </a:lnTo>
                <a:lnTo>
                  <a:pt x="233" y="245"/>
                </a:lnTo>
                <a:lnTo>
                  <a:pt x="234" y="239"/>
                </a:lnTo>
                <a:lnTo>
                  <a:pt x="239" y="239"/>
                </a:lnTo>
                <a:lnTo>
                  <a:pt x="241" y="239"/>
                </a:lnTo>
                <a:lnTo>
                  <a:pt x="241" y="242"/>
                </a:lnTo>
                <a:lnTo>
                  <a:pt x="241" y="243"/>
                </a:lnTo>
                <a:lnTo>
                  <a:pt x="241" y="244"/>
                </a:lnTo>
                <a:lnTo>
                  <a:pt x="241" y="245"/>
                </a:lnTo>
                <a:close/>
                <a:moveTo>
                  <a:pt x="268" y="21"/>
                </a:moveTo>
                <a:lnTo>
                  <a:pt x="269" y="21"/>
                </a:lnTo>
                <a:lnTo>
                  <a:pt x="269" y="20"/>
                </a:lnTo>
                <a:lnTo>
                  <a:pt x="270" y="20"/>
                </a:lnTo>
                <a:lnTo>
                  <a:pt x="270" y="19"/>
                </a:lnTo>
                <a:lnTo>
                  <a:pt x="270" y="20"/>
                </a:lnTo>
                <a:lnTo>
                  <a:pt x="270" y="21"/>
                </a:lnTo>
                <a:lnTo>
                  <a:pt x="271" y="21"/>
                </a:lnTo>
                <a:lnTo>
                  <a:pt x="272" y="20"/>
                </a:lnTo>
                <a:lnTo>
                  <a:pt x="273" y="20"/>
                </a:lnTo>
                <a:lnTo>
                  <a:pt x="275" y="20"/>
                </a:lnTo>
                <a:lnTo>
                  <a:pt x="277" y="20"/>
                </a:lnTo>
                <a:lnTo>
                  <a:pt x="278" y="20"/>
                </a:lnTo>
                <a:lnTo>
                  <a:pt x="279" y="19"/>
                </a:lnTo>
                <a:lnTo>
                  <a:pt x="280" y="20"/>
                </a:lnTo>
                <a:lnTo>
                  <a:pt x="281" y="20"/>
                </a:lnTo>
                <a:lnTo>
                  <a:pt x="282" y="20"/>
                </a:lnTo>
                <a:lnTo>
                  <a:pt x="284" y="21"/>
                </a:lnTo>
                <a:lnTo>
                  <a:pt x="285" y="22"/>
                </a:lnTo>
                <a:lnTo>
                  <a:pt x="290" y="24"/>
                </a:lnTo>
                <a:lnTo>
                  <a:pt x="290" y="25"/>
                </a:lnTo>
                <a:lnTo>
                  <a:pt x="291" y="26"/>
                </a:lnTo>
                <a:lnTo>
                  <a:pt x="293" y="26"/>
                </a:lnTo>
                <a:lnTo>
                  <a:pt x="293" y="27"/>
                </a:lnTo>
                <a:lnTo>
                  <a:pt x="293" y="28"/>
                </a:lnTo>
                <a:lnTo>
                  <a:pt x="294" y="28"/>
                </a:lnTo>
                <a:lnTo>
                  <a:pt x="294" y="29"/>
                </a:lnTo>
                <a:lnTo>
                  <a:pt x="296" y="31"/>
                </a:lnTo>
                <a:lnTo>
                  <a:pt x="297" y="33"/>
                </a:lnTo>
                <a:lnTo>
                  <a:pt x="299" y="34"/>
                </a:lnTo>
                <a:lnTo>
                  <a:pt x="301" y="34"/>
                </a:lnTo>
                <a:lnTo>
                  <a:pt x="302" y="34"/>
                </a:lnTo>
                <a:lnTo>
                  <a:pt x="304" y="34"/>
                </a:lnTo>
                <a:lnTo>
                  <a:pt x="307" y="34"/>
                </a:lnTo>
                <a:lnTo>
                  <a:pt x="308" y="34"/>
                </a:lnTo>
                <a:lnTo>
                  <a:pt x="310" y="34"/>
                </a:lnTo>
                <a:lnTo>
                  <a:pt x="311" y="34"/>
                </a:lnTo>
                <a:lnTo>
                  <a:pt x="312" y="35"/>
                </a:lnTo>
                <a:lnTo>
                  <a:pt x="313" y="35"/>
                </a:lnTo>
                <a:lnTo>
                  <a:pt x="314" y="35"/>
                </a:lnTo>
                <a:lnTo>
                  <a:pt x="315" y="36"/>
                </a:lnTo>
                <a:lnTo>
                  <a:pt x="316" y="36"/>
                </a:lnTo>
                <a:lnTo>
                  <a:pt x="316" y="37"/>
                </a:lnTo>
                <a:lnTo>
                  <a:pt x="318" y="37"/>
                </a:lnTo>
                <a:lnTo>
                  <a:pt x="319" y="38"/>
                </a:lnTo>
                <a:lnTo>
                  <a:pt x="320" y="39"/>
                </a:lnTo>
                <a:lnTo>
                  <a:pt x="321" y="41"/>
                </a:lnTo>
                <a:lnTo>
                  <a:pt x="321" y="42"/>
                </a:lnTo>
                <a:lnTo>
                  <a:pt x="322" y="43"/>
                </a:lnTo>
                <a:lnTo>
                  <a:pt x="323" y="44"/>
                </a:lnTo>
                <a:lnTo>
                  <a:pt x="324" y="44"/>
                </a:lnTo>
                <a:lnTo>
                  <a:pt x="327" y="45"/>
                </a:lnTo>
                <a:lnTo>
                  <a:pt x="328" y="45"/>
                </a:lnTo>
                <a:lnTo>
                  <a:pt x="329" y="46"/>
                </a:lnTo>
                <a:lnTo>
                  <a:pt x="330" y="46"/>
                </a:lnTo>
                <a:lnTo>
                  <a:pt x="331" y="46"/>
                </a:lnTo>
                <a:lnTo>
                  <a:pt x="332" y="46"/>
                </a:lnTo>
                <a:lnTo>
                  <a:pt x="333" y="47"/>
                </a:lnTo>
                <a:lnTo>
                  <a:pt x="334" y="47"/>
                </a:lnTo>
                <a:lnTo>
                  <a:pt x="336" y="47"/>
                </a:lnTo>
                <a:lnTo>
                  <a:pt x="337" y="47"/>
                </a:lnTo>
                <a:lnTo>
                  <a:pt x="338" y="48"/>
                </a:lnTo>
                <a:lnTo>
                  <a:pt x="339" y="48"/>
                </a:lnTo>
                <a:lnTo>
                  <a:pt x="339" y="50"/>
                </a:lnTo>
                <a:lnTo>
                  <a:pt x="340" y="50"/>
                </a:lnTo>
                <a:lnTo>
                  <a:pt x="341" y="51"/>
                </a:lnTo>
                <a:lnTo>
                  <a:pt x="344" y="51"/>
                </a:lnTo>
                <a:lnTo>
                  <a:pt x="345" y="52"/>
                </a:lnTo>
                <a:lnTo>
                  <a:pt x="346" y="52"/>
                </a:lnTo>
                <a:lnTo>
                  <a:pt x="348" y="52"/>
                </a:lnTo>
                <a:lnTo>
                  <a:pt x="349" y="52"/>
                </a:lnTo>
                <a:lnTo>
                  <a:pt x="353" y="52"/>
                </a:lnTo>
                <a:lnTo>
                  <a:pt x="354" y="52"/>
                </a:lnTo>
                <a:lnTo>
                  <a:pt x="355" y="52"/>
                </a:lnTo>
                <a:lnTo>
                  <a:pt x="356" y="52"/>
                </a:lnTo>
                <a:lnTo>
                  <a:pt x="357" y="53"/>
                </a:lnTo>
                <a:lnTo>
                  <a:pt x="358" y="53"/>
                </a:lnTo>
                <a:lnTo>
                  <a:pt x="359" y="53"/>
                </a:lnTo>
                <a:lnTo>
                  <a:pt x="360" y="53"/>
                </a:lnTo>
                <a:lnTo>
                  <a:pt x="363" y="52"/>
                </a:lnTo>
                <a:lnTo>
                  <a:pt x="364" y="51"/>
                </a:lnTo>
                <a:lnTo>
                  <a:pt x="364" y="50"/>
                </a:lnTo>
                <a:lnTo>
                  <a:pt x="365" y="50"/>
                </a:lnTo>
                <a:lnTo>
                  <a:pt x="366" y="50"/>
                </a:lnTo>
                <a:lnTo>
                  <a:pt x="367" y="50"/>
                </a:lnTo>
                <a:lnTo>
                  <a:pt x="368" y="51"/>
                </a:lnTo>
                <a:lnTo>
                  <a:pt x="368" y="50"/>
                </a:lnTo>
                <a:lnTo>
                  <a:pt x="370" y="50"/>
                </a:lnTo>
                <a:lnTo>
                  <a:pt x="370" y="51"/>
                </a:lnTo>
                <a:lnTo>
                  <a:pt x="371" y="52"/>
                </a:lnTo>
                <a:lnTo>
                  <a:pt x="373" y="55"/>
                </a:lnTo>
                <a:lnTo>
                  <a:pt x="374" y="56"/>
                </a:lnTo>
                <a:lnTo>
                  <a:pt x="367" y="59"/>
                </a:lnTo>
                <a:lnTo>
                  <a:pt x="366" y="59"/>
                </a:lnTo>
                <a:lnTo>
                  <a:pt x="364" y="60"/>
                </a:lnTo>
                <a:lnTo>
                  <a:pt x="347" y="63"/>
                </a:lnTo>
                <a:lnTo>
                  <a:pt x="344" y="64"/>
                </a:lnTo>
                <a:lnTo>
                  <a:pt x="344" y="66"/>
                </a:lnTo>
                <a:lnTo>
                  <a:pt x="345" y="69"/>
                </a:lnTo>
                <a:lnTo>
                  <a:pt x="346" y="72"/>
                </a:lnTo>
                <a:lnTo>
                  <a:pt x="347" y="76"/>
                </a:lnTo>
                <a:lnTo>
                  <a:pt x="341" y="78"/>
                </a:lnTo>
                <a:lnTo>
                  <a:pt x="338" y="79"/>
                </a:lnTo>
                <a:lnTo>
                  <a:pt x="340" y="86"/>
                </a:lnTo>
                <a:lnTo>
                  <a:pt x="347" y="86"/>
                </a:lnTo>
                <a:lnTo>
                  <a:pt x="348" y="86"/>
                </a:lnTo>
                <a:lnTo>
                  <a:pt x="351" y="85"/>
                </a:lnTo>
                <a:lnTo>
                  <a:pt x="356" y="89"/>
                </a:lnTo>
                <a:lnTo>
                  <a:pt x="357" y="92"/>
                </a:lnTo>
                <a:lnTo>
                  <a:pt x="358" y="92"/>
                </a:lnTo>
                <a:lnTo>
                  <a:pt x="359" y="94"/>
                </a:lnTo>
                <a:lnTo>
                  <a:pt x="362" y="96"/>
                </a:lnTo>
                <a:lnTo>
                  <a:pt x="363" y="97"/>
                </a:lnTo>
                <a:lnTo>
                  <a:pt x="363" y="98"/>
                </a:lnTo>
                <a:lnTo>
                  <a:pt x="362" y="100"/>
                </a:lnTo>
                <a:lnTo>
                  <a:pt x="362" y="101"/>
                </a:lnTo>
                <a:lnTo>
                  <a:pt x="363" y="101"/>
                </a:lnTo>
                <a:lnTo>
                  <a:pt x="364" y="102"/>
                </a:lnTo>
                <a:lnTo>
                  <a:pt x="364" y="103"/>
                </a:lnTo>
                <a:lnTo>
                  <a:pt x="367" y="98"/>
                </a:lnTo>
                <a:lnTo>
                  <a:pt x="368" y="98"/>
                </a:lnTo>
                <a:lnTo>
                  <a:pt x="370" y="96"/>
                </a:lnTo>
                <a:lnTo>
                  <a:pt x="371" y="96"/>
                </a:lnTo>
                <a:lnTo>
                  <a:pt x="371" y="97"/>
                </a:lnTo>
                <a:lnTo>
                  <a:pt x="380" y="102"/>
                </a:lnTo>
                <a:lnTo>
                  <a:pt x="382" y="98"/>
                </a:lnTo>
                <a:lnTo>
                  <a:pt x="389" y="103"/>
                </a:lnTo>
                <a:lnTo>
                  <a:pt x="399" y="109"/>
                </a:lnTo>
                <a:lnTo>
                  <a:pt x="418" y="120"/>
                </a:lnTo>
                <a:lnTo>
                  <a:pt x="418" y="121"/>
                </a:lnTo>
                <a:lnTo>
                  <a:pt x="419" y="121"/>
                </a:lnTo>
                <a:lnTo>
                  <a:pt x="420" y="121"/>
                </a:lnTo>
                <a:lnTo>
                  <a:pt x="419" y="122"/>
                </a:lnTo>
                <a:lnTo>
                  <a:pt x="419" y="123"/>
                </a:lnTo>
                <a:lnTo>
                  <a:pt x="419" y="126"/>
                </a:lnTo>
                <a:lnTo>
                  <a:pt x="420" y="126"/>
                </a:lnTo>
                <a:lnTo>
                  <a:pt x="423" y="128"/>
                </a:lnTo>
                <a:lnTo>
                  <a:pt x="424" y="125"/>
                </a:lnTo>
                <a:lnTo>
                  <a:pt x="424" y="126"/>
                </a:lnTo>
                <a:lnTo>
                  <a:pt x="424" y="127"/>
                </a:lnTo>
                <a:lnTo>
                  <a:pt x="424" y="128"/>
                </a:lnTo>
                <a:lnTo>
                  <a:pt x="425" y="128"/>
                </a:lnTo>
                <a:lnTo>
                  <a:pt x="426" y="129"/>
                </a:lnTo>
                <a:lnTo>
                  <a:pt x="431" y="131"/>
                </a:lnTo>
                <a:lnTo>
                  <a:pt x="432" y="133"/>
                </a:lnTo>
                <a:lnTo>
                  <a:pt x="434" y="135"/>
                </a:lnTo>
                <a:lnTo>
                  <a:pt x="436" y="135"/>
                </a:lnTo>
                <a:lnTo>
                  <a:pt x="436" y="136"/>
                </a:lnTo>
                <a:lnTo>
                  <a:pt x="437" y="136"/>
                </a:lnTo>
                <a:lnTo>
                  <a:pt x="444" y="140"/>
                </a:lnTo>
                <a:lnTo>
                  <a:pt x="448" y="140"/>
                </a:lnTo>
                <a:lnTo>
                  <a:pt x="448" y="138"/>
                </a:lnTo>
                <a:lnTo>
                  <a:pt x="448" y="136"/>
                </a:lnTo>
                <a:lnTo>
                  <a:pt x="453" y="136"/>
                </a:lnTo>
                <a:lnTo>
                  <a:pt x="453" y="139"/>
                </a:lnTo>
                <a:lnTo>
                  <a:pt x="453" y="140"/>
                </a:lnTo>
                <a:lnTo>
                  <a:pt x="454" y="140"/>
                </a:lnTo>
                <a:lnTo>
                  <a:pt x="453" y="140"/>
                </a:lnTo>
                <a:lnTo>
                  <a:pt x="452" y="143"/>
                </a:lnTo>
                <a:lnTo>
                  <a:pt x="453" y="143"/>
                </a:lnTo>
                <a:lnTo>
                  <a:pt x="454" y="143"/>
                </a:lnTo>
                <a:lnTo>
                  <a:pt x="453" y="146"/>
                </a:lnTo>
                <a:lnTo>
                  <a:pt x="454" y="147"/>
                </a:lnTo>
                <a:lnTo>
                  <a:pt x="453" y="150"/>
                </a:lnTo>
                <a:lnTo>
                  <a:pt x="452" y="151"/>
                </a:lnTo>
                <a:lnTo>
                  <a:pt x="452" y="152"/>
                </a:lnTo>
                <a:lnTo>
                  <a:pt x="451" y="152"/>
                </a:lnTo>
                <a:lnTo>
                  <a:pt x="451" y="153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9" y="158"/>
                </a:lnTo>
                <a:lnTo>
                  <a:pt x="449" y="161"/>
                </a:lnTo>
                <a:lnTo>
                  <a:pt x="451" y="164"/>
                </a:lnTo>
                <a:lnTo>
                  <a:pt x="452" y="167"/>
                </a:lnTo>
                <a:lnTo>
                  <a:pt x="452" y="168"/>
                </a:lnTo>
                <a:lnTo>
                  <a:pt x="452" y="169"/>
                </a:lnTo>
                <a:lnTo>
                  <a:pt x="450" y="169"/>
                </a:lnTo>
                <a:lnTo>
                  <a:pt x="449" y="169"/>
                </a:lnTo>
                <a:lnTo>
                  <a:pt x="445" y="170"/>
                </a:lnTo>
                <a:lnTo>
                  <a:pt x="443" y="171"/>
                </a:lnTo>
                <a:lnTo>
                  <a:pt x="442" y="171"/>
                </a:lnTo>
                <a:lnTo>
                  <a:pt x="441" y="171"/>
                </a:lnTo>
                <a:lnTo>
                  <a:pt x="440" y="171"/>
                </a:lnTo>
                <a:lnTo>
                  <a:pt x="439" y="171"/>
                </a:lnTo>
                <a:lnTo>
                  <a:pt x="437" y="171"/>
                </a:lnTo>
                <a:lnTo>
                  <a:pt x="436" y="171"/>
                </a:lnTo>
                <a:lnTo>
                  <a:pt x="435" y="171"/>
                </a:lnTo>
                <a:lnTo>
                  <a:pt x="434" y="171"/>
                </a:lnTo>
                <a:lnTo>
                  <a:pt x="433" y="171"/>
                </a:lnTo>
                <a:lnTo>
                  <a:pt x="432" y="171"/>
                </a:lnTo>
                <a:lnTo>
                  <a:pt x="431" y="171"/>
                </a:lnTo>
                <a:lnTo>
                  <a:pt x="431" y="172"/>
                </a:lnTo>
                <a:lnTo>
                  <a:pt x="431" y="173"/>
                </a:lnTo>
                <a:lnTo>
                  <a:pt x="431" y="179"/>
                </a:lnTo>
                <a:lnTo>
                  <a:pt x="431" y="181"/>
                </a:lnTo>
                <a:lnTo>
                  <a:pt x="431" y="185"/>
                </a:lnTo>
                <a:lnTo>
                  <a:pt x="431" y="192"/>
                </a:lnTo>
                <a:lnTo>
                  <a:pt x="431" y="194"/>
                </a:lnTo>
                <a:lnTo>
                  <a:pt x="431" y="203"/>
                </a:lnTo>
                <a:lnTo>
                  <a:pt x="431" y="210"/>
                </a:lnTo>
                <a:lnTo>
                  <a:pt x="436" y="210"/>
                </a:lnTo>
                <a:lnTo>
                  <a:pt x="436" y="211"/>
                </a:lnTo>
                <a:lnTo>
                  <a:pt x="434" y="211"/>
                </a:lnTo>
                <a:lnTo>
                  <a:pt x="434" y="212"/>
                </a:lnTo>
                <a:lnTo>
                  <a:pt x="433" y="211"/>
                </a:lnTo>
                <a:lnTo>
                  <a:pt x="432" y="213"/>
                </a:lnTo>
                <a:lnTo>
                  <a:pt x="431" y="213"/>
                </a:lnTo>
                <a:lnTo>
                  <a:pt x="429" y="213"/>
                </a:lnTo>
                <a:lnTo>
                  <a:pt x="431" y="214"/>
                </a:lnTo>
                <a:lnTo>
                  <a:pt x="428" y="218"/>
                </a:lnTo>
                <a:lnTo>
                  <a:pt x="429" y="219"/>
                </a:lnTo>
                <a:lnTo>
                  <a:pt x="428" y="220"/>
                </a:lnTo>
                <a:lnTo>
                  <a:pt x="429" y="221"/>
                </a:lnTo>
                <a:lnTo>
                  <a:pt x="428" y="222"/>
                </a:lnTo>
                <a:lnTo>
                  <a:pt x="427" y="223"/>
                </a:lnTo>
                <a:lnTo>
                  <a:pt x="426" y="223"/>
                </a:lnTo>
                <a:lnTo>
                  <a:pt x="425" y="225"/>
                </a:lnTo>
                <a:lnTo>
                  <a:pt x="424" y="223"/>
                </a:lnTo>
                <a:lnTo>
                  <a:pt x="423" y="222"/>
                </a:lnTo>
                <a:lnTo>
                  <a:pt x="422" y="222"/>
                </a:lnTo>
                <a:lnTo>
                  <a:pt x="420" y="223"/>
                </a:lnTo>
                <a:lnTo>
                  <a:pt x="419" y="223"/>
                </a:lnTo>
                <a:lnTo>
                  <a:pt x="418" y="222"/>
                </a:lnTo>
                <a:lnTo>
                  <a:pt x="416" y="222"/>
                </a:lnTo>
                <a:lnTo>
                  <a:pt x="416" y="226"/>
                </a:lnTo>
                <a:lnTo>
                  <a:pt x="414" y="226"/>
                </a:lnTo>
                <a:lnTo>
                  <a:pt x="413" y="226"/>
                </a:lnTo>
                <a:lnTo>
                  <a:pt x="411" y="226"/>
                </a:lnTo>
                <a:lnTo>
                  <a:pt x="411" y="229"/>
                </a:lnTo>
                <a:lnTo>
                  <a:pt x="413" y="229"/>
                </a:lnTo>
                <a:lnTo>
                  <a:pt x="414" y="229"/>
                </a:lnTo>
                <a:lnTo>
                  <a:pt x="414" y="230"/>
                </a:lnTo>
                <a:lnTo>
                  <a:pt x="415" y="232"/>
                </a:lnTo>
                <a:lnTo>
                  <a:pt x="416" y="237"/>
                </a:lnTo>
                <a:lnTo>
                  <a:pt x="417" y="243"/>
                </a:lnTo>
                <a:lnTo>
                  <a:pt x="417" y="244"/>
                </a:lnTo>
                <a:lnTo>
                  <a:pt x="419" y="253"/>
                </a:lnTo>
                <a:lnTo>
                  <a:pt x="424" y="252"/>
                </a:lnTo>
                <a:lnTo>
                  <a:pt x="423" y="245"/>
                </a:lnTo>
                <a:lnTo>
                  <a:pt x="425" y="244"/>
                </a:lnTo>
                <a:lnTo>
                  <a:pt x="424" y="244"/>
                </a:lnTo>
                <a:lnTo>
                  <a:pt x="424" y="243"/>
                </a:lnTo>
                <a:lnTo>
                  <a:pt x="425" y="243"/>
                </a:lnTo>
                <a:lnTo>
                  <a:pt x="425" y="244"/>
                </a:lnTo>
                <a:lnTo>
                  <a:pt x="426" y="244"/>
                </a:lnTo>
                <a:lnTo>
                  <a:pt x="426" y="243"/>
                </a:lnTo>
                <a:lnTo>
                  <a:pt x="427" y="242"/>
                </a:lnTo>
                <a:lnTo>
                  <a:pt x="428" y="244"/>
                </a:lnTo>
                <a:lnTo>
                  <a:pt x="428" y="245"/>
                </a:lnTo>
                <a:lnTo>
                  <a:pt x="433" y="245"/>
                </a:lnTo>
                <a:lnTo>
                  <a:pt x="435" y="245"/>
                </a:lnTo>
                <a:lnTo>
                  <a:pt x="436" y="245"/>
                </a:lnTo>
                <a:lnTo>
                  <a:pt x="436" y="248"/>
                </a:lnTo>
                <a:lnTo>
                  <a:pt x="443" y="248"/>
                </a:lnTo>
                <a:lnTo>
                  <a:pt x="446" y="248"/>
                </a:lnTo>
                <a:lnTo>
                  <a:pt x="449" y="248"/>
                </a:lnTo>
                <a:lnTo>
                  <a:pt x="450" y="248"/>
                </a:lnTo>
                <a:lnTo>
                  <a:pt x="451" y="248"/>
                </a:lnTo>
                <a:lnTo>
                  <a:pt x="451" y="243"/>
                </a:lnTo>
                <a:lnTo>
                  <a:pt x="451" y="239"/>
                </a:lnTo>
                <a:lnTo>
                  <a:pt x="451" y="235"/>
                </a:lnTo>
                <a:lnTo>
                  <a:pt x="459" y="232"/>
                </a:lnTo>
                <a:lnTo>
                  <a:pt x="460" y="232"/>
                </a:lnTo>
                <a:lnTo>
                  <a:pt x="460" y="231"/>
                </a:lnTo>
                <a:lnTo>
                  <a:pt x="462" y="231"/>
                </a:lnTo>
                <a:lnTo>
                  <a:pt x="469" y="232"/>
                </a:lnTo>
                <a:lnTo>
                  <a:pt x="471" y="232"/>
                </a:lnTo>
                <a:lnTo>
                  <a:pt x="471" y="237"/>
                </a:lnTo>
                <a:lnTo>
                  <a:pt x="471" y="239"/>
                </a:lnTo>
                <a:lnTo>
                  <a:pt x="474" y="238"/>
                </a:lnTo>
                <a:lnTo>
                  <a:pt x="476" y="238"/>
                </a:lnTo>
                <a:lnTo>
                  <a:pt x="477" y="238"/>
                </a:lnTo>
                <a:lnTo>
                  <a:pt x="482" y="238"/>
                </a:lnTo>
                <a:lnTo>
                  <a:pt x="482" y="236"/>
                </a:lnTo>
                <a:lnTo>
                  <a:pt x="483" y="235"/>
                </a:lnTo>
                <a:lnTo>
                  <a:pt x="492" y="234"/>
                </a:lnTo>
                <a:lnTo>
                  <a:pt x="492" y="232"/>
                </a:lnTo>
                <a:lnTo>
                  <a:pt x="493" y="232"/>
                </a:lnTo>
                <a:lnTo>
                  <a:pt x="494" y="232"/>
                </a:lnTo>
                <a:lnTo>
                  <a:pt x="494" y="229"/>
                </a:lnTo>
                <a:lnTo>
                  <a:pt x="496" y="230"/>
                </a:lnTo>
                <a:lnTo>
                  <a:pt x="496" y="231"/>
                </a:lnTo>
                <a:lnTo>
                  <a:pt x="496" y="232"/>
                </a:lnTo>
                <a:lnTo>
                  <a:pt x="496" y="234"/>
                </a:lnTo>
                <a:lnTo>
                  <a:pt x="495" y="235"/>
                </a:lnTo>
                <a:lnTo>
                  <a:pt x="495" y="237"/>
                </a:lnTo>
                <a:lnTo>
                  <a:pt x="494" y="238"/>
                </a:lnTo>
                <a:lnTo>
                  <a:pt x="495" y="238"/>
                </a:lnTo>
                <a:lnTo>
                  <a:pt x="497" y="238"/>
                </a:lnTo>
                <a:lnTo>
                  <a:pt x="497" y="239"/>
                </a:lnTo>
                <a:lnTo>
                  <a:pt x="498" y="239"/>
                </a:lnTo>
                <a:lnTo>
                  <a:pt x="500" y="240"/>
                </a:lnTo>
                <a:lnTo>
                  <a:pt x="501" y="242"/>
                </a:lnTo>
                <a:lnTo>
                  <a:pt x="502" y="242"/>
                </a:lnTo>
                <a:lnTo>
                  <a:pt x="503" y="243"/>
                </a:lnTo>
                <a:lnTo>
                  <a:pt x="505" y="244"/>
                </a:lnTo>
                <a:lnTo>
                  <a:pt x="505" y="242"/>
                </a:lnTo>
                <a:lnTo>
                  <a:pt x="510" y="242"/>
                </a:lnTo>
                <a:lnTo>
                  <a:pt x="511" y="238"/>
                </a:lnTo>
                <a:lnTo>
                  <a:pt x="512" y="238"/>
                </a:lnTo>
                <a:lnTo>
                  <a:pt x="512" y="237"/>
                </a:lnTo>
                <a:lnTo>
                  <a:pt x="512" y="236"/>
                </a:lnTo>
                <a:lnTo>
                  <a:pt x="513" y="235"/>
                </a:lnTo>
                <a:lnTo>
                  <a:pt x="513" y="232"/>
                </a:lnTo>
                <a:lnTo>
                  <a:pt x="513" y="229"/>
                </a:lnTo>
                <a:lnTo>
                  <a:pt x="512" y="229"/>
                </a:lnTo>
                <a:lnTo>
                  <a:pt x="511" y="229"/>
                </a:lnTo>
                <a:lnTo>
                  <a:pt x="511" y="228"/>
                </a:lnTo>
                <a:lnTo>
                  <a:pt x="508" y="227"/>
                </a:lnTo>
                <a:lnTo>
                  <a:pt x="505" y="227"/>
                </a:lnTo>
                <a:lnTo>
                  <a:pt x="504" y="227"/>
                </a:lnTo>
                <a:lnTo>
                  <a:pt x="503" y="227"/>
                </a:lnTo>
                <a:lnTo>
                  <a:pt x="502" y="228"/>
                </a:lnTo>
                <a:lnTo>
                  <a:pt x="502" y="226"/>
                </a:lnTo>
                <a:lnTo>
                  <a:pt x="503" y="226"/>
                </a:lnTo>
                <a:lnTo>
                  <a:pt x="504" y="226"/>
                </a:lnTo>
                <a:lnTo>
                  <a:pt x="505" y="226"/>
                </a:lnTo>
                <a:lnTo>
                  <a:pt x="505" y="225"/>
                </a:lnTo>
                <a:lnTo>
                  <a:pt x="505" y="223"/>
                </a:lnTo>
                <a:lnTo>
                  <a:pt x="508" y="221"/>
                </a:lnTo>
                <a:lnTo>
                  <a:pt x="509" y="220"/>
                </a:lnTo>
                <a:lnTo>
                  <a:pt x="508" y="220"/>
                </a:lnTo>
                <a:lnTo>
                  <a:pt x="505" y="221"/>
                </a:lnTo>
                <a:lnTo>
                  <a:pt x="505" y="220"/>
                </a:lnTo>
                <a:lnTo>
                  <a:pt x="505" y="218"/>
                </a:lnTo>
                <a:lnTo>
                  <a:pt x="506" y="213"/>
                </a:lnTo>
                <a:lnTo>
                  <a:pt x="505" y="209"/>
                </a:lnTo>
                <a:lnTo>
                  <a:pt x="505" y="207"/>
                </a:lnTo>
                <a:lnTo>
                  <a:pt x="504" y="209"/>
                </a:lnTo>
                <a:lnTo>
                  <a:pt x="503" y="209"/>
                </a:lnTo>
                <a:lnTo>
                  <a:pt x="501" y="210"/>
                </a:lnTo>
                <a:lnTo>
                  <a:pt x="500" y="211"/>
                </a:lnTo>
                <a:lnTo>
                  <a:pt x="498" y="211"/>
                </a:lnTo>
                <a:lnTo>
                  <a:pt x="497" y="211"/>
                </a:lnTo>
                <a:lnTo>
                  <a:pt x="496" y="210"/>
                </a:lnTo>
                <a:lnTo>
                  <a:pt x="496" y="209"/>
                </a:lnTo>
                <a:lnTo>
                  <a:pt x="494" y="210"/>
                </a:lnTo>
                <a:lnTo>
                  <a:pt x="494" y="209"/>
                </a:lnTo>
                <a:lnTo>
                  <a:pt x="493" y="209"/>
                </a:lnTo>
                <a:lnTo>
                  <a:pt x="492" y="209"/>
                </a:lnTo>
                <a:lnTo>
                  <a:pt x="491" y="209"/>
                </a:lnTo>
                <a:lnTo>
                  <a:pt x="491" y="210"/>
                </a:lnTo>
                <a:lnTo>
                  <a:pt x="492" y="210"/>
                </a:lnTo>
                <a:lnTo>
                  <a:pt x="493" y="211"/>
                </a:lnTo>
                <a:lnTo>
                  <a:pt x="495" y="213"/>
                </a:lnTo>
                <a:lnTo>
                  <a:pt x="494" y="214"/>
                </a:lnTo>
                <a:lnTo>
                  <a:pt x="493" y="214"/>
                </a:lnTo>
                <a:lnTo>
                  <a:pt x="493" y="215"/>
                </a:lnTo>
                <a:lnTo>
                  <a:pt x="492" y="218"/>
                </a:lnTo>
                <a:lnTo>
                  <a:pt x="492" y="219"/>
                </a:lnTo>
                <a:lnTo>
                  <a:pt x="491" y="219"/>
                </a:lnTo>
                <a:lnTo>
                  <a:pt x="489" y="220"/>
                </a:lnTo>
                <a:lnTo>
                  <a:pt x="488" y="221"/>
                </a:lnTo>
                <a:lnTo>
                  <a:pt x="488" y="222"/>
                </a:lnTo>
                <a:lnTo>
                  <a:pt x="488" y="221"/>
                </a:lnTo>
                <a:lnTo>
                  <a:pt x="485" y="220"/>
                </a:lnTo>
                <a:lnTo>
                  <a:pt x="484" y="218"/>
                </a:lnTo>
                <a:lnTo>
                  <a:pt x="483" y="217"/>
                </a:lnTo>
                <a:lnTo>
                  <a:pt x="482" y="217"/>
                </a:lnTo>
                <a:lnTo>
                  <a:pt x="483" y="213"/>
                </a:lnTo>
                <a:lnTo>
                  <a:pt x="482" y="213"/>
                </a:lnTo>
                <a:lnTo>
                  <a:pt x="483" y="212"/>
                </a:lnTo>
                <a:lnTo>
                  <a:pt x="483" y="211"/>
                </a:lnTo>
                <a:lnTo>
                  <a:pt x="483" y="210"/>
                </a:lnTo>
                <a:lnTo>
                  <a:pt x="482" y="211"/>
                </a:lnTo>
                <a:lnTo>
                  <a:pt x="480" y="211"/>
                </a:lnTo>
                <a:lnTo>
                  <a:pt x="480" y="210"/>
                </a:lnTo>
                <a:lnTo>
                  <a:pt x="479" y="211"/>
                </a:lnTo>
                <a:lnTo>
                  <a:pt x="478" y="211"/>
                </a:lnTo>
                <a:lnTo>
                  <a:pt x="477" y="211"/>
                </a:lnTo>
                <a:lnTo>
                  <a:pt x="476" y="212"/>
                </a:lnTo>
                <a:lnTo>
                  <a:pt x="475" y="212"/>
                </a:lnTo>
                <a:lnTo>
                  <a:pt x="475" y="213"/>
                </a:lnTo>
                <a:lnTo>
                  <a:pt x="474" y="212"/>
                </a:lnTo>
                <a:lnTo>
                  <a:pt x="474" y="211"/>
                </a:lnTo>
                <a:lnTo>
                  <a:pt x="474" y="209"/>
                </a:lnTo>
                <a:lnTo>
                  <a:pt x="480" y="202"/>
                </a:lnTo>
                <a:lnTo>
                  <a:pt x="491" y="192"/>
                </a:lnTo>
                <a:lnTo>
                  <a:pt x="495" y="188"/>
                </a:lnTo>
                <a:lnTo>
                  <a:pt x="493" y="187"/>
                </a:lnTo>
                <a:lnTo>
                  <a:pt x="492" y="185"/>
                </a:lnTo>
                <a:lnTo>
                  <a:pt x="488" y="181"/>
                </a:lnTo>
                <a:lnTo>
                  <a:pt x="489" y="181"/>
                </a:lnTo>
                <a:lnTo>
                  <a:pt x="492" y="179"/>
                </a:lnTo>
                <a:lnTo>
                  <a:pt x="489" y="177"/>
                </a:lnTo>
                <a:lnTo>
                  <a:pt x="493" y="175"/>
                </a:lnTo>
                <a:lnTo>
                  <a:pt x="494" y="175"/>
                </a:lnTo>
                <a:lnTo>
                  <a:pt x="495" y="173"/>
                </a:lnTo>
                <a:lnTo>
                  <a:pt x="496" y="173"/>
                </a:lnTo>
                <a:lnTo>
                  <a:pt x="495" y="172"/>
                </a:lnTo>
                <a:lnTo>
                  <a:pt x="497" y="171"/>
                </a:lnTo>
                <a:lnTo>
                  <a:pt x="496" y="170"/>
                </a:lnTo>
                <a:lnTo>
                  <a:pt x="497" y="170"/>
                </a:lnTo>
                <a:lnTo>
                  <a:pt x="497" y="171"/>
                </a:lnTo>
                <a:lnTo>
                  <a:pt x="497" y="172"/>
                </a:lnTo>
                <a:lnTo>
                  <a:pt x="498" y="173"/>
                </a:lnTo>
                <a:lnTo>
                  <a:pt x="500" y="172"/>
                </a:lnTo>
                <a:lnTo>
                  <a:pt x="504" y="178"/>
                </a:lnTo>
                <a:lnTo>
                  <a:pt x="505" y="178"/>
                </a:lnTo>
                <a:lnTo>
                  <a:pt x="506" y="177"/>
                </a:lnTo>
                <a:lnTo>
                  <a:pt x="508" y="176"/>
                </a:lnTo>
                <a:lnTo>
                  <a:pt x="506" y="175"/>
                </a:lnTo>
                <a:lnTo>
                  <a:pt x="508" y="173"/>
                </a:lnTo>
                <a:lnTo>
                  <a:pt x="512" y="169"/>
                </a:lnTo>
                <a:lnTo>
                  <a:pt x="513" y="169"/>
                </a:lnTo>
                <a:lnTo>
                  <a:pt x="512" y="168"/>
                </a:lnTo>
                <a:lnTo>
                  <a:pt x="512" y="167"/>
                </a:lnTo>
                <a:lnTo>
                  <a:pt x="511" y="167"/>
                </a:lnTo>
                <a:lnTo>
                  <a:pt x="512" y="165"/>
                </a:lnTo>
                <a:lnTo>
                  <a:pt x="513" y="165"/>
                </a:lnTo>
                <a:lnTo>
                  <a:pt x="513" y="164"/>
                </a:lnTo>
                <a:lnTo>
                  <a:pt x="514" y="163"/>
                </a:lnTo>
                <a:lnTo>
                  <a:pt x="517" y="164"/>
                </a:lnTo>
                <a:lnTo>
                  <a:pt x="518" y="164"/>
                </a:lnTo>
                <a:lnTo>
                  <a:pt x="518" y="165"/>
                </a:lnTo>
                <a:lnTo>
                  <a:pt x="518" y="167"/>
                </a:lnTo>
                <a:lnTo>
                  <a:pt x="518" y="168"/>
                </a:lnTo>
                <a:lnTo>
                  <a:pt x="520" y="167"/>
                </a:lnTo>
                <a:lnTo>
                  <a:pt x="527" y="164"/>
                </a:lnTo>
                <a:lnTo>
                  <a:pt x="528" y="163"/>
                </a:lnTo>
                <a:lnTo>
                  <a:pt x="530" y="162"/>
                </a:lnTo>
                <a:lnTo>
                  <a:pt x="531" y="162"/>
                </a:lnTo>
                <a:lnTo>
                  <a:pt x="534" y="161"/>
                </a:lnTo>
                <a:lnTo>
                  <a:pt x="535" y="162"/>
                </a:lnTo>
                <a:lnTo>
                  <a:pt x="540" y="170"/>
                </a:lnTo>
                <a:lnTo>
                  <a:pt x="540" y="171"/>
                </a:lnTo>
                <a:lnTo>
                  <a:pt x="544" y="176"/>
                </a:lnTo>
                <a:lnTo>
                  <a:pt x="546" y="175"/>
                </a:lnTo>
                <a:lnTo>
                  <a:pt x="545" y="173"/>
                </a:lnTo>
                <a:lnTo>
                  <a:pt x="547" y="172"/>
                </a:lnTo>
                <a:lnTo>
                  <a:pt x="548" y="172"/>
                </a:lnTo>
                <a:lnTo>
                  <a:pt x="548" y="173"/>
                </a:lnTo>
                <a:lnTo>
                  <a:pt x="548" y="172"/>
                </a:lnTo>
                <a:lnTo>
                  <a:pt x="549" y="172"/>
                </a:lnTo>
                <a:lnTo>
                  <a:pt x="549" y="173"/>
                </a:lnTo>
                <a:lnTo>
                  <a:pt x="551" y="173"/>
                </a:lnTo>
                <a:lnTo>
                  <a:pt x="553" y="172"/>
                </a:lnTo>
                <a:lnTo>
                  <a:pt x="555" y="171"/>
                </a:lnTo>
                <a:lnTo>
                  <a:pt x="556" y="171"/>
                </a:lnTo>
                <a:lnTo>
                  <a:pt x="557" y="170"/>
                </a:lnTo>
                <a:lnTo>
                  <a:pt x="563" y="168"/>
                </a:lnTo>
                <a:lnTo>
                  <a:pt x="566" y="167"/>
                </a:lnTo>
                <a:lnTo>
                  <a:pt x="575" y="163"/>
                </a:lnTo>
                <a:lnTo>
                  <a:pt x="577" y="162"/>
                </a:lnTo>
                <a:lnTo>
                  <a:pt x="578" y="163"/>
                </a:lnTo>
                <a:lnTo>
                  <a:pt x="581" y="167"/>
                </a:lnTo>
                <a:lnTo>
                  <a:pt x="587" y="170"/>
                </a:lnTo>
                <a:lnTo>
                  <a:pt x="587" y="171"/>
                </a:lnTo>
                <a:lnTo>
                  <a:pt x="590" y="173"/>
                </a:lnTo>
                <a:lnTo>
                  <a:pt x="600" y="181"/>
                </a:lnTo>
                <a:lnTo>
                  <a:pt x="601" y="181"/>
                </a:lnTo>
                <a:lnTo>
                  <a:pt x="603" y="183"/>
                </a:lnTo>
                <a:lnTo>
                  <a:pt x="606" y="183"/>
                </a:lnTo>
                <a:lnTo>
                  <a:pt x="624" y="187"/>
                </a:lnTo>
                <a:lnTo>
                  <a:pt x="627" y="187"/>
                </a:lnTo>
                <a:lnTo>
                  <a:pt x="630" y="192"/>
                </a:lnTo>
                <a:lnTo>
                  <a:pt x="635" y="196"/>
                </a:lnTo>
                <a:lnTo>
                  <a:pt x="640" y="202"/>
                </a:lnTo>
                <a:lnTo>
                  <a:pt x="642" y="203"/>
                </a:lnTo>
                <a:lnTo>
                  <a:pt x="644" y="204"/>
                </a:lnTo>
                <a:lnTo>
                  <a:pt x="648" y="204"/>
                </a:lnTo>
                <a:lnTo>
                  <a:pt x="655" y="202"/>
                </a:lnTo>
                <a:lnTo>
                  <a:pt x="667" y="214"/>
                </a:lnTo>
                <a:lnTo>
                  <a:pt x="682" y="220"/>
                </a:lnTo>
                <a:lnTo>
                  <a:pt x="678" y="229"/>
                </a:lnTo>
                <a:lnTo>
                  <a:pt x="678" y="230"/>
                </a:lnTo>
                <a:lnTo>
                  <a:pt x="692" y="260"/>
                </a:lnTo>
                <a:lnTo>
                  <a:pt x="677" y="273"/>
                </a:lnTo>
                <a:lnTo>
                  <a:pt x="674" y="270"/>
                </a:lnTo>
                <a:lnTo>
                  <a:pt x="672" y="267"/>
                </a:lnTo>
                <a:lnTo>
                  <a:pt x="660" y="248"/>
                </a:lnTo>
                <a:lnTo>
                  <a:pt x="658" y="248"/>
                </a:lnTo>
                <a:lnTo>
                  <a:pt x="657" y="247"/>
                </a:lnTo>
                <a:lnTo>
                  <a:pt x="650" y="232"/>
                </a:lnTo>
                <a:lnTo>
                  <a:pt x="649" y="234"/>
                </a:lnTo>
                <a:lnTo>
                  <a:pt x="648" y="234"/>
                </a:lnTo>
                <a:lnTo>
                  <a:pt x="647" y="234"/>
                </a:lnTo>
                <a:lnTo>
                  <a:pt x="644" y="235"/>
                </a:lnTo>
                <a:lnTo>
                  <a:pt x="635" y="237"/>
                </a:lnTo>
                <a:lnTo>
                  <a:pt x="634" y="237"/>
                </a:lnTo>
                <a:lnTo>
                  <a:pt x="633" y="237"/>
                </a:lnTo>
                <a:lnTo>
                  <a:pt x="633" y="238"/>
                </a:lnTo>
                <a:lnTo>
                  <a:pt x="632" y="238"/>
                </a:lnTo>
                <a:lnTo>
                  <a:pt x="631" y="242"/>
                </a:lnTo>
                <a:lnTo>
                  <a:pt x="631" y="243"/>
                </a:lnTo>
                <a:lnTo>
                  <a:pt x="630" y="243"/>
                </a:lnTo>
                <a:lnTo>
                  <a:pt x="630" y="244"/>
                </a:lnTo>
                <a:lnTo>
                  <a:pt x="629" y="244"/>
                </a:lnTo>
                <a:lnTo>
                  <a:pt x="627" y="245"/>
                </a:lnTo>
                <a:lnTo>
                  <a:pt x="621" y="248"/>
                </a:lnTo>
                <a:lnTo>
                  <a:pt x="620" y="248"/>
                </a:lnTo>
                <a:lnTo>
                  <a:pt x="620" y="250"/>
                </a:lnTo>
                <a:lnTo>
                  <a:pt x="620" y="251"/>
                </a:lnTo>
                <a:lnTo>
                  <a:pt x="620" y="252"/>
                </a:lnTo>
                <a:lnTo>
                  <a:pt x="618" y="252"/>
                </a:lnTo>
                <a:lnTo>
                  <a:pt x="617" y="252"/>
                </a:lnTo>
                <a:lnTo>
                  <a:pt x="616" y="252"/>
                </a:lnTo>
                <a:lnTo>
                  <a:pt x="615" y="252"/>
                </a:lnTo>
                <a:lnTo>
                  <a:pt x="609" y="252"/>
                </a:lnTo>
                <a:lnTo>
                  <a:pt x="608" y="252"/>
                </a:lnTo>
                <a:lnTo>
                  <a:pt x="607" y="253"/>
                </a:lnTo>
                <a:lnTo>
                  <a:pt x="606" y="253"/>
                </a:lnTo>
                <a:lnTo>
                  <a:pt x="605" y="255"/>
                </a:lnTo>
                <a:lnTo>
                  <a:pt x="604" y="256"/>
                </a:lnTo>
                <a:lnTo>
                  <a:pt x="604" y="257"/>
                </a:lnTo>
                <a:lnTo>
                  <a:pt x="603" y="259"/>
                </a:lnTo>
                <a:lnTo>
                  <a:pt x="604" y="259"/>
                </a:lnTo>
                <a:lnTo>
                  <a:pt x="605" y="259"/>
                </a:lnTo>
                <a:lnTo>
                  <a:pt x="606" y="259"/>
                </a:lnTo>
                <a:lnTo>
                  <a:pt x="607" y="259"/>
                </a:lnTo>
                <a:lnTo>
                  <a:pt x="608" y="259"/>
                </a:lnTo>
                <a:lnTo>
                  <a:pt x="608" y="257"/>
                </a:lnTo>
                <a:lnTo>
                  <a:pt x="609" y="259"/>
                </a:lnTo>
                <a:lnTo>
                  <a:pt x="621" y="265"/>
                </a:lnTo>
                <a:lnTo>
                  <a:pt x="623" y="264"/>
                </a:lnTo>
                <a:lnTo>
                  <a:pt x="625" y="263"/>
                </a:lnTo>
                <a:lnTo>
                  <a:pt x="632" y="271"/>
                </a:lnTo>
                <a:lnTo>
                  <a:pt x="630" y="273"/>
                </a:lnTo>
                <a:lnTo>
                  <a:pt x="624" y="272"/>
                </a:lnTo>
                <a:lnTo>
                  <a:pt x="623" y="272"/>
                </a:lnTo>
                <a:lnTo>
                  <a:pt x="621" y="270"/>
                </a:lnTo>
                <a:lnTo>
                  <a:pt x="620" y="270"/>
                </a:lnTo>
                <a:lnTo>
                  <a:pt x="615" y="268"/>
                </a:lnTo>
                <a:lnTo>
                  <a:pt x="606" y="271"/>
                </a:lnTo>
                <a:lnTo>
                  <a:pt x="598" y="262"/>
                </a:lnTo>
                <a:lnTo>
                  <a:pt x="598" y="263"/>
                </a:lnTo>
                <a:lnTo>
                  <a:pt x="597" y="263"/>
                </a:lnTo>
                <a:lnTo>
                  <a:pt x="597" y="264"/>
                </a:lnTo>
                <a:lnTo>
                  <a:pt x="596" y="264"/>
                </a:lnTo>
                <a:lnTo>
                  <a:pt x="595" y="265"/>
                </a:lnTo>
                <a:lnTo>
                  <a:pt x="594" y="267"/>
                </a:lnTo>
                <a:lnTo>
                  <a:pt x="592" y="268"/>
                </a:lnTo>
                <a:lnTo>
                  <a:pt x="592" y="267"/>
                </a:lnTo>
                <a:lnTo>
                  <a:pt x="591" y="267"/>
                </a:lnTo>
                <a:lnTo>
                  <a:pt x="591" y="265"/>
                </a:lnTo>
                <a:lnTo>
                  <a:pt x="590" y="265"/>
                </a:lnTo>
                <a:lnTo>
                  <a:pt x="589" y="264"/>
                </a:lnTo>
                <a:lnTo>
                  <a:pt x="588" y="263"/>
                </a:lnTo>
                <a:lnTo>
                  <a:pt x="586" y="262"/>
                </a:lnTo>
                <a:lnTo>
                  <a:pt x="587" y="261"/>
                </a:lnTo>
                <a:lnTo>
                  <a:pt x="588" y="260"/>
                </a:lnTo>
                <a:lnTo>
                  <a:pt x="588" y="256"/>
                </a:lnTo>
                <a:lnTo>
                  <a:pt x="587" y="256"/>
                </a:lnTo>
                <a:lnTo>
                  <a:pt x="583" y="254"/>
                </a:lnTo>
                <a:lnTo>
                  <a:pt x="584" y="254"/>
                </a:lnTo>
                <a:lnTo>
                  <a:pt x="582" y="253"/>
                </a:lnTo>
                <a:lnTo>
                  <a:pt x="577" y="250"/>
                </a:lnTo>
                <a:lnTo>
                  <a:pt x="574" y="250"/>
                </a:lnTo>
                <a:lnTo>
                  <a:pt x="572" y="248"/>
                </a:lnTo>
                <a:lnTo>
                  <a:pt x="566" y="251"/>
                </a:lnTo>
                <a:lnTo>
                  <a:pt x="564" y="248"/>
                </a:lnTo>
                <a:lnTo>
                  <a:pt x="562" y="250"/>
                </a:lnTo>
                <a:lnTo>
                  <a:pt x="562" y="248"/>
                </a:lnTo>
                <a:lnTo>
                  <a:pt x="562" y="247"/>
                </a:lnTo>
                <a:lnTo>
                  <a:pt x="560" y="246"/>
                </a:lnTo>
                <a:lnTo>
                  <a:pt x="561" y="245"/>
                </a:lnTo>
                <a:lnTo>
                  <a:pt x="564" y="242"/>
                </a:lnTo>
                <a:lnTo>
                  <a:pt x="563" y="240"/>
                </a:lnTo>
                <a:lnTo>
                  <a:pt x="563" y="239"/>
                </a:lnTo>
                <a:lnTo>
                  <a:pt x="562" y="237"/>
                </a:lnTo>
                <a:lnTo>
                  <a:pt x="564" y="235"/>
                </a:lnTo>
                <a:lnTo>
                  <a:pt x="566" y="226"/>
                </a:lnTo>
                <a:lnTo>
                  <a:pt x="570" y="225"/>
                </a:lnTo>
                <a:lnTo>
                  <a:pt x="573" y="225"/>
                </a:lnTo>
                <a:lnTo>
                  <a:pt x="573" y="223"/>
                </a:lnTo>
                <a:lnTo>
                  <a:pt x="573" y="222"/>
                </a:lnTo>
                <a:lnTo>
                  <a:pt x="574" y="223"/>
                </a:lnTo>
                <a:lnTo>
                  <a:pt x="575" y="222"/>
                </a:lnTo>
                <a:lnTo>
                  <a:pt x="577" y="222"/>
                </a:lnTo>
                <a:lnTo>
                  <a:pt x="578" y="223"/>
                </a:lnTo>
                <a:lnTo>
                  <a:pt x="579" y="222"/>
                </a:lnTo>
                <a:lnTo>
                  <a:pt x="580" y="223"/>
                </a:lnTo>
                <a:lnTo>
                  <a:pt x="581" y="223"/>
                </a:lnTo>
                <a:lnTo>
                  <a:pt x="582" y="223"/>
                </a:lnTo>
                <a:lnTo>
                  <a:pt x="584" y="222"/>
                </a:lnTo>
                <a:lnTo>
                  <a:pt x="586" y="222"/>
                </a:lnTo>
                <a:lnTo>
                  <a:pt x="587" y="222"/>
                </a:lnTo>
                <a:lnTo>
                  <a:pt x="588" y="220"/>
                </a:lnTo>
                <a:lnTo>
                  <a:pt x="586" y="220"/>
                </a:lnTo>
                <a:lnTo>
                  <a:pt x="586" y="219"/>
                </a:lnTo>
                <a:lnTo>
                  <a:pt x="583" y="218"/>
                </a:lnTo>
                <a:lnTo>
                  <a:pt x="581" y="218"/>
                </a:lnTo>
                <a:lnTo>
                  <a:pt x="579" y="215"/>
                </a:lnTo>
                <a:lnTo>
                  <a:pt x="578" y="213"/>
                </a:lnTo>
                <a:lnTo>
                  <a:pt x="577" y="212"/>
                </a:lnTo>
                <a:lnTo>
                  <a:pt x="577" y="213"/>
                </a:lnTo>
                <a:lnTo>
                  <a:pt x="574" y="211"/>
                </a:lnTo>
                <a:lnTo>
                  <a:pt x="567" y="210"/>
                </a:lnTo>
                <a:lnTo>
                  <a:pt x="569" y="213"/>
                </a:lnTo>
                <a:lnTo>
                  <a:pt x="569" y="217"/>
                </a:lnTo>
                <a:lnTo>
                  <a:pt x="567" y="218"/>
                </a:lnTo>
                <a:lnTo>
                  <a:pt x="566" y="218"/>
                </a:lnTo>
                <a:lnTo>
                  <a:pt x="565" y="218"/>
                </a:lnTo>
                <a:lnTo>
                  <a:pt x="563" y="215"/>
                </a:lnTo>
                <a:lnTo>
                  <a:pt x="562" y="215"/>
                </a:lnTo>
                <a:lnTo>
                  <a:pt x="560" y="214"/>
                </a:lnTo>
                <a:lnTo>
                  <a:pt x="558" y="214"/>
                </a:lnTo>
                <a:lnTo>
                  <a:pt x="558" y="217"/>
                </a:lnTo>
                <a:lnTo>
                  <a:pt x="558" y="218"/>
                </a:lnTo>
                <a:lnTo>
                  <a:pt x="558" y="219"/>
                </a:lnTo>
                <a:lnTo>
                  <a:pt x="558" y="220"/>
                </a:lnTo>
                <a:lnTo>
                  <a:pt x="558" y="221"/>
                </a:lnTo>
                <a:lnTo>
                  <a:pt x="560" y="221"/>
                </a:lnTo>
                <a:lnTo>
                  <a:pt x="560" y="222"/>
                </a:lnTo>
                <a:lnTo>
                  <a:pt x="553" y="222"/>
                </a:lnTo>
                <a:lnTo>
                  <a:pt x="551" y="222"/>
                </a:lnTo>
                <a:lnTo>
                  <a:pt x="549" y="223"/>
                </a:lnTo>
                <a:lnTo>
                  <a:pt x="549" y="222"/>
                </a:lnTo>
                <a:lnTo>
                  <a:pt x="549" y="221"/>
                </a:lnTo>
                <a:lnTo>
                  <a:pt x="548" y="221"/>
                </a:lnTo>
                <a:lnTo>
                  <a:pt x="548" y="220"/>
                </a:lnTo>
                <a:lnTo>
                  <a:pt x="549" y="220"/>
                </a:lnTo>
                <a:lnTo>
                  <a:pt x="551" y="219"/>
                </a:lnTo>
                <a:lnTo>
                  <a:pt x="552" y="217"/>
                </a:lnTo>
                <a:lnTo>
                  <a:pt x="554" y="213"/>
                </a:lnTo>
                <a:lnTo>
                  <a:pt x="547" y="209"/>
                </a:lnTo>
                <a:lnTo>
                  <a:pt x="546" y="210"/>
                </a:lnTo>
                <a:lnTo>
                  <a:pt x="545" y="209"/>
                </a:lnTo>
                <a:lnTo>
                  <a:pt x="543" y="211"/>
                </a:lnTo>
                <a:lnTo>
                  <a:pt x="545" y="212"/>
                </a:lnTo>
                <a:lnTo>
                  <a:pt x="544" y="213"/>
                </a:lnTo>
                <a:lnTo>
                  <a:pt x="543" y="215"/>
                </a:lnTo>
                <a:lnTo>
                  <a:pt x="540" y="213"/>
                </a:lnTo>
                <a:lnTo>
                  <a:pt x="541" y="211"/>
                </a:lnTo>
                <a:lnTo>
                  <a:pt x="539" y="210"/>
                </a:lnTo>
                <a:lnTo>
                  <a:pt x="538" y="212"/>
                </a:lnTo>
                <a:lnTo>
                  <a:pt x="526" y="229"/>
                </a:lnTo>
                <a:lnTo>
                  <a:pt x="525" y="228"/>
                </a:lnTo>
                <a:lnTo>
                  <a:pt x="523" y="228"/>
                </a:lnTo>
                <a:lnTo>
                  <a:pt x="522" y="226"/>
                </a:lnTo>
                <a:lnTo>
                  <a:pt x="521" y="226"/>
                </a:lnTo>
                <a:lnTo>
                  <a:pt x="520" y="226"/>
                </a:lnTo>
                <a:lnTo>
                  <a:pt x="517" y="232"/>
                </a:lnTo>
                <a:lnTo>
                  <a:pt x="518" y="232"/>
                </a:lnTo>
                <a:lnTo>
                  <a:pt x="518" y="234"/>
                </a:lnTo>
                <a:lnTo>
                  <a:pt x="519" y="234"/>
                </a:lnTo>
                <a:lnTo>
                  <a:pt x="517" y="242"/>
                </a:lnTo>
                <a:lnTo>
                  <a:pt x="518" y="243"/>
                </a:lnTo>
                <a:lnTo>
                  <a:pt x="520" y="243"/>
                </a:lnTo>
                <a:lnTo>
                  <a:pt x="521" y="243"/>
                </a:lnTo>
                <a:lnTo>
                  <a:pt x="523" y="244"/>
                </a:lnTo>
                <a:lnTo>
                  <a:pt x="526" y="245"/>
                </a:lnTo>
                <a:lnTo>
                  <a:pt x="529" y="251"/>
                </a:lnTo>
                <a:lnTo>
                  <a:pt x="531" y="253"/>
                </a:lnTo>
                <a:lnTo>
                  <a:pt x="534" y="254"/>
                </a:lnTo>
                <a:lnTo>
                  <a:pt x="536" y="255"/>
                </a:lnTo>
                <a:lnTo>
                  <a:pt x="546" y="260"/>
                </a:lnTo>
                <a:lnTo>
                  <a:pt x="548" y="262"/>
                </a:lnTo>
                <a:lnTo>
                  <a:pt x="552" y="268"/>
                </a:lnTo>
                <a:lnTo>
                  <a:pt x="555" y="271"/>
                </a:lnTo>
                <a:lnTo>
                  <a:pt x="556" y="271"/>
                </a:lnTo>
                <a:lnTo>
                  <a:pt x="557" y="271"/>
                </a:lnTo>
                <a:lnTo>
                  <a:pt x="562" y="265"/>
                </a:lnTo>
                <a:lnTo>
                  <a:pt x="564" y="268"/>
                </a:lnTo>
                <a:lnTo>
                  <a:pt x="565" y="268"/>
                </a:lnTo>
                <a:lnTo>
                  <a:pt x="566" y="269"/>
                </a:lnTo>
                <a:lnTo>
                  <a:pt x="566" y="270"/>
                </a:lnTo>
                <a:lnTo>
                  <a:pt x="565" y="271"/>
                </a:lnTo>
                <a:lnTo>
                  <a:pt x="564" y="271"/>
                </a:lnTo>
                <a:lnTo>
                  <a:pt x="563" y="272"/>
                </a:lnTo>
                <a:lnTo>
                  <a:pt x="564" y="275"/>
                </a:lnTo>
                <a:lnTo>
                  <a:pt x="563" y="276"/>
                </a:lnTo>
                <a:lnTo>
                  <a:pt x="562" y="276"/>
                </a:lnTo>
                <a:lnTo>
                  <a:pt x="561" y="277"/>
                </a:lnTo>
                <a:lnTo>
                  <a:pt x="558" y="278"/>
                </a:lnTo>
                <a:lnTo>
                  <a:pt x="560" y="278"/>
                </a:lnTo>
                <a:lnTo>
                  <a:pt x="566" y="288"/>
                </a:lnTo>
                <a:lnTo>
                  <a:pt x="567" y="288"/>
                </a:lnTo>
                <a:lnTo>
                  <a:pt x="569" y="288"/>
                </a:lnTo>
                <a:lnTo>
                  <a:pt x="570" y="288"/>
                </a:lnTo>
                <a:lnTo>
                  <a:pt x="570" y="289"/>
                </a:lnTo>
                <a:lnTo>
                  <a:pt x="571" y="290"/>
                </a:lnTo>
                <a:lnTo>
                  <a:pt x="583" y="279"/>
                </a:lnTo>
                <a:lnTo>
                  <a:pt x="584" y="280"/>
                </a:lnTo>
                <a:lnTo>
                  <a:pt x="586" y="280"/>
                </a:lnTo>
                <a:lnTo>
                  <a:pt x="586" y="281"/>
                </a:lnTo>
                <a:lnTo>
                  <a:pt x="587" y="281"/>
                </a:lnTo>
                <a:lnTo>
                  <a:pt x="588" y="282"/>
                </a:lnTo>
                <a:lnTo>
                  <a:pt x="588" y="284"/>
                </a:lnTo>
                <a:lnTo>
                  <a:pt x="589" y="286"/>
                </a:lnTo>
                <a:lnTo>
                  <a:pt x="590" y="286"/>
                </a:lnTo>
                <a:lnTo>
                  <a:pt x="590" y="287"/>
                </a:lnTo>
                <a:lnTo>
                  <a:pt x="591" y="290"/>
                </a:lnTo>
                <a:lnTo>
                  <a:pt x="594" y="294"/>
                </a:lnTo>
                <a:lnTo>
                  <a:pt x="595" y="295"/>
                </a:lnTo>
                <a:lnTo>
                  <a:pt x="595" y="296"/>
                </a:lnTo>
                <a:lnTo>
                  <a:pt x="587" y="301"/>
                </a:lnTo>
                <a:lnTo>
                  <a:pt x="588" y="302"/>
                </a:lnTo>
                <a:lnTo>
                  <a:pt x="588" y="303"/>
                </a:lnTo>
                <a:lnTo>
                  <a:pt x="595" y="298"/>
                </a:lnTo>
                <a:lnTo>
                  <a:pt x="596" y="298"/>
                </a:lnTo>
                <a:lnTo>
                  <a:pt x="597" y="301"/>
                </a:lnTo>
                <a:lnTo>
                  <a:pt x="597" y="302"/>
                </a:lnTo>
                <a:lnTo>
                  <a:pt x="597" y="303"/>
                </a:lnTo>
                <a:lnTo>
                  <a:pt x="596" y="303"/>
                </a:lnTo>
                <a:lnTo>
                  <a:pt x="597" y="303"/>
                </a:lnTo>
                <a:lnTo>
                  <a:pt x="596" y="303"/>
                </a:lnTo>
                <a:lnTo>
                  <a:pt x="596" y="304"/>
                </a:lnTo>
                <a:lnTo>
                  <a:pt x="592" y="306"/>
                </a:lnTo>
                <a:lnTo>
                  <a:pt x="590" y="307"/>
                </a:lnTo>
                <a:lnTo>
                  <a:pt x="592" y="311"/>
                </a:lnTo>
                <a:lnTo>
                  <a:pt x="592" y="310"/>
                </a:lnTo>
                <a:lnTo>
                  <a:pt x="594" y="310"/>
                </a:lnTo>
                <a:lnTo>
                  <a:pt x="594" y="311"/>
                </a:lnTo>
                <a:lnTo>
                  <a:pt x="596" y="309"/>
                </a:lnTo>
                <a:lnTo>
                  <a:pt x="597" y="309"/>
                </a:lnTo>
                <a:lnTo>
                  <a:pt x="597" y="310"/>
                </a:lnTo>
                <a:lnTo>
                  <a:pt x="598" y="310"/>
                </a:lnTo>
                <a:lnTo>
                  <a:pt x="600" y="307"/>
                </a:lnTo>
                <a:lnTo>
                  <a:pt x="601" y="306"/>
                </a:lnTo>
                <a:lnTo>
                  <a:pt x="603" y="306"/>
                </a:lnTo>
                <a:lnTo>
                  <a:pt x="604" y="310"/>
                </a:lnTo>
                <a:lnTo>
                  <a:pt x="605" y="311"/>
                </a:lnTo>
                <a:lnTo>
                  <a:pt x="605" y="312"/>
                </a:lnTo>
                <a:lnTo>
                  <a:pt x="606" y="314"/>
                </a:lnTo>
                <a:lnTo>
                  <a:pt x="610" y="314"/>
                </a:lnTo>
                <a:lnTo>
                  <a:pt x="613" y="314"/>
                </a:lnTo>
                <a:lnTo>
                  <a:pt x="615" y="315"/>
                </a:lnTo>
                <a:lnTo>
                  <a:pt x="627" y="317"/>
                </a:lnTo>
                <a:lnTo>
                  <a:pt x="623" y="320"/>
                </a:lnTo>
                <a:lnTo>
                  <a:pt x="615" y="327"/>
                </a:lnTo>
                <a:lnTo>
                  <a:pt x="614" y="328"/>
                </a:lnTo>
                <a:lnTo>
                  <a:pt x="612" y="329"/>
                </a:lnTo>
                <a:lnTo>
                  <a:pt x="610" y="330"/>
                </a:lnTo>
                <a:lnTo>
                  <a:pt x="609" y="331"/>
                </a:lnTo>
                <a:lnTo>
                  <a:pt x="608" y="332"/>
                </a:lnTo>
                <a:lnTo>
                  <a:pt x="607" y="332"/>
                </a:lnTo>
                <a:lnTo>
                  <a:pt x="589" y="344"/>
                </a:lnTo>
                <a:lnTo>
                  <a:pt x="590" y="346"/>
                </a:lnTo>
                <a:lnTo>
                  <a:pt x="599" y="359"/>
                </a:lnTo>
                <a:lnTo>
                  <a:pt x="608" y="371"/>
                </a:lnTo>
                <a:lnTo>
                  <a:pt x="609" y="373"/>
                </a:lnTo>
                <a:lnTo>
                  <a:pt x="612" y="376"/>
                </a:lnTo>
                <a:lnTo>
                  <a:pt x="612" y="377"/>
                </a:lnTo>
                <a:lnTo>
                  <a:pt x="613" y="378"/>
                </a:lnTo>
                <a:lnTo>
                  <a:pt x="618" y="387"/>
                </a:lnTo>
                <a:lnTo>
                  <a:pt x="621" y="390"/>
                </a:lnTo>
                <a:lnTo>
                  <a:pt x="623" y="394"/>
                </a:lnTo>
                <a:lnTo>
                  <a:pt x="629" y="402"/>
                </a:lnTo>
                <a:lnTo>
                  <a:pt x="647" y="431"/>
                </a:lnTo>
                <a:lnTo>
                  <a:pt x="650" y="434"/>
                </a:lnTo>
                <a:lnTo>
                  <a:pt x="650" y="436"/>
                </a:lnTo>
                <a:lnTo>
                  <a:pt x="650" y="435"/>
                </a:lnTo>
                <a:lnTo>
                  <a:pt x="649" y="436"/>
                </a:lnTo>
                <a:lnTo>
                  <a:pt x="648" y="436"/>
                </a:lnTo>
                <a:lnTo>
                  <a:pt x="646" y="436"/>
                </a:lnTo>
                <a:lnTo>
                  <a:pt x="644" y="436"/>
                </a:lnTo>
                <a:lnTo>
                  <a:pt x="643" y="436"/>
                </a:lnTo>
                <a:lnTo>
                  <a:pt x="642" y="435"/>
                </a:lnTo>
                <a:lnTo>
                  <a:pt x="636" y="435"/>
                </a:lnTo>
                <a:lnTo>
                  <a:pt x="635" y="435"/>
                </a:lnTo>
                <a:lnTo>
                  <a:pt x="634" y="435"/>
                </a:lnTo>
                <a:lnTo>
                  <a:pt x="633" y="435"/>
                </a:lnTo>
                <a:lnTo>
                  <a:pt x="632" y="435"/>
                </a:lnTo>
                <a:lnTo>
                  <a:pt x="630" y="434"/>
                </a:lnTo>
                <a:lnTo>
                  <a:pt x="629" y="435"/>
                </a:lnTo>
                <a:lnTo>
                  <a:pt x="616" y="434"/>
                </a:lnTo>
                <a:lnTo>
                  <a:pt x="617" y="432"/>
                </a:lnTo>
                <a:lnTo>
                  <a:pt x="618" y="431"/>
                </a:lnTo>
                <a:lnTo>
                  <a:pt x="617" y="431"/>
                </a:lnTo>
                <a:lnTo>
                  <a:pt x="615" y="431"/>
                </a:lnTo>
                <a:lnTo>
                  <a:pt x="591" y="431"/>
                </a:lnTo>
                <a:lnTo>
                  <a:pt x="591" y="420"/>
                </a:lnTo>
                <a:lnTo>
                  <a:pt x="590" y="420"/>
                </a:lnTo>
                <a:lnTo>
                  <a:pt x="569" y="434"/>
                </a:lnTo>
                <a:lnTo>
                  <a:pt x="564" y="436"/>
                </a:lnTo>
                <a:lnTo>
                  <a:pt x="563" y="437"/>
                </a:lnTo>
                <a:lnTo>
                  <a:pt x="562" y="438"/>
                </a:lnTo>
                <a:lnTo>
                  <a:pt x="558" y="440"/>
                </a:lnTo>
                <a:lnTo>
                  <a:pt x="564" y="448"/>
                </a:lnTo>
                <a:lnTo>
                  <a:pt x="570" y="448"/>
                </a:lnTo>
                <a:lnTo>
                  <a:pt x="570" y="447"/>
                </a:lnTo>
                <a:lnTo>
                  <a:pt x="571" y="449"/>
                </a:lnTo>
                <a:lnTo>
                  <a:pt x="571" y="451"/>
                </a:lnTo>
                <a:lnTo>
                  <a:pt x="571" y="452"/>
                </a:lnTo>
                <a:lnTo>
                  <a:pt x="571" y="453"/>
                </a:lnTo>
                <a:lnTo>
                  <a:pt x="571" y="454"/>
                </a:lnTo>
                <a:lnTo>
                  <a:pt x="572" y="454"/>
                </a:lnTo>
                <a:lnTo>
                  <a:pt x="573" y="456"/>
                </a:lnTo>
                <a:lnTo>
                  <a:pt x="574" y="456"/>
                </a:lnTo>
                <a:lnTo>
                  <a:pt x="574" y="457"/>
                </a:lnTo>
                <a:lnTo>
                  <a:pt x="575" y="457"/>
                </a:lnTo>
                <a:lnTo>
                  <a:pt x="577" y="457"/>
                </a:lnTo>
                <a:lnTo>
                  <a:pt x="580" y="460"/>
                </a:lnTo>
                <a:lnTo>
                  <a:pt x="581" y="460"/>
                </a:lnTo>
                <a:lnTo>
                  <a:pt x="582" y="460"/>
                </a:lnTo>
                <a:lnTo>
                  <a:pt x="583" y="461"/>
                </a:lnTo>
                <a:lnTo>
                  <a:pt x="584" y="461"/>
                </a:lnTo>
                <a:lnTo>
                  <a:pt x="586" y="462"/>
                </a:lnTo>
                <a:lnTo>
                  <a:pt x="587" y="463"/>
                </a:lnTo>
                <a:lnTo>
                  <a:pt x="587" y="464"/>
                </a:lnTo>
                <a:lnTo>
                  <a:pt x="588" y="466"/>
                </a:lnTo>
                <a:lnTo>
                  <a:pt x="589" y="466"/>
                </a:lnTo>
                <a:lnTo>
                  <a:pt x="589" y="468"/>
                </a:lnTo>
                <a:lnTo>
                  <a:pt x="590" y="468"/>
                </a:lnTo>
                <a:lnTo>
                  <a:pt x="583" y="477"/>
                </a:lnTo>
                <a:lnTo>
                  <a:pt x="581" y="480"/>
                </a:lnTo>
                <a:lnTo>
                  <a:pt x="580" y="479"/>
                </a:lnTo>
                <a:lnTo>
                  <a:pt x="579" y="479"/>
                </a:lnTo>
                <a:lnTo>
                  <a:pt x="578" y="480"/>
                </a:lnTo>
                <a:lnTo>
                  <a:pt x="574" y="476"/>
                </a:lnTo>
                <a:lnTo>
                  <a:pt x="566" y="465"/>
                </a:lnTo>
                <a:lnTo>
                  <a:pt x="564" y="463"/>
                </a:lnTo>
                <a:lnTo>
                  <a:pt x="563" y="462"/>
                </a:lnTo>
                <a:lnTo>
                  <a:pt x="562" y="460"/>
                </a:lnTo>
                <a:lnTo>
                  <a:pt x="560" y="457"/>
                </a:lnTo>
                <a:lnTo>
                  <a:pt x="561" y="457"/>
                </a:lnTo>
                <a:lnTo>
                  <a:pt x="558" y="455"/>
                </a:lnTo>
                <a:lnTo>
                  <a:pt x="560" y="454"/>
                </a:lnTo>
                <a:lnTo>
                  <a:pt x="560" y="453"/>
                </a:lnTo>
                <a:lnTo>
                  <a:pt x="558" y="453"/>
                </a:lnTo>
                <a:lnTo>
                  <a:pt x="558" y="452"/>
                </a:lnTo>
                <a:lnTo>
                  <a:pt x="555" y="449"/>
                </a:lnTo>
                <a:lnTo>
                  <a:pt x="556" y="448"/>
                </a:lnTo>
                <a:lnTo>
                  <a:pt x="555" y="447"/>
                </a:lnTo>
                <a:lnTo>
                  <a:pt x="554" y="447"/>
                </a:lnTo>
                <a:lnTo>
                  <a:pt x="553" y="446"/>
                </a:lnTo>
                <a:lnTo>
                  <a:pt x="552" y="444"/>
                </a:lnTo>
                <a:lnTo>
                  <a:pt x="552" y="443"/>
                </a:lnTo>
                <a:lnTo>
                  <a:pt x="551" y="443"/>
                </a:lnTo>
                <a:lnTo>
                  <a:pt x="551" y="441"/>
                </a:lnTo>
                <a:lnTo>
                  <a:pt x="549" y="440"/>
                </a:lnTo>
                <a:lnTo>
                  <a:pt x="548" y="439"/>
                </a:lnTo>
                <a:lnTo>
                  <a:pt x="547" y="438"/>
                </a:lnTo>
                <a:lnTo>
                  <a:pt x="547" y="437"/>
                </a:lnTo>
                <a:lnTo>
                  <a:pt x="546" y="438"/>
                </a:lnTo>
                <a:lnTo>
                  <a:pt x="545" y="437"/>
                </a:lnTo>
                <a:lnTo>
                  <a:pt x="544" y="436"/>
                </a:lnTo>
                <a:lnTo>
                  <a:pt x="544" y="435"/>
                </a:lnTo>
                <a:lnTo>
                  <a:pt x="543" y="434"/>
                </a:lnTo>
                <a:lnTo>
                  <a:pt x="541" y="432"/>
                </a:lnTo>
                <a:lnTo>
                  <a:pt x="541" y="431"/>
                </a:lnTo>
                <a:lnTo>
                  <a:pt x="539" y="429"/>
                </a:lnTo>
                <a:lnTo>
                  <a:pt x="538" y="428"/>
                </a:lnTo>
                <a:lnTo>
                  <a:pt x="536" y="426"/>
                </a:lnTo>
                <a:lnTo>
                  <a:pt x="535" y="423"/>
                </a:lnTo>
                <a:lnTo>
                  <a:pt x="534" y="423"/>
                </a:lnTo>
                <a:lnTo>
                  <a:pt x="532" y="421"/>
                </a:lnTo>
                <a:lnTo>
                  <a:pt x="532" y="420"/>
                </a:lnTo>
                <a:lnTo>
                  <a:pt x="531" y="418"/>
                </a:lnTo>
                <a:lnTo>
                  <a:pt x="528" y="416"/>
                </a:lnTo>
                <a:lnTo>
                  <a:pt x="527" y="416"/>
                </a:lnTo>
                <a:lnTo>
                  <a:pt x="525" y="414"/>
                </a:lnTo>
                <a:lnTo>
                  <a:pt x="525" y="413"/>
                </a:lnTo>
                <a:lnTo>
                  <a:pt x="523" y="413"/>
                </a:lnTo>
                <a:lnTo>
                  <a:pt x="521" y="412"/>
                </a:lnTo>
                <a:lnTo>
                  <a:pt x="521" y="413"/>
                </a:lnTo>
                <a:lnTo>
                  <a:pt x="520" y="413"/>
                </a:lnTo>
                <a:lnTo>
                  <a:pt x="518" y="411"/>
                </a:lnTo>
                <a:lnTo>
                  <a:pt x="517" y="409"/>
                </a:lnTo>
                <a:lnTo>
                  <a:pt x="513" y="405"/>
                </a:lnTo>
                <a:lnTo>
                  <a:pt x="512" y="404"/>
                </a:lnTo>
                <a:lnTo>
                  <a:pt x="514" y="402"/>
                </a:lnTo>
                <a:lnTo>
                  <a:pt x="513" y="399"/>
                </a:lnTo>
                <a:lnTo>
                  <a:pt x="512" y="398"/>
                </a:lnTo>
                <a:lnTo>
                  <a:pt x="514" y="396"/>
                </a:lnTo>
                <a:lnTo>
                  <a:pt x="515" y="396"/>
                </a:lnTo>
                <a:lnTo>
                  <a:pt x="517" y="395"/>
                </a:lnTo>
                <a:lnTo>
                  <a:pt x="517" y="394"/>
                </a:lnTo>
                <a:lnTo>
                  <a:pt x="515" y="393"/>
                </a:lnTo>
                <a:lnTo>
                  <a:pt x="514" y="391"/>
                </a:lnTo>
                <a:lnTo>
                  <a:pt x="513" y="390"/>
                </a:lnTo>
                <a:lnTo>
                  <a:pt x="511" y="388"/>
                </a:lnTo>
                <a:lnTo>
                  <a:pt x="511" y="387"/>
                </a:lnTo>
                <a:lnTo>
                  <a:pt x="506" y="386"/>
                </a:lnTo>
                <a:lnTo>
                  <a:pt x="503" y="385"/>
                </a:lnTo>
                <a:lnTo>
                  <a:pt x="501" y="384"/>
                </a:lnTo>
                <a:lnTo>
                  <a:pt x="500" y="384"/>
                </a:lnTo>
                <a:lnTo>
                  <a:pt x="500" y="385"/>
                </a:lnTo>
                <a:lnTo>
                  <a:pt x="498" y="382"/>
                </a:lnTo>
                <a:lnTo>
                  <a:pt x="497" y="381"/>
                </a:lnTo>
                <a:lnTo>
                  <a:pt x="496" y="382"/>
                </a:lnTo>
                <a:lnTo>
                  <a:pt x="494" y="379"/>
                </a:lnTo>
                <a:lnTo>
                  <a:pt x="493" y="381"/>
                </a:lnTo>
                <a:lnTo>
                  <a:pt x="488" y="377"/>
                </a:lnTo>
                <a:lnTo>
                  <a:pt x="487" y="376"/>
                </a:lnTo>
                <a:lnTo>
                  <a:pt x="485" y="372"/>
                </a:lnTo>
                <a:lnTo>
                  <a:pt x="480" y="368"/>
                </a:lnTo>
                <a:lnTo>
                  <a:pt x="476" y="362"/>
                </a:lnTo>
                <a:lnTo>
                  <a:pt x="468" y="353"/>
                </a:lnTo>
                <a:lnTo>
                  <a:pt x="468" y="352"/>
                </a:lnTo>
                <a:lnTo>
                  <a:pt x="469" y="349"/>
                </a:lnTo>
                <a:lnTo>
                  <a:pt x="470" y="347"/>
                </a:lnTo>
                <a:lnTo>
                  <a:pt x="467" y="345"/>
                </a:lnTo>
                <a:lnTo>
                  <a:pt x="465" y="343"/>
                </a:lnTo>
                <a:lnTo>
                  <a:pt x="453" y="331"/>
                </a:lnTo>
                <a:lnTo>
                  <a:pt x="453" y="330"/>
                </a:lnTo>
                <a:lnTo>
                  <a:pt x="451" y="330"/>
                </a:lnTo>
                <a:lnTo>
                  <a:pt x="450" y="330"/>
                </a:lnTo>
                <a:lnTo>
                  <a:pt x="449" y="329"/>
                </a:lnTo>
                <a:lnTo>
                  <a:pt x="448" y="329"/>
                </a:lnTo>
                <a:lnTo>
                  <a:pt x="446" y="327"/>
                </a:lnTo>
                <a:lnTo>
                  <a:pt x="445" y="327"/>
                </a:lnTo>
                <a:lnTo>
                  <a:pt x="445" y="326"/>
                </a:lnTo>
                <a:lnTo>
                  <a:pt x="443" y="327"/>
                </a:lnTo>
                <a:lnTo>
                  <a:pt x="441" y="327"/>
                </a:lnTo>
                <a:lnTo>
                  <a:pt x="440" y="324"/>
                </a:lnTo>
                <a:lnTo>
                  <a:pt x="439" y="324"/>
                </a:lnTo>
                <a:lnTo>
                  <a:pt x="440" y="323"/>
                </a:lnTo>
                <a:lnTo>
                  <a:pt x="436" y="320"/>
                </a:lnTo>
                <a:lnTo>
                  <a:pt x="437" y="319"/>
                </a:lnTo>
                <a:lnTo>
                  <a:pt x="440" y="317"/>
                </a:lnTo>
                <a:lnTo>
                  <a:pt x="440" y="312"/>
                </a:lnTo>
                <a:lnTo>
                  <a:pt x="440" y="310"/>
                </a:lnTo>
                <a:lnTo>
                  <a:pt x="440" y="302"/>
                </a:lnTo>
                <a:lnTo>
                  <a:pt x="446" y="305"/>
                </a:lnTo>
                <a:lnTo>
                  <a:pt x="446" y="301"/>
                </a:lnTo>
                <a:lnTo>
                  <a:pt x="446" y="292"/>
                </a:lnTo>
                <a:lnTo>
                  <a:pt x="446" y="288"/>
                </a:lnTo>
                <a:lnTo>
                  <a:pt x="452" y="288"/>
                </a:lnTo>
                <a:lnTo>
                  <a:pt x="452" y="286"/>
                </a:lnTo>
                <a:lnTo>
                  <a:pt x="452" y="284"/>
                </a:lnTo>
                <a:lnTo>
                  <a:pt x="451" y="284"/>
                </a:lnTo>
                <a:lnTo>
                  <a:pt x="449" y="284"/>
                </a:lnTo>
                <a:lnTo>
                  <a:pt x="440" y="284"/>
                </a:lnTo>
                <a:lnTo>
                  <a:pt x="440" y="288"/>
                </a:lnTo>
                <a:lnTo>
                  <a:pt x="440" y="289"/>
                </a:lnTo>
                <a:lnTo>
                  <a:pt x="439" y="289"/>
                </a:lnTo>
                <a:lnTo>
                  <a:pt x="439" y="288"/>
                </a:lnTo>
                <a:lnTo>
                  <a:pt x="437" y="288"/>
                </a:lnTo>
                <a:lnTo>
                  <a:pt x="437" y="287"/>
                </a:lnTo>
                <a:lnTo>
                  <a:pt x="436" y="287"/>
                </a:lnTo>
                <a:lnTo>
                  <a:pt x="435" y="287"/>
                </a:lnTo>
                <a:lnTo>
                  <a:pt x="434" y="286"/>
                </a:lnTo>
                <a:lnTo>
                  <a:pt x="432" y="286"/>
                </a:lnTo>
                <a:lnTo>
                  <a:pt x="432" y="285"/>
                </a:lnTo>
                <a:lnTo>
                  <a:pt x="431" y="285"/>
                </a:lnTo>
                <a:lnTo>
                  <a:pt x="429" y="285"/>
                </a:lnTo>
                <a:lnTo>
                  <a:pt x="428" y="284"/>
                </a:lnTo>
                <a:lnTo>
                  <a:pt x="428" y="285"/>
                </a:lnTo>
                <a:lnTo>
                  <a:pt x="427" y="285"/>
                </a:lnTo>
                <a:lnTo>
                  <a:pt x="427" y="286"/>
                </a:lnTo>
                <a:lnTo>
                  <a:pt x="426" y="285"/>
                </a:lnTo>
                <a:lnTo>
                  <a:pt x="422" y="282"/>
                </a:lnTo>
                <a:lnTo>
                  <a:pt x="422" y="287"/>
                </a:lnTo>
                <a:lnTo>
                  <a:pt x="422" y="292"/>
                </a:lnTo>
                <a:lnTo>
                  <a:pt x="420" y="292"/>
                </a:lnTo>
                <a:lnTo>
                  <a:pt x="419" y="292"/>
                </a:lnTo>
                <a:lnTo>
                  <a:pt x="418" y="292"/>
                </a:lnTo>
                <a:lnTo>
                  <a:pt x="418" y="290"/>
                </a:lnTo>
                <a:lnTo>
                  <a:pt x="417" y="290"/>
                </a:lnTo>
                <a:lnTo>
                  <a:pt x="416" y="290"/>
                </a:lnTo>
                <a:lnTo>
                  <a:pt x="415" y="290"/>
                </a:lnTo>
                <a:lnTo>
                  <a:pt x="414" y="290"/>
                </a:lnTo>
                <a:lnTo>
                  <a:pt x="414" y="289"/>
                </a:lnTo>
                <a:lnTo>
                  <a:pt x="413" y="289"/>
                </a:lnTo>
                <a:lnTo>
                  <a:pt x="411" y="289"/>
                </a:lnTo>
                <a:lnTo>
                  <a:pt x="410" y="289"/>
                </a:lnTo>
                <a:lnTo>
                  <a:pt x="410" y="288"/>
                </a:lnTo>
                <a:lnTo>
                  <a:pt x="409" y="288"/>
                </a:lnTo>
                <a:lnTo>
                  <a:pt x="408" y="288"/>
                </a:lnTo>
                <a:lnTo>
                  <a:pt x="407" y="288"/>
                </a:lnTo>
                <a:lnTo>
                  <a:pt x="405" y="287"/>
                </a:lnTo>
                <a:lnTo>
                  <a:pt x="403" y="288"/>
                </a:lnTo>
                <a:lnTo>
                  <a:pt x="402" y="288"/>
                </a:lnTo>
                <a:lnTo>
                  <a:pt x="401" y="289"/>
                </a:lnTo>
                <a:lnTo>
                  <a:pt x="400" y="289"/>
                </a:lnTo>
                <a:lnTo>
                  <a:pt x="399" y="289"/>
                </a:lnTo>
                <a:lnTo>
                  <a:pt x="400" y="290"/>
                </a:lnTo>
                <a:lnTo>
                  <a:pt x="400" y="292"/>
                </a:lnTo>
                <a:lnTo>
                  <a:pt x="399" y="292"/>
                </a:lnTo>
                <a:lnTo>
                  <a:pt x="398" y="292"/>
                </a:lnTo>
                <a:lnTo>
                  <a:pt x="398" y="295"/>
                </a:lnTo>
                <a:lnTo>
                  <a:pt x="397" y="297"/>
                </a:lnTo>
                <a:lnTo>
                  <a:pt x="398" y="297"/>
                </a:lnTo>
                <a:lnTo>
                  <a:pt x="399" y="298"/>
                </a:lnTo>
                <a:lnTo>
                  <a:pt x="401" y="303"/>
                </a:lnTo>
                <a:lnTo>
                  <a:pt x="401" y="304"/>
                </a:lnTo>
                <a:lnTo>
                  <a:pt x="402" y="304"/>
                </a:lnTo>
                <a:lnTo>
                  <a:pt x="403" y="305"/>
                </a:lnTo>
                <a:lnTo>
                  <a:pt x="405" y="306"/>
                </a:lnTo>
                <a:lnTo>
                  <a:pt x="405" y="309"/>
                </a:lnTo>
                <a:lnTo>
                  <a:pt x="403" y="310"/>
                </a:lnTo>
                <a:lnTo>
                  <a:pt x="403" y="311"/>
                </a:lnTo>
                <a:lnTo>
                  <a:pt x="405" y="312"/>
                </a:lnTo>
                <a:lnTo>
                  <a:pt x="405" y="313"/>
                </a:lnTo>
                <a:lnTo>
                  <a:pt x="405" y="314"/>
                </a:lnTo>
                <a:lnTo>
                  <a:pt x="406" y="315"/>
                </a:lnTo>
                <a:lnTo>
                  <a:pt x="407" y="317"/>
                </a:lnTo>
                <a:lnTo>
                  <a:pt x="408" y="317"/>
                </a:lnTo>
                <a:lnTo>
                  <a:pt x="409" y="318"/>
                </a:lnTo>
                <a:lnTo>
                  <a:pt x="408" y="318"/>
                </a:lnTo>
                <a:lnTo>
                  <a:pt x="408" y="319"/>
                </a:lnTo>
                <a:lnTo>
                  <a:pt x="409" y="321"/>
                </a:lnTo>
                <a:lnTo>
                  <a:pt x="409" y="322"/>
                </a:lnTo>
                <a:lnTo>
                  <a:pt x="410" y="322"/>
                </a:lnTo>
                <a:lnTo>
                  <a:pt x="410" y="324"/>
                </a:lnTo>
                <a:lnTo>
                  <a:pt x="411" y="327"/>
                </a:lnTo>
                <a:lnTo>
                  <a:pt x="411" y="328"/>
                </a:lnTo>
                <a:lnTo>
                  <a:pt x="413" y="329"/>
                </a:lnTo>
                <a:lnTo>
                  <a:pt x="413" y="331"/>
                </a:lnTo>
                <a:lnTo>
                  <a:pt x="414" y="332"/>
                </a:lnTo>
                <a:lnTo>
                  <a:pt x="414" y="334"/>
                </a:lnTo>
                <a:lnTo>
                  <a:pt x="415" y="337"/>
                </a:lnTo>
                <a:lnTo>
                  <a:pt x="415" y="339"/>
                </a:lnTo>
                <a:lnTo>
                  <a:pt x="415" y="340"/>
                </a:lnTo>
                <a:lnTo>
                  <a:pt x="416" y="344"/>
                </a:lnTo>
                <a:lnTo>
                  <a:pt x="417" y="346"/>
                </a:lnTo>
                <a:lnTo>
                  <a:pt x="418" y="348"/>
                </a:lnTo>
                <a:lnTo>
                  <a:pt x="419" y="351"/>
                </a:lnTo>
                <a:lnTo>
                  <a:pt x="419" y="352"/>
                </a:lnTo>
                <a:lnTo>
                  <a:pt x="417" y="352"/>
                </a:lnTo>
                <a:lnTo>
                  <a:pt x="416" y="352"/>
                </a:lnTo>
                <a:lnTo>
                  <a:pt x="415" y="352"/>
                </a:lnTo>
                <a:lnTo>
                  <a:pt x="414" y="352"/>
                </a:lnTo>
                <a:lnTo>
                  <a:pt x="413" y="352"/>
                </a:lnTo>
                <a:lnTo>
                  <a:pt x="411" y="352"/>
                </a:lnTo>
                <a:lnTo>
                  <a:pt x="410" y="352"/>
                </a:lnTo>
                <a:lnTo>
                  <a:pt x="409" y="352"/>
                </a:lnTo>
                <a:lnTo>
                  <a:pt x="408" y="352"/>
                </a:lnTo>
                <a:lnTo>
                  <a:pt x="406" y="352"/>
                </a:lnTo>
                <a:lnTo>
                  <a:pt x="406" y="353"/>
                </a:lnTo>
                <a:lnTo>
                  <a:pt x="406" y="354"/>
                </a:lnTo>
                <a:lnTo>
                  <a:pt x="406" y="355"/>
                </a:lnTo>
                <a:lnTo>
                  <a:pt x="406" y="356"/>
                </a:lnTo>
                <a:lnTo>
                  <a:pt x="406" y="357"/>
                </a:lnTo>
                <a:lnTo>
                  <a:pt x="406" y="359"/>
                </a:lnTo>
                <a:lnTo>
                  <a:pt x="406" y="360"/>
                </a:lnTo>
                <a:lnTo>
                  <a:pt x="406" y="361"/>
                </a:lnTo>
                <a:lnTo>
                  <a:pt x="406" y="362"/>
                </a:lnTo>
                <a:lnTo>
                  <a:pt x="407" y="364"/>
                </a:lnTo>
                <a:lnTo>
                  <a:pt x="407" y="368"/>
                </a:lnTo>
                <a:lnTo>
                  <a:pt x="406" y="371"/>
                </a:lnTo>
                <a:lnTo>
                  <a:pt x="406" y="374"/>
                </a:lnTo>
                <a:lnTo>
                  <a:pt x="406" y="377"/>
                </a:lnTo>
                <a:lnTo>
                  <a:pt x="406" y="378"/>
                </a:lnTo>
                <a:lnTo>
                  <a:pt x="406" y="380"/>
                </a:lnTo>
                <a:lnTo>
                  <a:pt x="406" y="381"/>
                </a:lnTo>
                <a:lnTo>
                  <a:pt x="406" y="382"/>
                </a:lnTo>
                <a:lnTo>
                  <a:pt x="406" y="384"/>
                </a:lnTo>
                <a:lnTo>
                  <a:pt x="406" y="386"/>
                </a:lnTo>
                <a:lnTo>
                  <a:pt x="403" y="386"/>
                </a:lnTo>
                <a:lnTo>
                  <a:pt x="402" y="386"/>
                </a:lnTo>
                <a:lnTo>
                  <a:pt x="400" y="386"/>
                </a:lnTo>
                <a:lnTo>
                  <a:pt x="399" y="386"/>
                </a:lnTo>
                <a:lnTo>
                  <a:pt x="398" y="386"/>
                </a:lnTo>
                <a:lnTo>
                  <a:pt x="396" y="386"/>
                </a:lnTo>
                <a:lnTo>
                  <a:pt x="396" y="387"/>
                </a:lnTo>
                <a:lnTo>
                  <a:pt x="397" y="388"/>
                </a:lnTo>
                <a:lnTo>
                  <a:pt x="398" y="391"/>
                </a:lnTo>
                <a:lnTo>
                  <a:pt x="399" y="394"/>
                </a:lnTo>
                <a:lnTo>
                  <a:pt x="400" y="395"/>
                </a:lnTo>
                <a:lnTo>
                  <a:pt x="401" y="396"/>
                </a:lnTo>
                <a:lnTo>
                  <a:pt x="402" y="398"/>
                </a:lnTo>
                <a:lnTo>
                  <a:pt x="402" y="399"/>
                </a:lnTo>
                <a:lnTo>
                  <a:pt x="403" y="401"/>
                </a:lnTo>
                <a:lnTo>
                  <a:pt x="403" y="402"/>
                </a:lnTo>
                <a:lnTo>
                  <a:pt x="405" y="403"/>
                </a:lnTo>
                <a:lnTo>
                  <a:pt x="405" y="404"/>
                </a:lnTo>
                <a:lnTo>
                  <a:pt x="405" y="405"/>
                </a:lnTo>
                <a:lnTo>
                  <a:pt x="405" y="406"/>
                </a:lnTo>
                <a:lnTo>
                  <a:pt x="405" y="407"/>
                </a:lnTo>
                <a:lnTo>
                  <a:pt x="405" y="410"/>
                </a:lnTo>
                <a:lnTo>
                  <a:pt x="405" y="412"/>
                </a:lnTo>
                <a:lnTo>
                  <a:pt x="405" y="415"/>
                </a:lnTo>
                <a:lnTo>
                  <a:pt x="405" y="416"/>
                </a:lnTo>
                <a:lnTo>
                  <a:pt x="405" y="418"/>
                </a:lnTo>
                <a:lnTo>
                  <a:pt x="405" y="419"/>
                </a:lnTo>
                <a:lnTo>
                  <a:pt x="405" y="421"/>
                </a:lnTo>
                <a:lnTo>
                  <a:pt x="405" y="423"/>
                </a:lnTo>
                <a:lnTo>
                  <a:pt x="405" y="427"/>
                </a:lnTo>
                <a:lnTo>
                  <a:pt x="405" y="429"/>
                </a:lnTo>
                <a:lnTo>
                  <a:pt x="405" y="430"/>
                </a:lnTo>
                <a:lnTo>
                  <a:pt x="405" y="434"/>
                </a:lnTo>
                <a:lnTo>
                  <a:pt x="405" y="435"/>
                </a:lnTo>
                <a:lnTo>
                  <a:pt x="405" y="437"/>
                </a:lnTo>
                <a:lnTo>
                  <a:pt x="405" y="438"/>
                </a:lnTo>
                <a:lnTo>
                  <a:pt x="405" y="439"/>
                </a:lnTo>
                <a:lnTo>
                  <a:pt x="405" y="441"/>
                </a:lnTo>
                <a:lnTo>
                  <a:pt x="413" y="443"/>
                </a:lnTo>
                <a:lnTo>
                  <a:pt x="414" y="443"/>
                </a:lnTo>
                <a:lnTo>
                  <a:pt x="415" y="443"/>
                </a:lnTo>
                <a:lnTo>
                  <a:pt x="417" y="443"/>
                </a:lnTo>
                <a:lnTo>
                  <a:pt x="418" y="443"/>
                </a:lnTo>
                <a:lnTo>
                  <a:pt x="419" y="443"/>
                </a:lnTo>
                <a:lnTo>
                  <a:pt x="420" y="443"/>
                </a:lnTo>
                <a:lnTo>
                  <a:pt x="422" y="443"/>
                </a:lnTo>
                <a:lnTo>
                  <a:pt x="423" y="443"/>
                </a:lnTo>
                <a:lnTo>
                  <a:pt x="424" y="443"/>
                </a:lnTo>
                <a:lnTo>
                  <a:pt x="425" y="443"/>
                </a:lnTo>
                <a:lnTo>
                  <a:pt x="426" y="443"/>
                </a:lnTo>
                <a:lnTo>
                  <a:pt x="427" y="443"/>
                </a:lnTo>
                <a:lnTo>
                  <a:pt x="427" y="444"/>
                </a:lnTo>
                <a:lnTo>
                  <a:pt x="429" y="448"/>
                </a:lnTo>
                <a:lnTo>
                  <a:pt x="432" y="452"/>
                </a:lnTo>
                <a:lnTo>
                  <a:pt x="432" y="453"/>
                </a:lnTo>
                <a:lnTo>
                  <a:pt x="432" y="454"/>
                </a:lnTo>
                <a:lnTo>
                  <a:pt x="433" y="454"/>
                </a:lnTo>
                <a:lnTo>
                  <a:pt x="434" y="455"/>
                </a:lnTo>
                <a:lnTo>
                  <a:pt x="435" y="457"/>
                </a:lnTo>
                <a:lnTo>
                  <a:pt x="437" y="457"/>
                </a:lnTo>
                <a:lnTo>
                  <a:pt x="439" y="457"/>
                </a:lnTo>
                <a:lnTo>
                  <a:pt x="439" y="458"/>
                </a:lnTo>
                <a:lnTo>
                  <a:pt x="440" y="460"/>
                </a:lnTo>
                <a:lnTo>
                  <a:pt x="442" y="464"/>
                </a:lnTo>
                <a:lnTo>
                  <a:pt x="443" y="466"/>
                </a:lnTo>
                <a:lnTo>
                  <a:pt x="444" y="468"/>
                </a:lnTo>
                <a:lnTo>
                  <a:pt x="445" y="471"/>
                </a:lnTo>
                <a:lnTo>
                  <a:pt x="446" y="472"/>
                </a:lnTo>
                <a:lnTo>
                  <a:pt x="448" y="474"/>
                </a:lnTo>
                <a:lnTo>
                  <a:pt x="450" y="479"/>
                </a:lnTo>
                <a:lnTo>
                  <a:pt x="451" y="480"/>
                </a:lnTo>
                <a:lnTo>
                  <a:pt x="452" y="482"/>
                </a:lnTo>
                <a:lnTo>
                  <a:pt x="452" y="483"/>
                </a:lnTo>
                <a:lnTo>
                  <a:pt x="454" y="486"/>
                </a:lnTo>
                <a:lnTo>
                  <a:pt x="454" y="488"/>
                </a:lnTo>
                <a:lnTo>
                  <a:pt x="456" y="489"/>
                </a:lnTo>
                <a:lnTo>
                  <a:pt x="457" y="493"/>
                </a:lnTo>
                <a:lnTo>
                  <a:pt x="459" y="495"/>
                </a:lnTo>
                <a:lnTo>
                  <a:pt x="459" y="496"/>
                </a:lnTo>
                <a:lnTo>
                  <a:pt x="460" y="497"/>
                </a:lnTo>
                <a:lnTo>
                  <a:pt x="460" y="498"/>
                </a:lnTo>
                <a:lnTo>
                  <a:pt x="461" y="501"/>
                </a:lnTo>
                <a:lnTo>
                  <a:pt x="462" y="502"/>
                </a:lnTo>
                <a:lnTo>
                  <a:pt x="462" y="504"/>
                </a:lnTo>
                <a:lnTo>
                  <a:pt x="463" y="507"/>
                </a:lnTo>
                <a:lnTo>
                  <a:pt x="465" y="511"/>
                </a:lnTo>
                <a:lnTo>
                  <a:pt x="466" y="511"/>
                </a:lnTo>
                <a:lnTo>
                  <a:pt x="466" y="512"/>
                </a:lnTo>
                <a:lnTo>
                  <a:pt x="463" y="513"/>
                </a:lnTo>
                <a:lnTo>
                  <a:pt x="461" y="514"/>
                </a:lnTo>
                <a:lnTo>
                  <a:pt x="460" y="514"/>
                </a:lnTo>
                <a:lnTo>
                  <a:pt x="460" y="515"/>
                </a:lnTo>
                <a:lnTo>
                  <a:pt x="456" y="518"/>
                </a:lnTo>
                <a:lnTo>
                  <a:pt x="453" y="519"/>
                </a:lnTo>
                <a:lnTo>
                  <a:pt x="450" y="520"/>
                </a:lnTo>
                <a:lnTo>
                  <a:pt x="448" y="522"/>
                </a:lnTo>
                <a:lnTo>
                  <a:pt x="446" y="522"/>
                </a:lnTo>
                <a:lnTo>
                  <a:pt x="445" y="522"/>
                </a:lnTo>
                <a:lnTo>
                  <a:pt x="445" y="523"/>
                </a:lnTo>
                <a:lnTo>
                  <a:pt x="445" y="524"/>
                </a:lnTo>
                <a:lnTo>
                  <a:pt x="446" y="525"/>
                </a:lnTo>
                <a:lnTo>
                  <a:pt x="446" y="527"/>
                </a:lnTo>
                <a:lnTo>
                  <a:pt x="446" y="528"/>
                </a:lnTo>
                <a:lnTo>
                  <a:pt x="448" y="528"/>
                </a:lnTo>
                <a:lnTo>
                  <a:pt x="448" y="529"/>
                </a:lnTo>
                <a:lnTo>
                  <a:pt x="449" y="529"/>
                </a:lnTo>
                <a:lnTo>
                  <a:pt x="450" y="529"/>
                </a:lnTo>
                <a:lnTo>
                  <a:pt x="450" y="528"/>
                </a:lnTo>
                <a:lnTo>
                  <a:pt x="451" y="528"/>
                </a:lnTo>
                <a:lnTo>
                  <a:pt x="451" y="527"/>
                </a:lnTo>
                <a:lnTo>
                  <a:pt x="452" y="527"/>
                </a:lnTo>
                <a:lnTo>
                  <a:pt x="452" y="525"/>
                </a:lnTo>
                <a:lnTo>
                  <a:pt x="453" y="524"/>
                </a:lnTo>
                <a:lnTo>
                  <a:pt x="453" y="523"/>
                </a:lnTo>
                <a:lnTo>
                  <a:pt x="454" y="522"/>
                </a:lnTo>
                <a:lnTo>
                  <a:pt x="454" y="521"/>
                </a:lnTo>
                <a:lnTo>
                  <a:pt x="456" y="521"/>
                </a:lnTo>
                <a:lnTo>
                  <a:pt x="456" y="522"/>
                </a:lnTo>
                <a:lnTo>
                  <a:pt x="457" y="524"/>
                </a:lnTo>
                <a:lnTo>
                  <a:pt x="457" y="525"/>
                </a:lnTo>
                <a:lnTo>
                  <a:pt x="456" y="525"/>
                </a:lnTo>
                <a:lnTo>
                  <a:pt x="454" y="525"/>
                </a:lnTo>
                <a:lnTo>
                  <a:pt x="454" y="527"/>
                </a:lnTo>
                <a:lnTo>
                  <a:pt x="454" y="528"/>
                </a:lnTo>
                <a:lnTo>
                  <a:pt x="454" y="529"/>
                </a:lnTo>
                <a:lnTo>
                  <a:pt x="454" y="530"/>
                </a:lnTo>
                <a:lnTo>
                  <a:pt x="456" y="531"/>
                </a:lnTo>
                <a:lnTo>
                  <a:pt x="456" y="533"/>
                </a:lnTo>
                <a:lnTo>
                  <a:pt x="457" y="535"/>
                </a:lnTo>
                <a:lnTo>
                  <a:pt x="457" y="536"/>
                </a:lnTo>
                <a:lnTo>
                  <a:pt x="458" y="536"/>
                </a:lnTo>
                <a:lnTo>
                  <a:pt x="459" y="537"/>
                </a:lnTo>
                <a:lnTo>
                  <a:pt x="459" y="539"/>
                </a:lnTo>
                <a:lnTo>
                  <a:pt x="460" y="539"/>
                </a:lnTo>
                <a:lnTo>
                  <a:pt x="460" y="540"/>
                </a:lnTo>
                <a:lnTo>
                  <a:pt x="461" y="540"/>
                </a:lnTo>
                <a:lnTo>
                  <a:pt x="461" y="541"/>
                </a:lnTo>
                <a:lnTo>
                  <a:pt x="459" y="541"/>
                </a:lnTo>
                <a:lnTo>
                  <a:pt x="457" y="543"/>
                </a:lnTo>
                <a:lnTo>
                  <a:pt x="449" y="544"/>
                </a:lnTo>
                <a:lnTo>
                  <a:pt x="448" y="544"/>
                </a:lnTo>
                <a:lnTo>
                  <a:pt x="446" y="544"/>
                </a:lnTo>
                <a:lnTo>
                  <a:pt x="442" y="544"/>
                </a:lnTo>
                <a:lnTo>
                  <a:pt x="440" y="545"/>
                </a:lnTo>
                <a:lnTo>
                  <a:pt x="439" y="545"/>
                </a:lnTo>
                <a:lnTo>
                  <a:pt x="437" y="545"/>
                </a:lnTo>
                <a:lnTo>
                  <a:pt x="436" y="545"/>
                </a:lnTo>
                <a:lnTo>
                  <a:pt x="434" y="545"/>
                </a:lnTo>
                <a:lnTo>
                  <a:pt x="434" y="544"/>
                </a:lnTo>
                <a:lnTo>
                  <a:pt x="433" y="544"/>
                </a:lnTo>
                <a:lnTo>
                  <a:pt x="432" y="544"/>
                </a:lnTo>
                <a:lnTo>
                  <a:pt x="431" y="543"/>
                </a:lnTo>
                <a:lnTo>
                  <a:pt x="429" y="543"/>
                </a:lnTo>
                <a:lnTo>
                  <a:pt x="429" y="541"/>
                </a:lnTo>
                <a:lnTo>
                  <a:pt x="429" y="540"/>
                </a:lnTo>
                <a:lnTo>
                  <a:pt x="431" y="539"/>
                </a:lnTo>
                <a:lnTo>
                  <a:pt x="429" y="539"/>
                </a:lnTo>
                <a:lnTo>
                  <a:pt x="428" y="539"/>
                </a:lnTo>
                <a:lnTo>
                  <a:pt x="427" y="539"/>
                </a:lnTo>
                <a:lnTo>
                  <a:pt x="426" y="539"/>
                </a:lnTo>
                <a:lnTo>
                  <a:pt x="425" y="539"/>
                </a:lnTo>
                <a:lnTo>
                  <a:pt x="425" y="538"/>
                </a:lnTo>
                <a:lnTo>
                  <a:pt x="424" y="538"/>
                </a:lnTo>
                <a:lnTo>
                  <a:pt x="420" y="539"/>
                </a:lnTo>
                <a:lnTo>
                  <a:pt x="416" y="543"/>
                </a:lnTo>
                <a:lnTo>
                  <a:pt x="413" y="545"/>
                </a:lnTo>
                <a:lnTo>
                  <a:pt x="411" y="545"/>
                </a:lnTo>
                <a:lnTo>
                  <a:pt x="410" y="544"/>
                </a:lnTo>
                <a:lnTo>
                  <a:pt x="409" y="544"/>
                </a:lnTo>
                <a:lnTo>
                  <a:pt x="407" y="545"/>
                </a:lnTo>
                <a:lnTo>
                  <a:pt x="405" y="547"/>
                </a:lnTo>
                <a:lnTo>
                  <a:pt x="403" y="548"/>
                </a:lnTo>
                <a:lnTo>
                  <a:pt x="403" y="549"/>
                </a:lnTo>
                <a:lnTo>
                  <a:pt x="403" y="550"/>
                </a:lnTo>
                <a:lnTo>
                  <a:pt x="402" y="550"/>
                </a:lnTo>
                <a:lnTo>
                  <a:pt x="401" y="552"/>
                </a:lnTo>
                <a:lnTo>
                  <a:pt x="401" y="553"/>
                </a:lnTo>
                <a:lnTo>
                  <a:pt x="400" y="554"/>
                </a:lnTo>
                <a:lnTo>
                  <a:pt x="399" y="555"/>
                </a:lnTo>
                <a:lnTo>
                  <a:pt x="398" y="555"/>
                </a:lnTo>
                <a:lnTo>
                  <a:pt x="397" y="554"/>
                </a:lnTo>
                <a:lnTo>
                  <a:pt x="397" y="553"/>
                </a:lnTo>
                <a:lnTo>
                  <a:pt x="396" y="552"/>
                </a:lnTo>
                <a:lnTo>
                  <a:pt x="390" y="547"/>
                </a:lnTo>
                <a:lnTo>
                  <a:pt x="389" y="547"/>
                </a:lnTo>
                <a:lnTo>
                  <a:pt x="390" y="547"/>
                </a:lnTo>
                <a:lnTo>
                  <a:pt x="389" y="547"/>
                </a:lnTo>
                <a:lnTo>
                  <a:pt x="391" y="545"/>
                </a:lnTo>
                <a:lnTo>
                  <a:pt x="390" y="545"/>
                </a:lnTo>
                <a:lnTo>
                  <a:pt x="388" y="543"/>
                </a:lnTo>
                <a:lnTo>
                  <a:pt x="388" y="541"/>
                </a:lnTo>
                <a:lnTo>
                  <a:pt x="388" y="540"/>
                </a:lnTo>
                <a:lnTo>
                  <a:pt x="388" y="539"/>
                </a:lnTo>
                <a:lnTo>
                  <a:pt x="387" y="539"/>
                </a:lnTo>
                <a:lnTo>
                  <a:pt x="388" y="538"/>
                </a:lnTo>
                <a:lnTo>
                  <a:pt x="388" y="536"/>
                </a:lnTo>
                <a:lnTo>
                  <a:pt x="388" y="530"/>
                </a:lnTo>
                <a:lnTo>
                  <a:pt x="388" y="528"/>
                </a:lnTo>
                <a:lnTo>
                  <a:pt x="408" y="514"/>
                </a:lnTo>
                <a:lnTo>
                  <a:pt x="407" y="514"/>
                </a:lnTo>
                <a:lnTo>
                  <a:pt x="406" y="514"/>
                </a:lnTo>
                <a:lnTo>
                  <a:pt x="398" y="520"/>
                </a:lnTo>
                <a:lnTo>
                  <a:pt x="394" y="522"/>
                </a:lnTo>
                <a:lnTo>
                  <a:pt x="393" y="522"/>
                </a:lnTo>
                <a:lnTo>
                  <a:pt x="389" y="525"/>
                </a:lnTo>
                <a:lnTo>
                  <a:pt x="388" y="525"/>
                </a:lnTo>
                <a:lnTo>
                  <a:pt x="388" y="524"/>
                </a:lnTo>
                <a:lnTo>
                  <a:pt x="388" y="523"/>
                </a:lnTo>
                <a:lnTo>
                  <a:pt x="388" y="519"/>
                </a:lnTo>
                <a:lnTo>
                  <a:pt x="389" y="518"/>
                </a:lnTo>
                <a:lnTo>
                  <a:pt x="389" y="519"/>
                </a:lnTo>
                <a:lnTo>
                  <a:pt x="389" y="521"/>
                </a:lnTo>
                <a:lnTo>
                  <a:pt x="390" y="521"/>
                </a:lnTo>
                <a:lnTo>
                  <a:pt x="391" y="521"/>
                </a:lnTo>
                <a:lnTo>
                  <a:pt x="392" y="520"/>
                </a:lnTo>
                <a:lnTo>
                  <a:pt x="392" y="519"/>
                </a:lnTo>
                <a:lnTo>
                  <a:pt x="393" y="518"/>
                </a:lnTo>
                <a:lnTo>
                  <a:pt x="394" y="516"/>
                </a:lnTo>
                <a:lnTo>
                  <a:pt x="394" y="515"/>
                </a:lnTo>
                <a:lnTo>
                  <a:pt x="394" y="514"/>
                </a:lnTo>
                <a:lnTo>
                  <a:pt x="394" y="513"/>
                </a:lnTo>
                <a:lnTo>
                  <a:pt x="396" y="512"/>
                </a:lnTo>
                <a:lnTo>
                  <a:pt x="396" y="511"/>
                </a:lnTo>
                <a:lnTo>
                  <a:pt x="397" y="511"/>
                </a:lnTo>
                <a:lnTo>
                  <a:pt x="399" y="510"/>
                </a:lnTo>
                <a:lnTo>
                  <a:pt x="400" y="508"/>
                </a:lnTo>
                <a:lnTo>
                  <a:pt x="400" y="507"/>
                </a:lnTo>
                <a:lnTo>
                  <a:pt x="398" y="505"/>
                </a:lnTo>
                <a:lnTo>
                  <a:pt x="397" y="504"/>
                </a:lnTo>
                <a:lnTo>
                  <a:pt x="396" y="502"/>
                </a:lnTo>
                <a:lnTo>
                  <a:pt x="394" y="502"/>
                </a:lnTo>
                <a:lnTo>
                  <a:pt x="393" y="501"/>
                </a:lnTo>
                <a:lnTo>
                  <a:pt x="392" y="499"/>
                </a:lnTo>
                <a:lnTo>
                  <a:pt x="391" y="498"/>
                </a:lnTo>
                <a:lnTo>
                  <a:pt x="390" y="498"/>
                </a:lnTo>
                <a:lnTo>
                  <a:pt x="389" y="497"/>
                </a:lnTo>
                <a:lnTo>
                  <a:pt x="388" y="496"/>
                </a:lnTo>
                <a:lnTo>
                  <a:pt x="387" y="496"/>
                </a:lnTo>
                <a:lnTo>
                  <a:pt x="385" y="495"/>
                </a:lnTo>
                <a:lnTo>
                  <a:pt x="379" y="493"/>
                </a:lnTo>
                <a:lnTo>
                  <a:pt x="375" y="491"/>
                </a:lnTo>
                <a:lnTo>
                  <a:pt x="373" y="490"/>
                </a:lnTo>
                <a:lnTo>
                  <a:pt x="371" y="490"/>
                </a:lnTo>
                <a:lnTo>
                  <a:pt x="370" y="490"/>
                </a:lnTo>
                <a:lnTo>
                  <a:pt x="367" y="489"/>
                </a:lnTo>
                <a:lnTo>
                  <a:pt x="366" y="488"/>
                </a:lnTo>
                <a:lnTo>
                  <a:pt x="365" y="488"/>
                </a:lnTo>
                <a:lnTo>
                  <a:pt x="362" y="487"/>
                </a:lnTo>
                <a:lnTo>
                  <a:pt x="360" y="487"/>
                </a:lnTo>
                <a:lnTo>
                  <a:pt x="359" y="487"/>
                </a:lnTo>
                <a:lnTo>
                  <a:pt x="358" y="486"/>
                </a:lnTo>
                <a:lnTo>
                  <a:pt x="357" y="486"/>
                </a:lnTo>
                <a:lnTo>
                  <a:pt x="354" y="486"/>
                </a:lnTo>
                <a:lnTo>
                  <a:pt x="353" y="486"/>
                </a:lnTo>
                <a:lnTo>
                  <a:pt x="353" y="485"/>
                </a:lnTo>
                <a:lnTo>
                  <a:pt x="350" y="485"/>
                </a:lnTo>
                <a:lnTo>
                  <a:pt x="349" y="485"/>
                </a:lnTo>
                <a:lnTo>
                  <a:pt x="348" y="483"/>
                </a:lnTo>
                <a:lnTo>
                  <a:pt x="347" y="483"/>
                </a:lnTo>
                <a:lnTo>
                  <a:pt x="346" y="482"/>
                </a:lnTo>
                <a:lnTo>
                  <a:pt x="346" y="481"/>
                </a:lnTo>
                <a:lnTo>
                  <a:pt x="354" y="483"/>
                </a:lnTo>
                <a:lnTo>
                  <a:pt x="354" y="480"/>
                </a:lnTo>
                <a:lnTo>
                  <a:pt x="353" y="479"/>
                </a:lnTo>
                <a:lnTo>
                  <a:pt x="351" y="478"/>
                </a:lnTo>
                <a:lnTo>
                  <a:pt x="349" y="477"/>
                </a:lnTo>
                <a:lnTo>
                  <a:pt x="348" y="477"/>
                </a:lnTo>
                <a:lnTo>
                  <a:pt x="347" y="477"/>
                </a:lnTo>
                <a:lnTo>
                  <a:pt x="346" y="477"/>
                </a:lnTo>
                <a:lnTo>
                  <a:pt x="345" y="476"/>
                </a:lnTo>
                <a:lnTo>
                  <a:pt x="344" y="476"/>
                </a:lnTo>
                <a:lnTo>
                  <a:pt x="344" y="473"/>
                </a:lnTo>
                <a:lnTo>
                  <a:pt x="344" y="472"/>
                </a:lnTo>
                <a:lnTo>
                  <a:pt x="342" y="472"/>
                </a:lnTo>
                <a:lnTo>
                  <a:pt x="341" y="471"/>
                </a:lnTo>
                <a:lnTo>
                  <a:pt x="340" y="471"/>
                </a:lnTo>
                <a:lnTo>
                  <a:pt x="339" y="471"/>
                </a:lnTo>
                <a:lnTo>
                  <a:pt x="339" y="472"/>
                </a:lnTo>
                <a:lnTo>
                  <a:pt x="341" y="472"/>
                </a:lnTo>
                <a:lnTo>
                  <a:pt x="342" y="472"/>
                </a:lnTo>
                <a:lnTo>
                  <a:pt x="342" y="473"/>
                </a:lnTo>
                <a:lnTo>
                  <a:pt x="342" y="474"/>
                </a:lnTo>
                <a:lnTo>
                  <a:pt x="342" y="478"/>
                </a:lnTo>
                <a:lnTo>
                  <a:pt x="342" y="479"/>
                </a:lnTo>
                <a:lnTo>
                  <a:pt x="344" y="480"/>
                </a:lnTo>
                <a:lnTo>
                  <a:pt x="344" y="481"/>
                </a:lnTo>
                <a:lnTo>
                  <a:pt x="344" y="483"/>
                </a:lnTo>
                <a:lnTo>
                  <a:pt x="345" y="486"/>
                </a:lnTo>
                <a:lnTo>
                  <a:pt x="345" y="487"/>
                </a:lnTo>
                <a:lnTo>
                  <a:pt x="345" y="488"/>
                </a:lnTo>
                <a:lnTo>
                  <a:pt x="346" y="489"/>
                </a:lnTo>
                <a:lnTo>
                  <a:pt x="347" y="489"/>
                </a:lnTo>
                <a:lnTo>
                  <a:pt x="348" y="488"/>
                </a:lnTo>
                <a:lnTo>
                  <a:pt x="350" y="488"/>
                </a:lnTo>
                <a:lnTo>
                  <a:pt x="351" y="489"/>
                </a:lnTo>
                <a:lnTo>
                  <a:pt x="351" y="490"/>
                </a:lnTo>
                <a:lnTo>
                  <a:pt x="351" y="491"/>
                </a:lnTo>
                <a:lnTo>
                  <a:pt x="351" y="493"/>
                </a:lnTo>
                <a:lnTo>
                  <a:pt x="350" y="494"/>
                </a:lnTo>
                <a:lnTo>
                  <a:pt x="351" y="495"/>
                </a:lnTo>
                <a:lnTo>
                  <a:pt x="351" y="496"/>
                </a:lnTo>
                <a:lnTo>
                  <a:pt x="351" y="497"/>
                </a:lnTo>
                <a:lnTo>
                  <a:pt x="348" y="497"/>
                </a:lnTo>
                <a:lnTo>
                  <a:pt x="345" y="496"/>
                </a:lnTo>
                <a:lnTo>
                  <a:pt x="344" y="496"/>
                </a:lnTo>
                <a:lnTo>
                  <a:pt x="344" y="495"/>
                </a:lnTo>
                <a:lnTo>
                  <a:pt x="344" y="494"/>
                </a:lnTo>
                <a:lnTo>
                  <a:pt x="342" y="493"/>
                </a:lnTo>
                <a:lnTo>
                  <a:pt x="333" y="490"/>
                </a:lnTo>
                <a:lnTo>
                  <a:pt x="332" y="491"/>
                </a:lnTo>
                <a:lnTo>
                  <a:pt x="331" y="493"/>
                </a:lnTo>
                <a:lnTo>
                  <a:pt x="330" y="493"/>
                </a:lnTo>
                <a:lnTo>
                  <a:pt x="329" y="494"/>
                </a:lnTo>
                <a:lnTo>
                  <a:pt x="328" y="495"/>
                </a:lnTo>
                <a:lnTo>
                  <a:pt x="327" y="495"/>
                </a:lnTo>
                <a:lnTo>
                  <a:pt x="323" y="496"/>
                </a:lnTo>
                <a:lnTo>
                  <a:pt x="322" y="496"/>
                </a:lnTo>
                <a:lnTo>
                  <a:pt x="320" y="496"/>
                </a:lnTo>
                <a:lnTo>
                  <a:pt x="319" y="496"/>
                </a:lnTo>
                <a:lnTo>
                  <a:pt x="316" y="496"/>
                </a:lnTo>
                <a:lnTo>
                  <a:pt x="315" y="496"/>
                </a:lnTo>
                <a:lnTo>
                  <a:pt x="314" y="496"/>
                </a:lnTo>
                <a:lnTo>
                  <a:pt x="314" y="497"/>
                </a:lnTo>
                <a:lnTo>
                  <a:pt x="313" y="497"/>
                </a:lnTo>
                <a:lnTo>
                  <a:pt x="312" y="497"/>
                </a:lnTo>
                <a:lnTo>
                  <a:pt x="312" y="498"/>
                </a:lnTo>
                <a:lnTo>
                  <a:pt x="310" y="498"/>
                </a:lnTo>
                <a:lnTo>
                  <a:pt x="307" y="498"/>
                </a:lnTo>
                <a:lnTo>
                  <a:pt x="305" y="497"/>
                </a:lnTo>
                <a:lnTo>
                  <a:pt x="304" y="497"/>
                </a:lnTo>
                <a:lnTo>
                  <a:pt x="302" y="497"/>
                </a:lnTo>
                <a:lnTo>
                  <a:pt x="301" y="497"/>
                </a:lnTo>
                <a:lnTo>
                  <a:pt x="299" y="497"/>
                </a:lnTo>
                <a:lnTo>
                  <a:pt x="298" y="497"/>
                </a:lnTo>
                <a:lnTo>
                  <a:pt x="296" y="497"/>
                </a:lnTo>
                <a:lnTo>
                  <a:pt x="295" y="497"/>
                </a:lnTo>
                <a:lnTo>
                  <a:pt x="291" y="496"/>
                </a:lnTo>
                <a:lnTo>
                  <a:pt x="290" y="496"/>
                </a:lnTo>
                <a:lnTo>
                  <a:pt x="289" y="496"/>
                </a:lnTo>
                <a:lnTo>
                  <a:pt x="289" y="495"/>
                </a:lnTo>
                <a:lnTo>
                  <a:pt x="289" y="494"/>
                </a:lnTo>
                <a:lnTo>
                  <a:pt x="289" y="493"/>
                </a:lnTo>
                <a:lnTo>
                  <a:pt x="289" y="491"/>
                </a:lnTo>
                <a:lnTo>
                  <a:pt x="289" y="490"/>
                </a:lnTo>
                <a:lnTo>
                  <a:pt x="289" y="489"/>
                </a:lnTo>
                <a:lnTo>
                  <a:pt x="291" y="489"/>
                </a:lnTo>
                <a:lnTo>
                  <a:pt x="302" y="489"/>
                </a:lnTo>
                <a:lnTo>
                  <a:pt x="303" y="489"/>
                </a:lnTo>
                <a:lnTo>
                  <a:pt x="305" y="489"/>
                </a:lnTo>
                <a:lnTo>
                  <a:pt x="306" y="488"/>
                </a:lnTo>
                <a:lnTo>
                  <a:pt x="311" y="488"/>
                </a:lnTo>
                <a:lnTo>
                  <a:pt x="311" y="487"/>
                </a:lnTo>
                <a:lnTo>
                  <a:pt x="311" y="486"/>
                </a:lnTo>
                <a:lnTo>
                  <a:pt x="311" y="485"/>
                </a:lnTo>
                <a:lnTo>
                  <a:pt x="311" y="473"/>
                </a:lnTo>
                <a:lnTo>
                  <a:pt x="311" y="472"/>
                </a:lnTo>
                <a:lnTo>
                  <a:pt x="306" y="472"/>
                </a:lnTo>
                <a:lnTo>
                  <a:pt x="306" y="469"/>
                </a:lnTo>
                <a:lnTo>
                  <a:pt x="306" y="466"/>
                </a:lnTo>
                <a:lnTo>
                  <a:pt x="305" y="465"/>
                </a:lnTo>
                <a:lnTo>
                  <a:pt x="303" y="465"/>
                </a:lnTo>
                <a:lnTo>
                  <a:pt x="302" y="465"/>
                </a:lnTo>
                <a:lnTo>
                  <a:pt x="301" y="465"/>
                </a:lnTo>
                <a:lnTo>
                  <a:pt x="299" y="465"/>
                </a:lnTo>
                <a:lnTo>
                  <a:pt x="296" y="465"/>
                </a:lnTo>
                <a:lnTo>
                  <a:pt x="295" y="465"/>
                </a:lnTo>
                <a:lnTo>
                  <a:pt x="294" y="465"/>
                </a:lnTo>
                <a:lnTo>
                  <a:pt x="294" y="464"/>
                </a:lnTo>
                <a:lnTo>
                  <a:pt x="294" y="463"/>
                </a:lnTo>
                <a:lnTo>
                  <a:pt x="294" y="462"/>
                </a:lnTo>
                <a:lnTo>
                  <a:pt x="293" y="462"/>
                </a:lnTo>
                <a:lnTo>
                  <a:pt x="291" y="462"/>
                </a:lnTo>
                <a:lnTo>
                  <a:pt x="290" y="463"/>
                </a:lnTo>
                <a:lnTo>
                  <a:pt x="288" y="463"/>
                </a:lnTo>
                <a:lnTo>
                  <a:pt x="287" y="463"/>
                </a:lnTo>
                <a:lnTo>
                  <a:pt x="287" y="464"/>
                </a:lnTo>
                <a:lnTo>
                  <a:pt x="286" y="464"/>
                </a:lnTo>
                <a:lnTo>
                  <a:pt x="285" y="465"/>
                </a:lnTo>
                <a:lnTo>
                  <a:pt x="285" y="468"/>
                </a:lnTo>
                <a:lnTo>
                  <a:pt x="284" y="468"/>
                </a:lnTo>
                <a:lnTo>
                  <a:pt x="282" y="468"/>
                </a:lnTo>
                <a:lnTo>
                  <a:pt x="282" y="465"/>
                </a:lnTo>
                <a:lnTo>
                  <a:pt x="280" y="465"/>
                </a:lnTo>
                <a:lnTo>
                  <a:pt x="280" y="466"/>
                </a:lnTo>
                <a:lnTo>
                  <a:pt x="279" y="469"/>
                </a:lnTo>
                <a:lnTo>
                  <a:pt x="279" y="470"/>
                </a:lnTo>
                <a:lnTo>
                  <a:pt x="279" y="472"/>
                </a:lnTo>
                <a:lnTo>
                  <a:pt x="279" y="473"/>
                </a:lnTo>
                <a:lnTo>
                  <a:pt x="279" y="474"/>
                </a:lnTo>
                <a:lnTo>
                  <a:pt x="279" y="478"/>
                </a:lnTo>
                <a:lnTo>
                  <a:pt x="279" y="480"/>
                </a:lnTo>
                <a:lnTo>
                  <a:pt x="279" y="483"/>
                </a:lnTo>
                <a:lnTo>
                  <a:pt x="279" y="487"/>
                </a:lnTo>
                <a:lnTo>
                  <a:pt x="279" y="488"/>
                </a:lnTo>
                <a:lnTo>
                  <a:pt x="277" y="488"/>
                </a:lnTo>
                <a:lnTo>
                  <a:pt x="275" y="488"/>
                </a:lnTo>
                <a:lnTo>
                  <a:pt x="272" y="488"/>
                </a:lnTo>
                <a:lnTo>
                  <a:pt x="270" y="488"/>
                </a:lnTo>
                <a:lnTo>
                  <a:pt x="269" y="488"/>
                </a:lnTo>
                <a:lnTo>
                  <a:pt x="269" y="489"/>
                </a:lnTo>
                <a:lnTo>
                  <a:pt x="269" y="490"/>
                </a:lnTo>
                <a:lnTo>
                  <a:pt x="262" y="490"/>
                </a:lnTo>
                <a:lnTo>
                  <a:pt x="261" y="488"/>
                </a:lnTo>
                <a:lnTo>
                  <a:pt x="259" y="488"/>
                </a:lnTo>
                <a:lnTo>
                  <a:pt x="258" y="488"/>
                </a:lnTo>
                <a:lnTo>
                  <a:pt x="256" y="488"/>
                </a:lnTo>
                <a:lnTo>
                  <a:pt x="256" y="487"/>
                </a:lnTo>
                <a:lnTo>
                  <a:pt x="256" y="485"/>
                </a:lnTo>
                <a:lnTo>
                  <a:pt x="256" y="483"/>
                </a:lnTo>
                <a:lnTo>
                  <a:pt x="256" y="482"/>
                </a:lnTo>
                <a:lnTo>
                  <a:pt x="255" y="476"/>
                </a:lnTo>
                <a:lnTo>
                  <a:pt x="254" y="476"/>
                </a:lnTo>
                <a:lnTo>
                  <a:pt x="254" y="474"/>
                </a:lnTo>
                <a:lnTo>
                  <a:pt x="254" y="473"/>
                </a:lnTo>
                <a:lnTo>
                  <a:pt x="253" y="466"/>
                </a:lnTo>
                <a:lnTo>
                  <a:pt x="253" y="465"/>
                </a:lnTo>
                <a:lnTo>
                  <a:pt x="253" y="463"/>
                </a:lnTo>
                <a:lnTo>
                  <a:pt x="253" y="462"/>
                </a:lnTo>
                <a:lnTo>
                  <a:pt x="253" y="461"/>
                </a:lnTo>
                <a:lnTo>
                  <a:pt x="253" y="454"/>
                </a:lnTo>
                <a:lnTo>
                  <a:pt x="252" y="452"/>
                </a:lnTo>
                <a:lnTo>
                  <a:pt x="251" y="452"/>
                </a:lnTo>
                <a:lnTo>
                  <a:pt x="251" y="449"/>
                </a:lnTo>
                <a:lnTo>
                  <a:pt x="250" y="448"/>
                </a:lnTo>
                <a:lnTo>
                  <a:pt x="249" y="447"/>
                </a:lnTo>
                <a:lnTo>
                  <a:pt x="249" y="446"/>
                </a:lnTo>
                <a:lnTo>
                  <a:pt x="249" y="443"/>
                </a:lnTo>
                <a:lnTo>
                  <a:pt x="250" y="440"/>
                </a:lnTo>
                <a:lnTo>
                  <a:pt x="250" y="437"/>
                </a:lnTo>
                <a:lnTo>
                  <a:pt x="250" y="435"/>
                </a:lnTo>
                <a:lnTo>
                  <a:pt x="249" y="435"/>
                </a:lnTo>
                <a:lnTo>
                  <a:pt x="247" y="441"/>
                </a:lnTo>
                <a:lnTo>
                  <a:pt x="249" y="441"/>
                </a:lnTo>
                <a:lnTo>
                  <a:pt x="249" y="443"/>
                </a:lnTo>
                <a:lnTo>
                  <a:pt x="247" y="445"/>
                </a:lnTo>
                <a:lnTo>
                  <a:pt x="246" y="446"/>
                </a:lnTo>
                <a:lnTo>
                  <a:pt x="245" y="446"/>
                </a:lnTo>
                <a:lnTo>
                  <a:pt x="244" y="446"/>
                </a:lnTo>
                <a:lnTo>
                  <a:pt x="243" y="446"/>
                </a:lnTo>
                <a:lnTo>
                  <a:pt x="241" y="445"/>
                </a:lnTo>
                <a:lnTo>
                  <a:pt x="238" y="444"/>
                </a:lnTo>
                <a:lnTo>
                  <a:pt x="233" y="439"/>
                </a:lnTo>
                <a:lnTo>
                  <a:pt x="234" y="416"/>
                </a:lnTo>
                <a:lnTo>
                  <a:pt x="233" y="419"/>
                </a:lnTo>
                <a:lnTo>
                  <a:pt x="233" y="421"/>
                </a:lnTo>
                <a:lnTo>
                  <a:pt x="233" y="420"/>
                </a:lnTo>
                <a:lnTo>
                  <a:pt x="232" y="424"/>
                </a:lnTo>
                <a:lnTo>
                  <a:pt x="230" y="427"/>
                </a:lnTo>
                <a:lnTo>
                  <a:pt x="230" y="428"/>
                </a:lnTo>
                <a:lnTo>
                  <a:pt x="229" y="431"/>
                </a:lnTo>
                <a:lnTo>
                  <a:pt x="229" y="432"/>
                </a:lnTo>
                <a:lnTo>
                  <a:pt x="229" y="435"/>
                </a:lnTo>
                <a:lnTo>
                  <a:pt x="228" y="435"/>
                </a:lnTo>
                <a:lnTo>
                  <a:pt x="227" y="435"/>
                </a:lnTo>
                <a:lnTo>
                  <a:pt x="221" y="429"/>
                </a:lnTo>
                <a:lnTo>
                  <a:pt x="220" y="429"/>
                </a:lnTo>
                <a:lnTo>
                  <a:pt x="220" y="428"/>
                </a:lnTo>
                <a:lnTo>
                  <a:pt x="220" y="427"/>
                </a:lnTo>
                <a:lnTo>
                  <a:pt x="218" y="426"/>
                </a:lnTo>
                <a:lnTo>
                  <a:pt x="216" y="423"/>
                </a:lnTo>
                <a:lnTo>
                  <a:pt x="215" y="424"/>
                </a:lnTo>
                <a:lnTo>
                  <a:pt x="215" y="423"/>
                </a:lnTo>
                <a:lnTo>
                  <a:pt x="213" y="423"/>
                </a:lnTo>
                <a:lnTo>
                  <a:pt x="212" y="422"/>
                </a:lnTo>
                <a:lnTo>
                  <a:pt x="211" y="422"/>
                </a:lnTo>
                <a:lnTo>
                  <a:pt x="211" y="421"/>
                </a:lnTo>
                <a:lnTo>
                  <a:pt x="211" y="420"/>
                </a:lnTo>
                <a:lnTo>
                  <a:pt x="211" y="418"/>
                </a:lnTo>
                <a:lnTo>
                  <a:pt x="211" y="415"/>
                </a:lnTo>
                <a:lnTo>
                  <a:pt x="209" y="415"/>
                </a:lnTo>
                <a:lnTo>
                  <a:pt x="208" y="415"/>
                </a:lnTo>
                <a:lnTo>
                  <a:pt x="208" y="416"/>
                </a:lnTo>
                <a:lnTo>
                  <a:pt x="208" y="419"/>
                </a:lnTo>
                <a:lnTo>
                  <a:pt x="208" y="420"/>
                </a:lnTo>
                <a:lnTo>
                  <a:pt x="207" y="419"/>
                </a:lnTo>
                <a:lnTo>
                  <a:pt x="204" y="418"/>
                </a:lnTo>
                <a:lnTo>
                  <a:pt x="202" y="415"/>
                </a:lnTo>
                <a:lnTo>
                  <a:pt x="201" y="415"/>
                </a:lnTo>
                <a:lnTo>
                  <a:pt x="201" y="414"/>
                </a:lnTo>
                <a:lnTo>
                  <a:pt x="200" y="415"/>
                </a:lnTo>
                <a:lnTo>
                  <a:pt x="200" y="416"/>
                </a:lnTo>
                <a:lnTo>
                  <a:pt x="199" y="416"/>
                </a:lnTo>
                <a:lnTo>
                  <a:pt x="198" y="418"/>
                </a:lnTo>
                <a:lnTo>
                  <a:pt x="198" y="419"/>
                </a:lnTo>
                <a:lnTo>
                  <a:pt x="195" y="421"/>
                </a:lnTo>
                <a:lnTo>
                  <a:pt x="195" y="422"/>
                </a:lnTo>
                <a:lnTo>
                  <a:pt x="196" y="422"/>
                </a:lnTo>
                <a:lnTo>
                  <a:pt x="198" y="423"/>
                </a:lnTo>
                <a:lnTo>
                  <a:pt x="199" y="424"/>
                </a:lnTo>
                <a:lnTo>
                  <a:pt x="200" y="424"/>
                </a:lnTo>
                <a:lnTo>
                  <a:pt x="202" y="427"/>
                </a:lnTo>
                <a:lnTo>
                  <a:pt x="203" y="428"/>
                </a:lnTo>
                <a:lnTo>
                  <a:pt x="204" y="428"/>
                </a:lnTo>
                <a:lnTo>
                  <a:pt x="206" y="428"/>
                </a:lnTo>
                <a:lnTo>
                  <a:pt x="207" y="428"/>
                </a:lnTo>
                <a:lnTo>
                  <a:pt x="208" y="428"/>
                </a:lnTo>
                <a:lnTo>
                  <a:pt x="210" y="428"/>
                </a:lnTo>
                <a:lnTo>
                  <a:pt x="211" y="428"/>
                </a:lnTo>
                <a:lnTo>
                  <a:pt x="212" y="429"/>
                </a:lnTo>
                <a:lnTo>
                  <a:pt x="213" y="429"/>
                </a:lnTo>
                <a:lnTo>
                  <a:pt x="215" y="431"/>
                </a:lnTo>
                <a:lnTo>
                  <a:pt x="217" y="432"/>
                </a:lnTo>
                <a:lnTo>
                  <a:pt x="219" y="435"/>
                </a:lnTo>
                <a:lnTo>
                  <a:pt x="220" y="436"/>
                </a:lnTo>
                <a:lnTo>
                  <a:pt x="224" y="439"/>
                </a:lnTo>
                <a:lnTo>
                  <a:pt x="227" y="440"/>
                </a:lnTo>
                <a:lnTo>
                  <a:pt x="227" y="441"/>
                </a:lnTo>
                <a:lnTo>
                  <a:pt x="230" y="444"/>
                </a:lnTo>
                <a:lnTo>
                  <a:pt x="230" y="445"/>
                </a:lnTo>
                <a:lnTo>
                  <a:pt x="232" y="445"/>
                </a:lnTo>
                <a:lnTo>
                  <a:pt x="233" y="446"/>
                </a:lnTo>
                <a:lnTo>
                  <a:pt x="234" y="446"/>
                </a:lnTo>
                <a:lnTo>
                  <a:pt x="234" y="447"/>
                </a:lnTo>
                <a:lnTo>
                  <a:pt x="235" y="447"/>
                </a:lnTo>
                <a:lnTo>
                  <a:pt x="235" y="448"/>
                </a:lnTo>
                <a:lnTo>
                  <a:pt x="237" y="449"/>
                </a:lnTo>
                <a:lnTo>
                  <a:pt x="237" y="451"/>
                </a:lnTo>
                <a:lnTo>
                  <a:pt x="237" y="452"/>
                </a:lnTo>
                <a:lnTo>
                  <a:pt x="238" y="452"/>
                </a:lnTo>
                <a:lnTo>
                  <a:pt x="238" y="453"/>
                </a:lnTo>
                <a:lnTo>
                  <a:pt x="237" y="454"/>
                </a:lnTo>
                <a:lnTo>
                  <a:pt x="237" y="455"/>
                </a:lnTo>
                <a:lnTo>
                  <a:pt x="237" y="456"/>
                </a:lnTo>
                <a:lnTo>
                  <a:pt x="238" y="456"/>
                </a:lnTo>
                <a:lnTo>
                  <a:pt x="238" y="455"/>
                </a:lnTo>
                <a:lnTo>
                  <a:pt x="239" y="455"/>
                </a:lnTo>
                <a:lnTo>
                  <a:pt x="239" y="456"/>
                </a:lnTo>
                <a:lnTo>
                  <a:pt x="238" y="456"/>
                </a:lnTo>
                <a:lnTo>
                  <a:pt x="238" y="457"/>
                </a:lnTo>
                <a:lnTo>
                  <a:pt x="238" y="458"/>
                </a:lnTo>
                <a:lnTo>
                  <a:pt x="238" y="460"/>
                </a:lnTo>
                <a:lnTo>
                  <a:pt x="239" y="460"/>
                </a:lnTo>
                <a:lnTo>
                  <a:pt x="239" y="463"/>
                </a:lnTo>
                <a:lnTo>
                  <a:pt x="238" y="463"/>
                </a:lnTo>
                <a:lnTo>
                  <a:pt x="238" y="465"/>
                </a:lnTo>
                <a:lnTo>
                  <a:pt x="239" y="469"/>
                </a:lnTo>
                <a:lnTo>
                  <a:pt x="239" y="468"/>
                </a:lnTo>
                <a:lnTo>
                  <a:pt x="241" y="468"/>
                </a:lnTo>
                <a:lnTo>
                  <a:pt x="241" y="470"/>
                </a:lnTo>
                <a:lnTo>
                  <a:pt x="239" y="470"/>
                </a:lnTo>
                <a:lnTo>
                  <a:pt x="239" y="473"/>
                </a:lnTo>
                <a:lnTo>
                  <a:pt x="241" y="473"/>
                </a:lnTo>
                <a:lnTo>
                  <a:pt x="242" y="473"/>
                </a:lnTo>
                <a:lnTo>
                  <a:pt x="242" y="477"/>
                </a:lnTo>
                <a:lnTo>
                  <a:pt x="239" y="477"/>
                </a:lnTo>
                <a:lnTo>
                  <a:pt x="241" y="477"/>
                </a:lnTo>
                <a:lnTo>
                  <a:pt x="241" y="478"/>
                </a:lnTo>
                <a:lnTo>
                  <a:pt x="241" y="483"/>
                </a:lnTo>
                <a:lnTo>
                  <a:pt x="242" y="485"/>
                </a:lnTo>
                <a:lnTo>
                  <a:pt x="243" y="486"/>
                </a:lnTo>
                <a:lnTo>
                  <a:pt x="246" y="506"/>
                </a:lnTo>
                <a:lnTo>
                  <a:pt x="245" y="508"/>
                </a:lnTo>
                <a:lnTo>
                  <a:pt x="241" y="510"/>
                </a:lnTo>
                <a:lnTo>
                  <a:pt x="239" y="510"/>
                </a:lnTo>
                <a:lnTo>
                  <a:pt x="237" y="502"/>
                </a:lnTo>
                <a:lnTo>
                  <a:pt x="236" y="503"/>
                </a:lnTo>
                <a:lnTo>
                  <a:pt x="235" y="503"/>
                </a:lnTo>
                <a:lnTo>
                  <a:pt x="234" y="503"/>
                </a:lnTo>
                <a:lnTo>
                  <a:pt x="233" y="504"/>
                </a:lnTo>
                <a:lnTo>
                  <a:pt x="232" y="502"/>
                </a:lnTo>
                <a:lnTo>
                  <a:pt x="230" y="502"/>
                </a:lnTo>
                <a:lnTo>
                  <a:pt x="232" y="504"/>
                </a:lnTo>
                <a:lnTo>
                  <a:pt x="230" y="504"/>
                </a:lnTo>
                <a:lnTo>
                  <a:pt x="229" y="504"/>
                </a:lnTo>
                <a:lnTo>
                  <a:pt x="230" y="511"/>
                </a:lnTo>
                <a:lnTo>
                  <a:pt x="229" y="511"/>
                </a:lnTo>
                <a:lnTo>
                  <a:pt x="228" y="512"/>
                </a:lnTo>
                <a:lnTo>
                  <a:pt x="228" y="511"/>
                </a:lnTo>
                <a:lnTo>
                  <a:pt x="227" y="511"/>
                </a:lnTo>
                <a:lnTo>
                  <a:pt x="226" y="511"/>
                </a:lnTo>
                <a:lnTo>
                  <a:pt x="226" y="510"/>
                </a:lnTo>
                <a:lnTo>
                  <a:pt x="225" y="510"/>
                </a:lnTo>
                <a:lnTo>
                  <a:pt x="225" y="508"/>
                </a:lnTo>
                <a:lnTo>
                  <a:pt x="224" y="508"/>
                </a:lnTo>
                <a:lnTo>
                  <a:pt x="223" y="507"/>
                </a:lnTo>
                <a:lnTo>
                  <a:pt x="223" y="506"/>
                </a:lnTo>
                <a:lnTo>
                  <a:pt x="221" y="506"/>
                </a:lnTo>
                <a:lnTo>
                  <a:pt x="221" y="505"/>
                </a:lnTo>
                <a:lnTo>
                  <a:pt x="220" y="505"/>
                </a:lnTo>
                <a:lnTo>
                  <a:pt x="219" y="504"/>
                </a:lnTo>
                <a:lnTo>
                  <a:pt x="218" y="504"/>
                </a:lnTo>
                <a:lnTo>
                  <a:pt x="217" y="504"/>
                </a:lnTo>
                <a:lnTo>
                  <a:pt x="216" y="503"/>
                </a:lnTo>
                <a:lnTo>
                  <a:pt x="215" y="503"/>
                </a:lnTo>
                <a:lnTo>
                  <a:pt x="212" y="502"/>
                </a:lnTo>
                <a:lnTo>
                  <a:pt x="210" y="501"/>
                </a:lnTo>
                <a:lnTo>
                  <a:pt x="211" y="499"/>
                </a:lnTo>
                <a:lnTo>
                  <a:pt x="213" y="501"/>
                </a:lnTo>
                <a:lnTo>
                  <a:pt x="215" y="501"/>
                </a:lnTo>
                <a:lnTo>
                  <a:pt x="215" y="499"/>
                </a:lnTo>
                <a:lnTo>
                  <a:pt x="210" y="498"/>
                </a:lnTo>
                <a:lnTo>
                  <a:pt x="207" y="497"/>
                </a:lnTo>
                <a:lnTo>
                  <a:pt x="206" y="497"/>
                </a:lnTo>
                <a:lnTo>
                  <a:pt x="204" y="496"/>
                </a:lnTo>
                <a:lnTo>
                  <a:pt x="204" y="495"/>
                </a:lnTo>
                <a:lnTo>
                  <a:pt x="203" y="494"/>
                </a:lnTo>
                <a:lnTo>
                  <a:pt x="202" y="493"/>
                </a:lnTo>
                <a:lnTo>
                  <a:pt x="200" y="490"/>
                </a:lnTo>
                <a:lnTo>
                  <a:pt x="199" y="489"/>
                </a:lnTo>
                <a:lnTo>
                  <a:pt x="198" y="488"/>
                </a:lnTo>
                <a:lnTo>
                  <a:pt x="196" y="494"/>
                </a:lnTo>
                <a:lnTo>
                  <a:pt x="195" y="495"/>
                </a:lnTo>
                <a:lnTo>
                  <a:pt x="196" y="496"/>
                </a:lnTo>
                <a:lnTo>
                  <a:pt x="195" y="496"/>
                </a:lnTo>
                <a:lnTo>
                  <a:pt x="194" y="496"/>
                </a:lnTo>
                <a:lnTo>
                  <a:pt x="193" y="497"/>
                </a:lnTo>
                <a:lnTo>
                  <a:pt x="191" y="498"/>
                </a:lnTo>
                <a:lnTo>
                  <a:pt x="190" y="498"/>
                </a:lnTo>
                <a:lnTo>
                  <a:pt x="187" y="498"/>
                </a:lnTo>
                <a:lnTo>
                  <a:pt x="185" y="498"/>
                </a:lnTo>
                <a:lnTo>
                  <a:pt x="184" y="498"/>
                </a:lnTo>
                <a:lnTo>
                  <a:pt x="183" y="497"/>
                </a:lnTo>
                <a:lnTo>
                  <a:pt x="181" y="496"/>
                </a:lnTo>
                <a:lnTo>
                  <a:pt x="177" y="496"/>
                </a:lnTo>
                <a:lnTo>
                  <a:pt x="182" y="496"/>
                </a:lnTo>
                <a:lnTo>
                  <a:pt x="182" y="495"/>
                </a:lnTo>
                <a:lnTo>
                  <a:pt x="183" y="495"/>
                </a:lnTo>
                <a:lnTo>
                  <a:pt x="183" y="496"/>
                </a:lnTo>
                <a:lnTo>
                  <a:pt x="184" y="497"/>
                </a:lnTo>
                <a:lnTo>
                  <a:pt x="185" y="497"/>
                </a:lnTo>
                <a:lnTo>
                  <a:pt x="186" y="497"/>
                </a:lnTo>
                <a:lnTo>
                  <a:pt x="189" y="497"/>
                </a:lnTo>
                <a:lnTo>
                  <a:pt x="189" y="496"/>
                </a:lnTo>
                <a:lnTo>
                  <a:pt x="190" y="496"/>
                </a:lnTo>
                <a:lnTo>
                  <a:pt x="191" y="495"/>
                </a:lnTo>
                <a:lnTo>
                  <a:pt x="192" y="495"/>
                </a:lnTo>
                <a:lnTo>
                  <a:pt x="193" y="494"/>
                </a:lnTo>
                <a:lnTo>
                  <a:pt x="193" y="495"/>
                </a:lnTo>
                <a:lnTo>
                  <a:pt x="194" y="494"/>
                </a:lnTo>
                <a:lnTo>
                  <a:pt x="195" y="493"/>
                </a:lnTo>
                <a:lnTo>
                  <a:pt x="195" y="491"/>
                </a:lnTo>
                <a:lnTo>
                  <a:pt x="195" y="490"/>
                </a:lnTo>
                <a:lnTo>
                  <a:pt x="195" y="489"/>
                </a:lnTo>
                <a:lnTo>
                  <a:pt x="194" y="489"/>
                </a:lnTo>
                <a:lnTo>
                  <a:pt x="193" y="489"/>
                </a:lnTo>
                <a:lnTo>
                  <a:pt x="192" y="488"/>
                </a:lnTo>
                <a:lnTo>
                  <a:pt x="191" y="488"/>
                </a:lnTo>
                <a:lnTo>
                  <a:pt x="191" y="487"/>
                </a:lnTo>
                <a:lnTo>
                  <a:pt x="190" y="486"/>
                </a:lnTo>
                <a:lnTo>
                  <a:pt x="190" y="485"/>
                </a:lnTo>
                <a:lnTo>
                  <a:pt x="189" y="483"/>
                </a:lnTo>
                <a:lnTo>
                  <a:pt x="185" y="482"/>
                </a:lnTo>
                <a:lnTo>
                  <a:pt x="184" y="482"/>
                </a:lnTo>
                <a:lnTo>
                  <a:pt x="184" y="480"/>
                </a:lnTo>
                <a:lnTo>
                  <a:pt x="184" y="479"/>
                </a:lnTo>
                <a:lnTo>
                  <a:pt x="183" y="479"/>
                </a:lnTo>
                <a:lnTo>
                  <a:pt x="183" y="480"/>
                </a:lnTo>
                <a:lnTo>
                  <a:pt x="182" y="481"/>
                </a:lnTo>
                <a:lnTo>
                  <a:pt x="182" y="482"/>
                </a:lnTo>
                <a:lnTo>
                  <a:pt x="183" y="483"/>
                </a:lnTo>
                <a:lnTo>
                  <a:pt x="183" y="485"/>
                </a:lnTo>
                <a:lnTo>
                  <a:pt x="183" y="486"/>
                </a:lnTo>
                <a:lnTo>
                  <a:pt x="182" y="486"/>
                </a:lnTo>
                <a:lnTo>
                  <a:pt x="183" y="487"/>
                </a:lnTo>
                <a:lnTo>
                  <a:pt x="184" y="487"/>
                </a:lnTo>
                <a:lnTo>
                  <a:pt x="184" y="488"/>
                </a:lnTo>
                <a:lnTo>
                  <a:pt x="184" y="489"/>
                </a:lnTo>
                <a:lnTo>
                  <a:pt x="184" y="490"/>
                </a:lnTo>
                <a:lnTo>
                  <a:pt x="183" y="490"/>
                </a:lnTo>
                <a:lnTo>
                  <a:pt x="182" y="490"/>
                </a:lnTo>
                <a:lnTo>
                  <a:pt x="182" y="489"/>
                </a:lnTo>
                <a:lnTo>
                  <a:pt x="181" y="489"/>
                </a:lnTo>
                <a:lnTo>
                  <a:pt x="182" y="489"/>
                </a:lnTo>
                <a:lnTo>
                  <a:pt x="181" y="488"/>
                </a:lnTo>
                <a:lnTo>
                  <a:pt x="180" y="488"/>
                </a:lnTo>
                <a:lnTo>
                  <a:pt x="178" y="488"/>
                </a:lnTo>
                <a:lnTo>
                  <a:pt x="178" y="489"/>
                </a:lnTo>
                <a:lnTo>
                  <a:pt x="178" y="490"/>
                </a:lnTo>
                <a:lnTo>
                  <a:pt x="178" y="491"/>
                </a:lnTo>
                <a:lnTo>
                  <a:pt x="180" y="491"/>
                </a:lnTo>
                <a:lnTo>
                  <a:pt x="180" y="493"/>
                </a:lnTo>
                <a:lnTo>
                  <a:pt x="178" y="494"/>
                </a:lnTo>
                <a:lnTo>
                  <a:pt x="177" y="494"/>
                </a:lnTo>
                <a:lnTo>
                  <a:pt x="176" y="494"/>
                </a:lnTo>
                <a:lnTo>
                  <a:pt x="175" y="493"/>
                </a:lnTo>
                <a:lnTo>
                  <a:pt x="175" y="491"/>
                </a:lnTo>
                <a:lnTo>
                  <a:pt x="175" y="489"/>
                </a:lnTo>
                <a:lnTo>
                  <a:pt x="175" y="488"/>
                </a:lnTo>
                <a:lnTo>
                  <a:pt x="176" y="487"/>
                </a:lnTo>
                <a:lnTo>
                  <a:pt x="176" y="486"/>
                </a:lnTo>
                <a:lnTo>
                  <a:pt x="177" y="486"/>
                </a:lnTo>
                <a:lnTo>
                  <a:pt x="178" y="486"/>
                </a:lnTo>
                <a:lnTo>
                  <a:pt x="180" y="485"/>
                </a:lnTo>
                <a:lnTo>
                  <a:pt x="180" y="483"/>
                </a:lnTo>
                <a:lnTo>
                  <a:pt x="180" y="481"/>
                </a:lnTo>
                <a:lnTo>
                  <a:pt x="180" y="480"/>
                </a:lnTo>
                <a:lnTo>
                  <a:pt x="180" y="479"/>
                </a:lnTo>
                <a:lnTo>
                  <a:pt x="178" y="479"/>
                </a:lnTo>
                <a:lnTo>
                  <a:pt x="177" y="479"/>
                </a:lnTo>
                <a:lnTo>
                  <a:pt x="177" y="480"/>
                </a:lnTo>
                <a:lnTo>
                  <a:pt x="177" y="482"/>
                </a:lnTo>
                <a:lnTo>
                  <a:pt x="177" y="483"/>
                </a:lnTo>
                <a:lnTo>
                  <a:pt x="177" y="485"/>
                </a:lnTo>
                <a:lnTo>
                  <a:pt x="176" y="485"/>
                </a:lnTo>
                <a:lnTo>
                  <a:pt x="174" y="485"/>
                </a:lnTo>
                <a:lnTo>
                  <a:pt x="174" y="486"/>
                </a:lnTo>
                <a:lnTo>
                  <a:pt x="173" y="486"/>
                </a:lnTo>
                <a:lnTo>
                  <a:pt x="172" y="486"/>
                </a:lnTo>
                <a:lnTo>
                  <a:pt x="172" y="487"/>
                </a:lnTo>
                <a:lnTo>
                  <a:pt x="170" y="488"/>
                </a:lnTo>
                <a:lnTo>
                  <a:pt x="170" y="489"/>
                </a:lnTo>
                <a:lnTo>
                  <a:pt x="169" y="490"/>
                </a:lnTo>
                <a:lnTo>
                  <a:pt x="169" y="491"/>
                </a:lnTo>
                <a:lnTo>
                  <a:pt x="168" y="491"/>
                </a:lnTo>
                <a:lnTo>
                  <a:pt x="168" y="493"/>
                </a:lnTo>
                <a:lnTo>
                  <a:pt x="167" y="491"/>
                </a:lnTo>
                <a:lnTo>
                  <a:pt x="166" y="493"/>
                </a:lnTo>
                <a:lnTo>
                  <a:pt x="165" y="493"/>
                </a:lnTo>
                <a:lnTo>
                  <a:pt x="164" y="493"/>
                </a:lnTo>
                <a:lnTo>
                  <a:pt x="163" y="493"/>
                </a:lnTo>
                <a:lnTo>
                  <a:pt x="161" y="494"/>
                </a:lnTo>
                <a:lnTo>
                  <a:pt x="160" y="493"/>
                </a:lnTo>
                <a:lnTo>
                  <a:pt x="156" y="493"/>
                </a:lnTo>
                <a:lnTo>
                  <a:pt x="156" y="491"/>
                </a:lnTo>
                <a:lnTo>
                  <a:pt x="156" y="488"/>
                </a:lnTo>
                <a:lnTo>
                  <a:pt x="156" y="487"/>
                </a:lnTo>
                <a:lnTo>
                  <a:pt x="155" y="487"/>
                </a:lnTo>
                <a:lnTo>
                  <a:pt x="154" y="487"/>
                </a:lnTo>
                <a:lnTo>
                  <a:pt x="151" y="488"/>
                </a:lnTo>
                <a:lnTo>
                  <a:pt x="150" y="488"/>
                </a:lnTo>
                <a:lnTo>
                  <a:pt x="147" y="489"/>
                </a:lnTo>
                <a:lnTo>
                  <a:pt x="146" y="489"/>
                </a:lnTo>
                <a:lnTo>
                  <a:pt x="146" y="488"/>
                </a:lnTo>
                <a:lnTo>
                  <a:pt x="144" y="488"/>
                </a:lnTo>
                <a:lnTo>
                  <a:pt x="143" y="488"/>
                </a:lnTo>
                <a:lnTo>
                  <a:pt x="143" y="487"/>
                </a:lnTo>
                <a:lnTo>
                  <a:pt x="144" y="486"/>
                </a:lnTo>
                <a:lnTo>
                  <a:pt x="146" y="486"/>
                </a:lnTo>
                <a:lnTo>
                  <a:pt x="147" y="485"/>
                </a:lnTo>
                <a:lnTo>
                  <a:pt x="147" y="483"/>
                </a:lnTo>
                <a:lnTo>
                  <a:pt x="148" y="483"/>
                </a:lnTo>
                <a:lnTo>
                  <a:pt x="149" y="482"/>
                </a:lnTo>
                <a:lnTo>
                  <a:pt x="149" y="481"/>
                </a:lnTo>
                <a:lnTo>
                  <a:pt x="151" y="478"/>
                </a:lnTo>
                <a:lnTo>
                  <a:pt x="152" y="477"/>
                </a:lnTo>
                <a:lnTo>
                  <a:pt x="152" y="476"/>
                </a:lnTo>
                <a:lnTo>
                  <a:pt x="154" y="473"/>
                </a:lnTo>
                <a:lnTo>
                  <a:pt x="154" y="471"/>
                </a:lnTo>
                <a:lnTo>
                  <a:pt x="154" y="469"/>
                </a:lnTo>
                <a:lnTo>
                  <a:pt x="155" y="466"/>
                </a:lnTo>
                <a:lnTo>
                  <a:pt x="155" y="463"/>
                </a:lnTo>
                <a:lnTo>
                  <a:pt x="156" y="461"/>
                </a:lnTo>
                <a:lnTo>
                  <a:pt x="156" y="458"/>
                </a:lnTo>
                <a:lnTo>
                  <a:pt x="156" y="456"/>
                </a:lnTo>
                <a:lnTo>
                  <a:pt x="158" y="445"/>
                </a:lnTo>
                <a:lnTo>
                  <a:pt x="159" y="440"/>
                </a:lnTo>
                <a:lnTo>
                  <a:pt x="160" y="438"/>
                </a:lnTo>
                <a:lnTo>
                  <a:pt x="159" y="438"/>
                </a:lnTo>
                <a:lnTo>
                  <a:pt x="159" y="437"/>
                </a:lnTo>
                <a:lnTo>
                  <a:pt x="160" y="436"/>
                </a:lnTo>
                <a:lnTo>
                  <a:pt x="160" y="435"/>
                </a:lnTo>
                <a:lnTo>
                  <a:pt x="159" y="434"/>
                </a:lnTo>
                <a:lnTo>
                  <a:pt x="158" y="432"/>
                </a:lnTo>
                <a:lnTo>
                  <a:pt x="157" y="432"/>
                </a:lnTo>
                <a:lnTo>
                  <a:pt x="156" y="432"/>
                </a:lnTo>
                <a:lnTo>
                  <a:pt x="155" y="431"/>
                </a:lnTo>
                <a:lnTo>
                  <a:pt x="155" y="430"/>
                </a:lnTo>
                <a:lnTo>
                  <a:pt x="155" y="429"/>
                </a:lnTo>
                <a:lnTo>
                  <a:pt x="154" y="428"/>
                </a:lnTo>
                <a:lnTo>
                  <a:pt x="152" y="427"/>
                </a:lnTo>
                <a:lnTo>
                  <a:pt x="150" y="426"/>
                </a:lnTo>
                <a:lnTo>
                  <a:pt x="147" y="426"/>
                </a:lnTo>
                <a:lnTo>
                  <a:pt x="146" y="427"/>
                </a:lnTo>
                <a:lnTo>
                  <a:pt x="144" y="427"/>
                </a:lnTo>
                <a:lnTo>
                  <a:pt x="143" y="427"/>
                </a:lnTo>
                <a:lnTo>
                  <a:pt x="143" y="426"/>
                </a:lnTo>
                <a:lnTo>
                  <a:pt x="143" y="424"/>
                </a:lnTo>
                <a:lnTo>
                  <a:pt x="143" y="423"/>
                </a:lnTo>
                <a:lnTo>
                  <a:pt x="144" y="423"/>
                </a:lnTo>
                <a:lnTo>
                  <a:pt x="144" y="422"/>
                </a:lnTo>
                <a:lnTo>
                  <a:pt x="144" y="420"/>
                </a:lnTo>
                <a:lnTo>
                  <a:pt x="143" y="420"/>
                </a:lnTo>
                <a:lnTo>
                  <a:pt x="144" y="419"/>
                </a:lnTo>
                <a:lnTo>
                  <a:pt x="143" y="418"/>
                </a:lnTo>
                <a:lnTo>
                  <a:pt x="143" y="416"/>
                </a:lnTo>
                <a:lnTo>
                  <a:pt x="144" y="415"/>
                </a:lnTo>
                <a:lnTo>
                  <a:pt x="143" y="414"/>
                </a:lnTo>
                <a:lnTo>
                  <a:pt x="143" y="413"/>
                </a:lnTo>
                <a:lnTo>
                  <a:pt x="141" y="412"/>
                </a:lnTo>
                <a:lnTo>
                  <a:pt x="140" y="411"/>
                </a:lnTo>
                <a:lnTo>
                  <a:pt x="138" y="407"/>
                </a:lnTo>
                <a:lnTo>
                  <a:pt x="135" y="406"/>
                </a:lnTo>
                <a:lnTo>
                  <a:pt x="133" y="404"/>
                </a:lnTo>
                <a:lnTo>
                  <a:pt x="132" y="402"/>
                </a:lnTo>
                <a:lnTo>
                  <a:pt x="131" y="401"/>
                </a:lnTo>
                <a:lnTo>
                  <a:pt x="130" y="401"/>
                </a:lnTo>
                <a:lnTo>
                  <a:pt x="129" y="399"/>
                </a:lnTo>
                <a:lnTo>
                  <a:pt x="127" y="398"/>
                </a:lnTo>
                <a:lnTo>
                  <a:pt x="127" y="397"/>
                </a:lnTo>
                <a:lnTo>
                  <a:pt x="125" y="396"/>
                </a:lnTo>
                <a:lnTo>
                  <a:pt x="124" y="395"/>
                </a:lnTo>
                <a:lnTo>
                  <a:pt x="123" y="395"/>
                </a:lnTo>
                <a:lnTo>
                  <a:pt x="122" y="394"/>
                </a:lnTo>
                <a:lnTo>
                  <a:pt x="121" y="393"/>
                </a:lnTo>
                <a:lnTo>
                  <a:pt x="115" y="391"/>
                </a:lnTo>
                <a:lnTo>
                  <a:pt x="114" y="393"/>
                </a:lnTo>
                <a:lnTo>
                  <a:pt x="114" y="394"/>
                </a:lnTo>
                <a:lnTo>
                  <a:pt x="113" y="394"/>
                </a:lnTo>
                <a:lnTo>
                  <a:pt x="112" y="395"/>
                </a:lnTo>
                <a:lnTo>
                  <a:pt x="111" y="394"/>
                </a:lnTo>
                <a:lnTo>
                  <a:pt x="109" y="394"/>
                </a:lnTo>
                <a:lnTo>
                  <a:pt x="109" y="395"/>
                </a:lnTo>
                <a:lnTo>
                  <a:pt x="107" y="401"/>
                </a:lnTo>
                <a:lnTo>
                  <a:pt x="109" y="393"/>
                </a:lnTo>
                <a:lnTo>
                  <a:pt x="108" y="393"/>
                </a:lnTo>
                <a:lnTo>
                  <a:pt x="108" y="391"/>
                </a:lnTo>
                <a:lnTo>
                  <a:pt x="109" y="390"/>
                </a:lnTo>
                <a:lnTo>
                  <a:pt x="111" y="389"/>
                </a:lnTo>
                <a:lnTo>
                  <a:pt x="109" y="388"/>
                </a:lnTo>
                <a:lnTo>
                  <a:pt x="108" y="387"/>
                </a:lnTo>
                <a:lnTo>
                  <a:pt x="106" y="387"/>
                </a:lnTo>
                <a:lnTo>
                  <a:pt x="105" y="386"/>
                </a:lnTo>
                <a:lnTo>
                  <a:pt x="105" y="384"/>
                </a:lnTo>
                <a:lnTo>
                  <a:pt x="104" y="384"/>
                </a:lnTo>
                <a:lnTo>
                  <a:pt x="103" y="384"/>
                </a:lnTo>
                <a:lnTo>
                  <a:pt x="99" y="384"/>
                </a:lnTo>
                <a:lnTo>
                  <a:pt x="98" y="384"/>
                </a:lnTo>
                <a:lnTo>
                  <a:pt x="92" y="382"/>
                </a:lnTo>
                <a:lnTo>
                  <a:pt x="90" y="381"/>
                </a:lnTo>
                <a:lnTo>
                  <a:pt x="89" y="381"/>
                </a:lnTo>
                <a:lnTo>
                  <a:pt x="89" y="380"/>
                </a:lnTo>
                <a:lnTo>
                  <a:pt x="88" y="380"/>
                </a:lnTo>
                <a:lnTo>
                  <a:pt x="87" y="380"/>
                </a:lnTo>
                <a:lnTo>
                  <a:pt x="82" y="379"/>
                </a:lnTo>
                <a:lnTo>
                  <a:pt x="81" y="379"/>
                </a:lnTo>
                <a:lnTo>
                  <a:pt x="80" y="379"/>
                </a:lnTo>
                <a:lnTo>
                  <a:pt x="79" y="380"/>
                </a:lnTo>
                <a:lnTo>
                  <a:pt x="78" y="380"/>
                </a:lnTo>
                <a:lnTo>
                  <a:pt x="77" y="381"/>
                </a:lnTo>
                <a:lnTo>
                  <a:pt x="75" y="382"/>
                </a:lnTo>
                <a:lnTo>
                  <a:pt x="74" y="382"/>
                </a:lnTo>
                <a:lnTo>
                  <a:pt x="73" y="382"/>
                </a:lnTo>
                <a:lnTo>
                  <a:pt x="73" y="381"/>
                </a:lnTo>
                <a:lnTo>
                  <a:pt x="74" y="380"/>
                </a:lnTo>
                <a:lnTo>
                  <a:pt x="74" y="379"/>
                </a:lnTo>
                <a:lnTo>
                  <a:pt x="74" y="378"/>
                </a:lnTo>
                <a:lnTo>
                  <a:pt x="73" y="378"/>
                </a:lnTo>
                <a:lnTo>
                  <a:pt x="73" y="377"/>
                </a:lnTo>
                <a:lnTo>
                  <a:pt x="72" y="376"/>
                </a:lnTo>
                <a:lnTo>
                  <a:pt x="71" y="374"/>
                </a:lnTo>
                <a:lnTo>
                  <a:pt x="71" y="373"/>
                </a:lnTo>
                <a:lnTo>
                  <a:pt x="71" y="372"/>
                </a:lnTo>
                <a:lnTo>
                  <a:pt x="70" y="371"/>
                </a:lnTo>
                <a:lnTo>
                  <a:pt x="70" y="370"/>
                </a:lnTo>
                <a:lnTo>
                  <a:pt x="68" y="369"/>
                </a:lnTo>
                <a:lnTo>
                  <a:pt x="64" y="368"/>
                </a:lnTo>
                <a:lnTo>
                  <a:pt x="63" y="366"/>
                </a:lnTo>
                <a:lnTo>
                  <a:pt x="62" y="365"/>
                </a:lnTo>
                <a:lnTo>
                  <a:pt x="62" y="364"/>
                </a:lnTo>
                <a:lnTo>
                  <a:pt x="60" y="361"/>
                </a:lnTo>
                <a:lnTo>
                  <a:pt x="60" y="360"/>
                </a:lnTo>
                <a:lnTo>
                  <a:pt x="61" y="359"/>
                </a:lnTo>
                <a:lnTo>
                  <a:pt x="61" y="355"/>
                </a:lnTo>
                <a:lnTo>
                  <a:pt x="61" y="352"/>
                </a:lnTo>
                <a:lnTo>
                  <a:pt x="62" y="351"/>
                </a:lnTo>
                <a:lnTo>
                  <a:pt x="65" y="352"/>
                </a:lnTo>
                <a:lnTo>
                  <a:pt x="65" y="354"/>
                </a:lnTo>
                <a:lnTo>
                  <a:pt x="65" y="355"/>
                </a:lnTo>
                <a:lnTo>
                  <a:pt x="66" y="354"/>
                </a:lnTo>
                <a:lnTo>
                  <a:pt x="69" y="352"/>
                </a:lnTo>
                <a:lnTo>
                  <a:pt x="70" y="349"/>
                </a:lnTo>
                <a:lnTo>
                  <a:pt x="70" y="348"/>
                </a:lnTo>
                <a:lnTo>
                  <a:pt x="69" y="347"/>
                </a:lnTo>
                <a:lnTo>
                  <a:pt x="70" y="346"/>
                </a:lnTo>
                <a:lnTo>
                  <a:pt x="71" y="346"/>
                </a:lnTo>
                <a:lnTo>
                  <a:pt x="71" y="345"/>
                </a:lnTo>
                <a:lnTo>
                  <a:pt x="71" y="343"/>
                </a:lnTo>
                <a:lnTo>
                  <a:pt x="71" y="340"/>
                </a:lnTo>
                <a:lnTo>
                  <a:pt x="71" y="338"/>
                </a:lnTo>
                <a:lnTo>
                  <a:pt x="69" y="332"/>
                </a:lnTo>
                <a:lnTo>
                  <a:pt x="68" y="329"/>
                </a:lnTo>
                <a:lnTo>
                  <a:pt x="65" y="326"/>
                </a:lnTo>
                <a:lnTo>
                  <a:pt x="63" y="324"/>
                </a:lnTo>
                <a:lnTo>
                  <a:pt x="61" y="321"/>
                </a:lnTo>
                <a:lnTo>
                  <a:pt x="60" y="320"/>
                </a:lnTo>
                <a:lnTo>
                  <a:pt x="57" y="319"/>
                </a:lnTo>
                <a:lnTo>
                  <a:pt x="54" y="317"/>
                </a:lnTo>
                <a:lnTo>
                  <a:pt x="54" y="315"/>
                </a:lnTo>
                <a:lnTo>
                  <a:pt x="52" y="315"/>
                </a:lnTo>
                <a:lnTo>
                  <a:pt x="47" y="314"/>
                </a:lnTo>
                <a:lnTo>
                  <a:pt x="46" y="313"/>
                </a:lnTo>
                <a:lnTo>
                  <a:pt x="44" y="313"/>
                </a:lnTo>
                <a:lnTo>
                  <a:pt x="42" y="312"/>
                </a:lnTo>
                <a:lnTo>
                  <a:pt x="39" y="312"/>
                </a:lnTo>
                <a:lnTo>
                  <a:pt x="38" y="312"/>
                </a:lnTo>
                <a:lnTo>
                  <a:pt x="37" y="313"/>
                </a:lnTo>
                <a:lnTo>
                  <a:pt x="36" y="313"/>
                </a:lnTo>
                <a:lnTo>
                  <a:pt x="36" y="314"/>
                </a:lnTo>
                <a:lnTo>
                  <a:pt x="35" y="314"/>
                </a:lnTo>
                <a:lnTo>
                  <a:pt x="34" y="314"/>
                </a:lnTo>
                <a:lnTo>
                  <a:pt x="32" y="314"/>
                </a:lnTo>
                <a:lnTo>
                  <a:pt x="30" y="314"/>
                </a:lnTo>
                <a:lnTo>
                  <a:pt x="28" y="312"/>
                </a:lnTo>
                <a:lnTo>
                  <a:pt x="27" y="311"/>
                </a:lnTo>
                <a:lnTo>
                  <a:pt x="26" y="310"/>
                </a:lnTo>
                <a:lnTo>
                  <a:pt x="27" y="309"/>
                </a:lnTo>
                <a:lnTo>
                  <a:pt x="28" y="306"/>
                </a:lnTo>
                <a:lnTo>
                  <a:pt x="28" y="305"/>
                </a:lnTo>
                <a:lnTo>
                  <a:pt x="29" y="304"/>
                </a:lnTo>
                <a:lnTo>
                  <a:pt x="30" y="303"/>
                </a:lnTo>
                <a:lnTo>
                  <a:pt x="31" y="302"/>
                </a:lnTo>
                <a:lnTo>
                  <a:pt x="34" y="299"/>
                </a:lnTo>
                <a:lnTo>
                  <a:pt x="35" y="297"/>
                </a:lnTo>
                <a:lnTo>
                  <a:pt x="35" y="296"/>
                </a:lnTo>
                <a:lnTo>
                  <a:pt x="36" y="295"/>
                </a:lnTo>
                <a:lnTo>
                  <a:pt x="37" y="295"/>
                </a:lnTo>
                <a:lnTo>
                  <a:pt x="38" y="295"/>
                </a:lnTo>
                <a:lnTo>
                  <a:pt x="40" y="292"/>
                </a:lnTo>
                <a:lnTo>
                  <a:pt x="42" y="290"/>
                </a:lnTo>
                <a:lnTo>
                  <a:pt x="42" y="289"/>
                </a:lnTo>
                <a:lnTo>
                  <a:pt x="42" y="288"/>
                </a:lnTo>
                <a:lnTo>
                  <a:pt x="40" y="284"/>
                </a:lnTo>
                <a:lnTo>
                  <a:pt x="40" y="282"/>
                </a:lnTo>
                <a:lnTo>
                  <a:pt x="39" y="281"/>
                </a:lnTo>
                <a:lnTo>
                  <a:pt x="38" y="281"/>
                </a:lnTo>
                <a:lnTo>
                  <a:pt x="38" y="282"/>
                </a:lnTo>
                <a:lnTo>
                  <a:pt x="37" y="282"/>
                </a:lnTo>
                <a:lnTo>
                  <a:pt x="37" y="281"/>
                </a:lnTo>
                <a:lnTo>
                  <a:pt x="36" y="281"/>
                </a:lnTo>
                <a:lnTo>
                  <a:pt x="36" y="280"/>
                </a:lnTo>
                <a:lnTo>
                  <a:pt x="37" y="280"/>
                </a:lnTo>
                <a:lnTo>
                  <a:pt x="37" y="279"/>
                </a:lnTo>
                <a:lnTo>
                  <a:pt x="37" y="278"/>
                </a:lnTo>
                <a:lnTo>
                  <a:pt x="36" y="276"/>
                </a:lnTo>
                <a:lnTo>
                  <a:pt x="34" y="273"/>
                </a:lnTo>
                <a:lnTo>
                  <a:pt x="32" y="272"/>
                </a:lnTo>
                <a:lnTo>
                  <a:pt x="31" y="273"/>
                </a:lnTo>
                <a:lnTo>
                  <a:pt x="30" y="273"/>
                </a:lnTo>
                <a:lnTo>
                  <a:pt x="29" y="272"/>
                </a:lnTo>
                <a:lnTo>
                  <a:pt x="29" y="271"/>
                </a:lnTo>
                <a:lnTo>
                  <a:pt x="28" y="270"/>
                </a:lnTo>
                <a:lnTo>
                  <a:pt x="26" y="268"/>
                </a:lnTo>
                <a:lnTo>
                  <a:pt x="25" y="268"/>
                </a:lnTo>
                <a:lnTo>
                  <a:pt x="22" y="268"/>
                </a:lnTo>
                <a:lnTo>
                  <a:pt x="20" y="267"/>
                </a:lnTo>
                <a:lnTo>
                  <a:pt x="20" y="265"/>
                </a:lnTo>
                <a:lnTo>
                  <a:pt x="20" y="264"/>
                </a:lnTo>
                <a:lnTo>
                  <a:pt x="19" y="263"/>
                </a:lnTo>
                <a:lnTo>
                  <a:pt x="18" y="262"/>
                </a:lnTo>
                <a:lnTo>
                  <a:pt x="16" y="252"/>
                </a:lnTo>
                <a:lnTo>
                  <a:pt x="14" y="252"/>
                </a:lnTo>
                <a:lnTo>
                  <a:pt x="14" y="251"/>
                </a:lnTo>
                <a:lnTo>
                  <a:pt x="13" y="246"/>
                </a:lnTo>
                <a:lnTo>
                  <a:pt x="12" y="245"/>
                </a:lnTo>
                <a:lnTo>
                  <a:pt x="11" y="244"/>
                </a:lnTo>
                <a:lnTo>
                  <a:pt x="10" y="244"/>
                </a:lnTo>
                <a:lnTo>
                  <a:pt x="9" y="244"/>
                </a:lnTo>
                <a:lnTo>
                  <a:pt x="8" y="244"/>
                </a:lnTo>
                <a:lnTo>
                  <a:pt x="8" y="243"/>
                </a:lnTo>
                <a:lnTo>
                  <a:pt x="8" y="242"/>
                </a:lnTo>
                <a:lnTo>
                  <a:pt x="9" y="240"/>
                </a:lnTo>
                <a:lnTo>
                  <a:pt x="8" y="239"/>
                </a:lnTo>
                <a:lnTo>
                  <a:pt x="6" y="238"/>
                </a:lnTo>
                <a:lnTo>
                  <a:pt x="5" y="236"/>
                </a:lnTo>
                <a:lnTo>
                  <a:pt x="4" y="235"/>
                </a:lnTo>
                <a:lnTo>
                  <a:pt x="3" y="235"/>
                </a:lnTo>
                <a:lnTo>
                  <a:pt x="2" y="235"/>
                </a:lnTo>
                <a:lnTo>
                  <a:pt x="1" y="235"/>
                </a:lnTo>
                <a:lnTo>
                  <a:pt x="0" y="227"/>
                </a:lnTo>
                <a:lnTo>
                  <a:pt x="1" y="227"/>
                </a:lnTo>
                <a:lnTo>
                  <a:pt x="2" y="226"/>
                </a:lnTo>
                <a:lnTo>
                  <a:pt x="2" y="223"/>
                </a:lnTo>
                <a:lnTo>
                  <a:pt x="2" y="222"/>
                </a:lnTo>
                <a:lnTo>
                  <a:pt x="3" y="222"/>
                </a:lnTo>
                <a:lnTo>
                  <a:pt x="4" y="222"/>
                </a:lnTo>
                <a:lnTo>
                  <a:pt x="5" y="222"/>
                </a:lnTo>
                <a:lnTo>
                  <a:pt x="6" y="221"/>
                </a:lnTo>
                <a:lnTo>
                  <a:pt x="8" y="222"/>
                </a:lnTo>
                <a:lnTo>
                  <a:pt x="9" y="222"/>
                </a:lnTo>
                <a:lnTo>
                  <a:pt x="11" y="223"/>
                </a:lnTo>
                <a:lnTo>
                  <a:pt x="14" y="223"/>
                </a:lnTo>
                <a:lnTo>
                  <a:pt x="17" y="225"/>
                </a:lnTo>
                <a:lnTo>
                  <a:pt x="18" y="225"/>
                </a:lnTo>
                <a:lnTo>
                  <a:pt x="20" y="225"/>
                </a:lnTo>
                <a:lnTo>
                  <a:pt x="21" y="225"/>
                </a:lnTo>
                <a:lnTo>
                  <a:pt x="22" y="226"/>
                </a:lnTo>
                <a:lnTo>
                  <a:pt x="23" y="227"/>
                </a:lnTo>
                <a:lnTo>
                  <a:pt x="25" y="228"/>
                </a:lnTo>
                <a:lnTo>
                  <a:pt x="28" y="229"/>
                </a:lnTo>
                <a:lnTo>
                  <a:pt x="29" y="229"/>
                </a:lnTo>
                <a:lnTo>
                  <a:pt x="30" y="230"/>
                </a:lnTo>
                <a:lnTo>
                  <a:pt x="31" y="231"/>
                </a:lnTo>
                <a:lnTo>
                  <a:pt x="34" y="234"/>
                </a:lnTo>
                <a:lnTo>
                  <a:pt x="35" y="234"/>
                </a:lnTo>
                <a:lnTo>
                  <a:pt x="37" y="232"/>
                </a:lnTo>
                <a:lnTo>
                  <a:pt x="37" y="230"/>
                </a:lnTo>
                <a:lnTo>
                  <a:pt x="38" y="228"/>
                </a:lnTo>
                <a:lnTo>
                  <a:pt x="39" y="227"/>
                </a:lnTo>
                <a:lnTo>
                  <a:pt x="43" y="225"/>
                </a:lnTo>
                <a:lnTo>
                  <a:pt x="39" y="228"/>
                </a:lnTo>
                <a:lnTo>
                  <a:pt x="38" y="229"/>
                </a:lnTo>
                <a:lnTo>
                  <a:pt x="38" y="230"/>
                </a:lnTo>
                <a:lnTo>
                  <a:pt x="38" y="232"/>
                </a:lnTo>
                <a:lnTo>
                  <a:pt x="38" y="234"/>
                </a:lnTo>
                <a:lnTo>
                  <a:pt x="38" y="235"/>
                </a:lnTo>
                <a:lnTo>
                  <a:pt x="38" y="236"/>
                </a:lnTo>
                <a:lnTo>
                  <a:pt x="38" y="237"/>
                </a:lnTo>
                <a:lnTo>
                  <a:pt x="39" y="238"/>
                </a:lnTo>
                <a:lnTo>
                  <a:pt x="42" y="237"/>
                </a:lnTo>
                <a:lnTo>
                  <a:pt x="45" y="236"/>
                </a:lnTo>
                <a:lnTo>
                  <a:pt x="46" y="236"/>
                </a:lnTo>
                <a:lnTo>
                  <a:pt x="46" y="235"/>
                </a:lnTo>
                <a:lnTo>
                  <a:pt x="46" y="232"/>
                </a:lnTo>
                <a:lnTo>
                  <a:pt x="46" y="229"/>
                </a:lnTo>
                <a:lnTo>
                  <a:pt x="46" y="228"/>
                </a:lnTo>
                <a:lnTo>
                  <a:pt x="45" y="226"/>
                </a:lnTo>
                <a:lnTo>
                  <a:pt x="46" y="227"/>
                </a:lnTo>
                <a:lnTo>
                  <a:pt x="46" y="228"/>
                </a:lnTo>
                <a:lnTo>
                  <a:pt x="47" y="229"/>
                </a:lnTo>
                <a:lnTo>
                  <a:pt x="47" y="231"/>
                </a:lnTo>
                <a:lnTo>
                  <a:pt x="47" y="232"/>
                </a:lnTo>
                <a:lnTo>
                  <a:pt x="48" y="232"/>
                </a:lnTo>
                <a:lnTo>
                  <a:pt x="49" y="234"/>
                </a:lnTo>
                <a:lnTo>
                  <a:pt x="51" y="234"/>
                </a:lnTo>
                <a:lnTo>
                  <a:pt x="54" y="232"/>
                </a:lnTo>
                <a:lnTo>
                  <a:pt x="56" y="232"/>
                </a:lnTo>
                <a:lnTo>
                  <a:pt x="58" y="234"/>
                </a:lnTo>
                <a:lnTo>
                  <a:pt x="61" y="235"/>
                </a:lnTo>
                <a:lnTo>
                  <a:pt x="62" y="235"/>
                </a:lnTo>
                <a:lnTo>
                  <a:pt x="63" y="237"/>
                </a:lnTo>
                <a:lnTo>
                  <a:pt x="63" y="238"/>
                </a:lnTo>
                <a:lnTo>
                  <a:pt x="68" y="244"/>
                </a:lnTo>
                <a:lnTo>
                  <a:pt x="69" y="246"/>
                </a:lnTo>
                <a:lnTo>
                  <a:pt x="70" y="247"/>
                </a:lnTo>
                <a:lnTo>
                  <a:pt x="69" y="248"/>
                </a:lnTo>
                <a:lnTo>
                  <a:pt x="71" y="250"/>
                </a:lnTo>
                <a:lnTo>
                  <a:pt x="69" y="250"/>
                </a:lnTo>
                <a:lnTo>
                  <a:pt x="68" y="254"/>
                </a:lnTo>
                <a:lnTo>
                  <a:pt x="68" y="255"/>
                </a:lnTo>
                <a:lnTo>
                  <a:pt x="68" y="256"/>
                </a:lnTo>
                <a:lnTo>
                  <a:pt x="69" y="256"/>
                </a:lnTo>
                <a:lnTo>
                  <a:pt x="71" y="257"/>
                </a:lnTo>
                <a:lnTo>
                  <a:pt x="72" y="259"/>
                </a:lnTo>
                <a:lnTo>
                  <a:pt x="72" y="257"/>
                </a:lnTo>
                <a:lnTo>
                  <a:pt x="73" y="251"/>
                </a:lnTo>
                <a:lnTo>
                  <a:pt x="73" y="247"/>
                </a:lnTo>
                <a:lnTo>
                  <a:pt x="71" y="243"/>
                </a:lnTo>
                <a:lnTo>
                  <a:pt x="68" y="238"/>
                </a:lnTo>
                <a:lnTo>
                  <a:pt x="66" y="236"/>
                </a:lnTo>
                <a:lnTo>
                  <a:pt x="68" y="237"/>
                </a:lnTo>
                <a:lnTo>
                  <a:pt x="69" y="239"/>
                </a:lnTo>
                <a:lnTo>
                  <a:pt x="71" y="242"/>
                </a:lnTo>
                <a:lnTo>
                  <a:pt x="74" y="247"/>
                </a:lnTo>
                <a:lnTo>
                  <a:pt x="73" y="252"/>
                </a:lnTo>
                <a:lnTo>
                  <a:pt x="73" y="254"/>
                </a:lnTo>
                <a:lnTo>
                  <a:pt x="73" y="256"/>
                </a:lnTo>
                <a:lnTo>
                  <a:pt x="73" y="257"/>
                </a:lnTo>
                <a:lnTo>
                  <a:pt x="74" y="259"/>
                </a:lnTo>
                <a:lnTo>
                  <a:pt x="74" y="260"/>
                </a:lnTo>
                <a:lnTo>
                  <a:pt x="80" y="264"/>
                </a:lnTo>
                <a:lnTo>
                  <a:pt x="86" y="269"/>
                </a:lnTo>
                <a:lnTo>
                  <a:pt x="88" y="271"/>
                </a:lnTo>
                <a:lnTo>
                  <a:pt x="89" y="272"/>
                </a:lnTo>
                <a:lnTo>
                  <a:pt x="91" y="273"/>
                </a:lnTo>
                <a:lnTo>
                  <a:pt x="91" y="275"/>
                </a:lnTo>
                <a:lnTo>
                  <a:pt x="92" y="275"/>
                </a:lnTo>
                <a:lnTo>
                  <a:pt x="92" y="276"/>
                </a:lnTo>
                <a:lnTo>
                  <a:pt x="92" y="275"/>
                </a:lnTo>
                <a:lnTo>
                  <a:pt x="94" y="275"/>
                </a:lnTo>
                <a:lnTo>
                  <a:pt x="94" y="273"/>
                </a:lnTo>
                <a:lnTo>
                  <a:pt x="95" y="275"/>
                </a:lnTo>
                <a:lnTo>
                  <a:pt x="97" y="275"/>
                </a:lnTo>
                <a:lnTo>
                  <a:pt x="98" y="276"/>
                </a:lnTo>
                <a:lnTo>
                  <a:pt x="99" y="277"/>
                </a:lnTo>
                <a:lnTo>
                  <a:pt x="101" y="278"/>
                </a:lnTo>
                <a:lnTo>
                  <a:pt x="103" y="278"/>
                </a:lnTo>
                <a:lnTo>
                  <a:pt x="103" y="279"/>
                </a:lnTo>
                <a:lnTo>
                  <a:pt x="104" y="280"/>
                </a:lnTo>
                <a:lnTo>
                  <a:pt x="105" y="280"/>
                </a:lnTo>
                <a:lnTo>
                  <a:pt x="106" y="281"/>
                </a:lnTo>
                <a:lnTo>
                  <a:pt x="108" y="280"/>
                </a:lnTo>
                <a:lnTo>
                  <a:pt x="109" y="281"/>
                </a:lnTo>
                <a:lnTo>
                  <a:pt x="112" y="280"/>
                </a:lnTo>
                <a:lnTo>
                  <a:pt x="124" y="276"/>
                </a:lnTo>
                <a:lnTo>
                  <a:pt x="125" y="275"/>
                </a:lnTo>
                <a:lnTo>
                  <a:pt x="126" y="275"/>
                </a:lnTo>
                <a:lnTo>
                  <a:pt x="126" y="273"/>
                </a:lnTo>
                <a:lnTo>
                  <a:pt x="129" y="271"/>
                </a:lnTo>
                <a:lnTo>
                  <a:pt x="129" y="269"/>
                </a:lnTo>
                <a:lnTo>
                  <a:pt x="127" y="268"/>
                </a:lnTo>
                <a:lnTo>
                  <a:pt x="126" y="265"/>
                </a:lnTo>
                <a:lnTo>
                  <a:pt x="125" y="264"/>
                </a:lnTo>
                <a:lnTo>
                  <a:pt x="121" y="263"/>
                </a:lnTo>
                <a:lnTo>
                  <a:pt x="120" y="262"/>
                </a:lnTo>
                <a:lnTo>
                  <a:pt x="117" y="261"/>
                </a:lnTo>
                <a:lnTo>
                  <a:pt x="116" y="261"/>
                </a:lnTo>
                <a:lnTo>
                  <a:pt x="115" y="260"/>
                </a:lnTo>
                <a:lnTo>
                  <a:pt x="114" y="259"/>
                </a:lnTo>
                <a:lnTo>
                  <a:pt x="114" y="256"/>
                </a:lnTo>
                <a:lnTo>
                  <a:pt x="115" y="256"/>
                </a:lnTo>
                <a:lnTo>
                  <a:pt x="115" y="255"/>
                </a:lnTo>
                <a:lnTo>
                  <a:pt x="116" y="255"/>
                </a:lnTo>
                <a:lnTo>
                  <a:pt x="117" y="254"/>
                </a:lnTo>
                <a:lnTo>
                  <a:pt x="118" y="254"/>
                </a:lnTo>
                <a:lnTo>
                  <a:pt x="120" y="254"/>
                </a:lnTo>
                <a:lnTo>
                  <a:pt x="121" y="255"/>
                </a:lnTo>
                <a:lnTo>
                  <a:pt x="123" y="254"/>
                </a:lnTo>
                <a:lnTo>
                  <a:pt x="124" y="254"/>
                </a:lnTo>
                <a:lnTo>
                  <a:pt x="126" y="255"/>
                </a:lnTo>
                <a:lnTo>
                  <a:pt x="129" y="257"/>
                </a:lnTo>
                <a:lnTo>
                  <a:pt x="131" y="259"/>
                </a:lnTo>
                <a:lnTo>
                  <a:pt x="133" y="262"/>
                </a:lnTo>
                <a:lnTo>
                  <a:pt x="135" y="260"/>
                </a:lnTo>
                <a:lnTo>
                  <a:pt x="137" y="259"/>
                </a:lnTo>
                <a:lnTo>
                  <a:pt x="137" y="257"/>
                </a:lnTo>
                <a:lnTo>
                  <a:pt x="137" y="255"/>
                </a:lnTo>
                <a:lnTo>
                  <a:pt x="135" y="253"/>
                </a:lnTo>
                <a:lnTo>
                  <a:pt x="134" y="250"/>
                </a:lnTo>
                <a:lnTo>
                  <a:pt x="134" y="247"/>
                </a:lnTo>
                <a:lnTo>
                  <a:pt x="133" y="246"/>
                </a:lnTo>
                <a:lnTo>
                  <a:pt x="131" y="246"/>
                </a:lnTo>
                <a:lnTo>
                  <a:pt x="131" y="248"/>
                </a:lnTo>
                <a:lnTo>
                  <a:pt x="127" y="246"/>
                </a:lnTo>
                <a:lnTo>
                  <a:pt x="125" y="244"/>
                </a:lnTo>
                <a:lnTo>
                  <a:pt x="124" y="243"/>
                </a:lnTo>
                <a:lnTo>
                  <a:pt x="120" y="238"/>
                </a:lnTo>
                <a:lnTo>
                  <a:pt x="115" y="231"/>
                </a:lnTo>
                <a:lnTo>
                  <a:pt x="114" y="230"/>
                </a:lnTo>
                <a:lnTo>
                  <a:pt x="115" y="230"/>
                </a:lnTo>
                <a:lnTo>
                  <a:pt x="115" y="231"/>
                </a:lnTo>
                <a:lnTo>
                  <a:pt x="118" y="235"/>
                </a:lnTo>
                <a:lnTo>
                  <a:pt x="120" y="235"/>
                </a:lnTo>
                <a:lnTo>
                  <a:pt x="120" y="236"/>
                </a:lnTo>
                <a:lnTo>
                  <a:pt x="121" y="237"/>
                </a:lnTo>
                <a:lnTo>
                  <a:pt x="123" y="239"/>
                </a:lnTo>
                <a:lnTo>
                  <a:pt x="123" y="240"/>
                </a:lnTo>
                <a:lnTo>
                  <a:pt x="124" y="240"/>
                </a:lnTo>
                <a:lnTo>
                  <a:pt x="129" y="246"/>
                </a:lnTo>
                <a:lnTo>
                  <a:pt x="130" y="246"/>
                </a:lnTo>
                <a:lnTo>
                  <a:pt x="131" y="246"/>
                </a:lnTo>
                <a:lnTo>
                  <a:pt x="132" y="245"/>
                </a:lnTo>
                <a:lnTo>
                  <a:pt x="133" y="244"/>
                </a:lnTo>
                <a:lnTo>
                  <a:pt x="132" y="240"/>
                </a:lnTo>
                <a:lnTo>
                  <a:pt x="131" y="240"/>
                </a:lnTo>
                <a:lnTo>
                  <a:pt x="130" y="238"/>
                </a:lnTo>
                <a:lnTo>
                  <a:pt x="129" y="236"/>
                </a:lnTo>
                <a:lnTo>
                  <a:pt x="126" y="228"/>
                </a:lnTo>
                <a:lnTo>
                  <a:pt x="126" y="225"/>
                </a:lnTo>
                <a:lnTo>
                  <a:pt x="126" y="222"/>
                </a:lnTo>
                <a:lnTo>
                  <a:pt x="125" y="221"/>
                </a:lnTo>
                <a:lnTo>
                  <a:pt x="124" y="221"/>
                </a:lnTo>
                <a:lnTo>
                  <a:pt x="124" y="220"/>
                </a:lnTo>
                <a:lnTo>
                  <a:pt x="123" y="218"/>
                </a:lnTo>
                <a:lnTo>
                  <a:pt x="123" y="217"/>
                </a:lnTo>
                <a:lnTo>
                  <a:pt x="121" y="214"/>
                </a:lnTo>
                <a:lnTo>
                  <a:pt x="121" y="213"/>
                </a:lnTo>
                <a:lnTo>
                  <a:pt x="120" y="212"/>
                </a:lnTo>
                <a:lnTo>
                  <a:pt x="125" y="212"/>
                </a:lnTo>
                <a:lnTo>
                  <a:pt x="131" y="212"/>
                </a:lnTo>
                <a:lnTo>
                  <a:pt x="161" y="212"/>
                </a:lnTo>
                <a:lnTo>
                  <a:pt x="172" y="212"/>
                </a:lnTo>
                <a:lnTo>
                  <a:pt x="176" y="212"/>
                </a:lnTo>
                <a:lnTo>
                  <a:pt x="181" y="212"/>
                </a:lnTo>
                <a:lnTo>
                  <a:pt x="189" y="212"/>
                </a:lnTo>
                <a:lnTo>
                  <a:pt x="191" y="212"/>
                </a:lnTo>
                <a:lnTo>
                  <a:pt x="191" y="214"/>
                </a:lnTo>
                <a:lnTo>
                  <a:pt x="191" y="221"/>
                </a:lnTo>
                <a:lnTo>
                  <a:pt x="198" y="221"/>
                </a:lnTo>
                <a:lnTo>
                  <a:pt x="198" y="222"/>
                </a:lnTo>
                <a:lnTo>
                  <a:pt x="198" y="223"/>
                </a:lnTo>
                <a:lnTo>
                  <a:pt x="198" y="225"/>
                </a:lnTo>
                <a:lnTo>
                  <a:pt x="198" y="226"/>
                </a:lnTo>
                <a:lnTo>
                  <a:pt x="198" y="231"/>
                </a:lnTo>
                <a:lnTo>
                  <a:pt x="199" y="234"/>
                </a:lnTo>
                <a:lnTo>
                  <a:pt x="198" y="236"/>
                </a:lnTo>
                <a:lnTo>
                  <a:pt x="198" y="243"/>
                </a:lnTo>
                <a:lnTo>
                  <a:pt x="198" y="244"/>
                </a:lnTo>
                <a:lnTo>
                  <a:pt x="199" y="244"/>
                </a:lnTo>
                <a:lnTo>
                  <a:pt x="199" y="246"/>
                </a:lnTo>
                <a:lnTo>
                  <a:pt x="199" y="247"/>
                </a:lnTo>
                <a:lnTo>
                  <a:pt x="199" y="248"/>
                </a:lnTo>
                <a:lnTo>
                  <a:pt x="199" y="252"/>
                </a:lnTo>
                <a:lnTo>
                  <a:pt x="199" y="253"/>
                </a:lnTo>
                <a:lnTo>
                  <a:pt x="199" y="254"/>
                </a:lnTo>
                <a:lnTo>
                  <a:pt x="199" y="261"/>
                </a:lnTo>
                <a:lnTo>
                  <a:pt x="199" y="263"/>
                </a:lnTo>
                <a:lnTo>
                  <a:pt x="199" y="265"/>
                </a:lnTo>
                <a:lnTo>
                  <a:pt x="193" y="265"/>
                </a:lnTo>
                <a:lnTo>
                  <a:pt x="192" y="265"/>
                </a:lnTo>
                <a:lnTo>
                  <a:pt x="191" y="265"/>
                </a:lnTo>
                <a:lnTo>
                  <a:pt x="191" y="277"/>
                </a:lnTo>
                <a:lnTo>
                  <a:pt x="192" y="277"/>
                </a:lnTo>
                <a:lnTo>
                  <a:pt x="193" y="277"/>
                </a:lnTo>
                <a:lnTo>
                  <a:pt x="196" y="277"/>
                </a:lnTo>
                <a:lnTo>
                  <a:pt x="200" y="277"/>
                </a:lnTo>
                <a:lnTo>
                  <a:pt x="202" y="277"/>
                </a:lnTo>
                <a:lnTo>
                  <a:pt x="208" y="277"/>
                </a:lnTo>
                <a:lnTo>
                  <a:pt x="209" y="277"/>
                </a:lnTo>
                <a:lnTo>
                  <a:pt x="211" y="277"/>
                </a:lnTo>
                <a:lnTo>
                  <a:pt x="213" y="277"/>
                </a:lnTo>
                <a:lnTo>
                  <a:pt x="215" y="277"/>
                </a:lnTo>
                <a:lnTo>
                  <a:pt x="217" y="277"/>
                </a:lnTo>
                <a:lnTo>
                  <a:pt x="218" y="277"/>
                </a:lnTo>
                <a:lnTo>
                  <a:pt x="219" y="277"/>
                </a:lnTo>
                <a:lnTo>
                  <a:pt x="220" y="277"/>
                </a:lnTo>
                <a:lnTo>
                  <a:pt x="220" y="278"/>
                </a:lnTo>
                <a:lnTo>
                  <a:pt x="219" y="279"/>
                </a:lnTo>
                <a:lnTo>
                  <a:pt x="218" y="279"/>
                </a:lnTo>
                <a:lnTo>
                  <a:pt x="218" y="282"/>
                </a:lnTo>
                <a:lnTo>
                  <a:pt x="217" y="287"/>
                </a:lnTo>
                <a:lnTo>
                  <a:pt x="216" y="290"/>
                </a:lnTo>
                <a:lnTo>
                  <a:pt x="216" y="292"/>
                </a:lnTo>
                <a:lnTo>
                  <a:pt x="216" y="293"/>
                </a:lnTo>
                <a:lnTo>
                  <a:pt x="215" y="293"/>
                </a:lnTo>
                <a:lnTo>
                  <a:pt x="213" y="293"/>
                </a:lnTo>
                <a:lnTo>
                  <a:pt x="213" y="294"/>
                </a:lnTo>
                <a:lnTo>
                  <a:pt x="216" y="294"/>
                </a:lnTo>
                <a:lnTo>
                  <a:pt x="217" y="294"/>
                </a:lnTo>
                <a:lnTo>
                  <a:pt x="219" y="294"/>
                </a:lnTo>
                <a:lnTo>
                  <a:pt x="224" y="294"/>
                </a:lnTo>
                <a:lnTo>
                  <a:pt x="226" y="294"/>
                </a:lnTo>
                <a:lnTo>
                  <a:pt x="226" y="290"/>
                </a:lnTo>
                <a:lnTo>
                  <a:pt x="226" y="289"/>
                </a:lnTo>
                <a:lnTo>
                  <a:pt x="226" y="288"/>
                </a:lnTo>
                <a:lnTo>
                  <a:pt x="226" y="287"/>
                </a:lnTo>
                <a:lnTo>
                  <a:pt x="226" y="286"/>
                </a:lnTo>
                <a:lnTo>
                  <a:pt x="226" y="284"/>
                </a:lnTo>
                <a:lnTo>
                  <a:pt x="226" y="282"/>
                </a:lnTo>
                <a:lnTo>
                  <a:pt x="226" y="281"/>
                </a:lnTo>
                <a:lnTo>
                  <a:pt x="226" y="280"/>
                </a:lnTo>
                <a:lnTo>
                  <a:pt x="226" y="279"/>
                </a:lnTo>
                <a:lnTo>
                  <a:pt x="226" y="278"/>
                </a:lnTo>
                <a:lnTo>
                  <a:pt x="226" y="277"/>
                </a:lnTo>
                <a:lnTo>
                  <a:pt x="225" y="277"/>
                </a:lnTo>
                <a:lnTo>
                  <a:pt x="224" y="277"/>
                </a:lnTo>
                <a:lnTo>
                  <a:pt x="224" y="276"/>
                </a:lnTo>
                <a:lnTo>
                  <a:pt x="226" y="276"/>
                </a:lnTo>
                <a:lnTo>
                  <a:pt x="226" y="275"/>
                </a:lnTo>
                <a:lnTo>
                  <a:pt x="226" y="273"/>
                </a:lnTo>
                <a:lnTo>
                  <a:pt x="229" y="273"/>
                </a:lnTo>
                <a:lnTo>
                  <a:pt x="233" y="273"/>
                </a:lnTo>
                <a:lnTo>
                  <a:pt x="234" y="273"/>
                </a:lnTo>
                <a:lnTo>
                  <a:pt x="236" y="273"/>
                </a:lnTo>
                <a:lnTo>
                  <a:pt x="237" y="273"/>
                </a:lnTo>
                <a:lnTo>
                  <a:pt x="239" y="273"/>
                </a:lnTo>
                <a:lnTo>
                  <a:pt x="241" y="273"/>
                </a:lnTo>
                <a:lnTo>
                  <a:pt x="243" y="273"/>
                </a:lnTo>
                <a:lnTo>
                  <a:pt x="246" y="273"/>
                </a:lnTo>
                <a:lnTo>
                  <a:pt x="249" y="273"/>
                </a:lnTo>
                <a:lnTo>
                  <a:pt x="250" y="273"/>
                </a:lnTo>
                <a:lnTo>
                  <a:pt x="253" y="273"/>
                </a:lnTo>
                <a:lnTo>
                  <a:pt x="256" y="273"/>
                </a:lnTo>
                <a:lnTo>
                  <a:pt x="259" y="273"/>
                </a:lnTo>
                <a:lnTo>
                  <a:pt x="260" y="269"/>
                </a:lnTo>
                <a:lnTo>
                  <a:pt x="260" y="260"/>
                </a:lnTo>
                <a:lnTo>
                  <a:pt x="261" y="260"/>
                </a:lnTo>
                <a:lnTo>
                  <a:pt x="262" y="255"/>
                </a:lnTo>
                <a:lnTo>
                  <a:pt x="262" y="254"/>
                </a:lnTo>
                <a:lnTo>
                  <a:pt x="262" y="252"/>
                </a:lnTo>
                <a:lnTo>
                  <a:pt x="262" y="251"/>
                </a:lnTo>
                <a:lnTo>
                  <a:pt x="262" y="246"/>
                </a:lnTo>
                <a:lnTo>
                  <a:pt x="261" y="245"/>
                </a:lnTo>
                <a:lnTo>
                  <a:pt x="261" y="244"/>
                </a:lnTo>
                <a:lnTo>
                  <a:pt x="261" y="243"/>
                </a:lnTo>
                <a:lnTo>
                  <a:pt x="262" y="236"/>
                </a:lnTo>
                <a:lnTo>
                  <a:pt x="262" y="231"/>
                </a:lnTo>
                <a:lnTo>
                  <a:pt x="262" y="226"/>
                </a:lnTo>
                <a:lnTo>
                  <a:pt x="263" y="223"/>
                </a:lnTo>
                <a:lnTo>
                  <a:pt x="263" y="218"/>
                </a:lnTo>
                <a:lnTo>
                  <a:pt x="263" y="213"/>
                </a:lnTo>
                <a:lnTo>
                  <a:pt x="263" y="212"/>
                </a:lnTo>
                <a:lnTo>
                  <a:pt x="264" y="207"/>
                </a:lnTo>
                <a:lnTo>
                  <a:pt x="264" y="201"/>
                </a:lnTo>
                <a:lnTo>
                  <a:pt x="264" y="197"/>
                </a:lnTo>
                <a:lnTo>
                  <a:pt x="264" y="196"/>
                </a:lnTo>
                <a:lnTo>
                  <a:pt x="265" y="192"/>
                </a:lnTo>
                <a:lnTo>
                  <a:pt x="265" y="188"/>
                </a:lnTo>
                <a:lnTo>
                  <a:pt x="265" y="184"/>
                </a:lnTo>
                <a:lnTo>
                  <a:pt x="264" y="184"/>
                </a:lnTo>
                <a:lnTo>
                  <a:pt x="258" y="183"/>
                </a:lnTo>
                <a:lnTo>
                  <a:pt x="250" y="183"/>
                </a:lnTo>
                <a:lnTo>
                  <a:pt x="250" y="184"/>
                </a:lnTo>
                <a:lnTo>
                  <a:pt x="250" y="189"/>
                </a:lnTo>
                <a:lnTo>
                  <a:pt x="250" y="190"/>
                </a:lnTo>
                <a:lnTo>
                  <a:pt x="250" y="194"/>
                </a:lnTo>
                <a:lnTo>
                  <a:pt x="250" y="195"/>
                </a:lnTo>
                <a:lnTo>
                  <a:pt x="250" y="196"/>
                </a:lnTo>
                <a:lnTo>
                  <a:pt x="249" y="200"/>
                </a:lnTo>
                <a:lnTo>
                  <a:pt x="249" y="204"/>
                </a:lnTo>
                <a:lnTo>
                  <a:pt x="249" y="206"/>
                </a:lnTo>
                <a:lnTo>
                  <a:pt x="249" y="207"/>
                </a:lnTo>
                <a:lnTo>
                  <a:pt x="247" y="207"/>
                </a:lnTo>
                <a:lnTo>
                  <a:pt x="246" y="207"/>
                </a:lnTo>
                <a:lnTo>
                  <a:pt x="245" y="207"/>
                </a:lnTo>
                <a:lnTo>
                  <a:pt x="244" y="207"/>
                </a:lnTo>
                <a:lnTo>
                  <a:pt x="243" y="207"/>
                </a:lnTo>
                <a:lnTo>
                  <a:pt x="242" y="207"/>
                </a:lnTo>
                <a:lnTo>
                  <a:pt x="241" y="207"/>
                </a:lnTo>
                <a:lnTo>
                  <a:pt x="239" y="207"/>
                </a:lnTo>
                <a:lnTo>
                  <a:pt x="239" y="205"/>
                </a:lnTo>
                <a:lnTo>
                  <a:pt x="239" y="203"/>
                </a:lnTo>
                <a:lnTo>
                  <a:pt x="239" y="202"/>
                </a:lnTo>
                <a:lnTo>
                  <a:pt x="239" y="195"/>
                </a:lnTo>
                <a:lnTo>
                  <a:pt x="239" y="193"/>
                </a:lnTo>
                <a:lnTo>
                  <a:pt x="239" y="192"/>
                </a:lnTo>
                <a:lnTo>
                  <a:pt x="239" y="190"/>
                </a:lnTo>
                <a:lnTo>
                  <a:pt x="239" y="189"/>
                </a:lnTo>
                <a:lnTo>
                  <a:pt x="238" y="189"/>
                </a:lnTo>
                <a:lnTo>
                  <a:pt x="225" y="189"/>
                </a:lnTo>
                <a:lnTo>
                  <a:pt x="224" y="189"/>
                </a:lnTo>
                <a:lnTo>
                  <a:pt x="223" y="189"/>
                </a:lnTo>
                <a:lnTo>
                  <a:pt x="221" y="189"/>
                </a:lnTo>
                <a:lnTo>
                  <a:pt x="213" y="189"/>
                </a:lnTo>
                <a:lnTo>
                  <a:pt x="213" y="190"/>
                </a:lnTo>
                <a:lnTo>
                  <a:pt x="211" y="194"/>
                </a:lnTo>
                <a:lnTo>
                  <a:pt x="210" y="195"/>
                </a:lnTo>
                <a:lnTo>
                  <a:pt x="180" y="195"/>
                </a:lnTo>
                <a:lnTo>
                  <a:pt x="177" y="195"/>
                </a:lnTo>
                <a:lnTo>
                  <a:pt x="173" y="195"/>
                </a:lnTo>
                <a:lnTo>
                  <a:pt x="167" y="194"/>
                </a:lnTo>
                <a:lnTo>
                  <a:pt x="167" y="193"/>
                </a:lnTo>
                <a:lnTo>
                  <a:pt x="166" y="190"/>
                </a:lnTo>
                <a:lnTo>
                  <a:pt x="166" y="189"/>
                </a:lnTo>
                <a:lnTo>
                  <a:pt x="166" y="188"/>
                </a:lnTo>
                <a:lnTo>
                  <a:pt x="166" y="187"/>
                </a:lnTo>
                <a:lnTo>
                  <a:pt x="166" y="186"/>
                </a:lnTo>
                <a:lnTo>
                  <a:pt x="166" y="184"/>
                </a:lnTo>
                <a:lnTo>
                  <a:pt x="167" y="183"/>
                </a:lnTo>
                <a:lnTo>
                  <a:pt x="168" y="180"/>
                </a:lnTo>
                <a:lnTo>
                  <a:pt x="168" y="179"/>
                </a:lnTo>
                <a:lnTo>
                  <a:pt x="169" y="176"/>
                </a:lnTo>
                <a:lnTo>
                  <a:pt x="172" y="173"/>
                </a:lnTo>
                <a:lnTo>
                  <a:pt x="173" y="173"/>
                </a:lnTo>
                <a:lnTo>
                  <a:pt x="174" y="172"/>
                </a:lnTo>
                <a:lnTo>
                  <a:pt x="180" y="171"/>
                </a:lnTo>
                <a:lnTo>
                  <a:pt x="183" y="172"/>
                </a:lnTo>
                <a:lnTo>
                  <a:pt x="185" y="172"/>
                </a:lnTo>
                <a:lnTo>
                  <a:pt x="189" y="173"/>
                </a:lnTo>
                <a:lnTo>
                  <a:pt x="189" y="175"/>
                </a:lnTo>
                <a:lnTo>
                  <a:pt x="190" y="175"/>
                </a:lnTo>
                <a:lnTo>
                  <a:pt x="191" y="176"/>
                </a:lnTo>
                <a:lnTo>
                  <a:pt x="192" y="176"/>
                </a:lnTo>
                <a:lnTo>
                  <a:pt x="193" y="177"/>
                </a:lnTo>
                <a:lnTo>
                  <a:pt x="195" y="177"/>
                </a:lnTo>
                <a:lnTo>
                  <a:pt x="196" y="178"/>
                </a:lnTo>
                <a:lnTo>
                  <a:pt x="198" y="178"/>
                </a:lnTo>
                <a:lnTo>
                  <a:pt x="199" y="178"/>
                </a:lnTo>
                <a:lnTo>
                  <a:pt x="201" y="179"/>
                </a:lnTo>
                <a:lnTo>
                  <a:pt x="203" y="180"/>
                </a:lnTo>
                <a:lnTo>
                  <a:pt x="206" y="180"/>
                </a:lnTo>
                <a:lnTo>
                  <a:pt x="208" y="179"/>
                </a:lnTo>
                <a:lnTo>
                  <a:pt x="210" y="179"/>
                </a:lnTo>
                <a:lnTo>
                  <a:pt x="211" y="179"/>
                </a:lnTo>
                <a:lnTo>
                  <a:pt x="215" y="178"/>
                </a:lnTo>
                <a:lnTo>
                  <a:pt x="217" y="176"/>
                </a:lnTo>
                <a:lnTo>
                  <a:pt x="217" y="173"/>
                </a:lnTo>
                <a:lnTo>
                  <a:pt x="217" y="175"/>
                </a:lnTo>
                <a:lnTo>
                  <a:pt x="216" y="173"/>
                </a:lnTo>
                <a:lnTo>
                  <a:pt x="216" y="171"/>
                </a:lnTo>
                <a:lnTo>
                  <a:pt x="216" y="170"/>
                </a:lnTo>
                <a:lnTo>
                  <a:pt x="216" y="169"/>
                </a:lnTo>
                <a:lnTo>
                  <a:pt x="217" y="169"/>
                </a:lnTo>
                <a:lnTo>
                  <a:pt x="219" y="169"/>
                </a:lnTo>
                <a:lnTo>
                  <a:pt x="219" y="168"/>
                </a:lnTo>
                <a:lnTo>
                  <a:pt x="219" y="167"/>
                </a:lnTo>
                <a:lnTo>
                  <a:pt x="220" y="167"/>
                </a:lnTo>
                <a:lnTo>
                  <a:pt x="220" y="165"/>
                </a:lnTo>
                <a:lnTo>
                  <a:pt x="220" y="164"/>
                </a:lnTo>
                <a:lnTo>
                  <a:pt x="221" y="164"/>
                </a:lnTo>
                <a:lnTo>
                  <a:pt x="221" y="163"/>
                </a:lnTo>
                <a:lnTo>
                  <a:pt x="221" y="162"/>
                </a:lnTo>
                <a:lnTo>
                  <a:pt x="220" y="161"/>
                </a:lnTo>
                <a:lnTo>
                  <a:pt x="219" y="161"/>
                </a:lnTo>
                <a:lnTo>
                  <a:pt x="216" y="161"/>
                </a:lnTo>
                <a:lnTo>
                  <a:pt x="215" y="161"/>
                </a:lnTo>
                <a:lnTo>
                  <a:pt x="213" y="161"/>
                </a:lnTo>
                <a:lnTo>
                  <a:pt x="212" y="161"/>
                </a:lnTo>
                <a:lnTo>
                  <a:pt x="212" y="160"/>
                </a:lnTo>
                <a:lnTo>
                  <a:pt x="212" y="159"/>
                </a:lnTo>
                <a:lnTo>
                  <a:pt x="213" y="159"/>
                </a:lnTo>
                <a:lnTo>
                  <a:pt x="213" y="158"/>
                </a:lnTo>
                <a:lnTo>
                  <a:pt x="215" y="158"/>
                </a:lnTo>
                <a:lnTo>
                  <a:pt x="216" y="159"/>
                </a:lnTo>
                <a:lnTo>
                  <a:pt x="217" y="159"/>
                </a:lnTo>
                <a:lnTo>
                  <a:pt x="218" y="159"/>
                </a:lnTo>
                <a:lnTo>
                  <a:pt x="219" y="159"/>
                </a:lnTo>
                <a:lnTo>
                  <a:pt x="220" y="159"/>
                </a:lnTo>
                <a:lnTo>
                  <a:pt x="224" y="159"/>
                </a:lnTo>
                <a:lnTo>
                  <a:pt x="224" y="160"/>
                </a:lnTo>
                <a:lnTo>
                  <a:pt x="225" y="160"/>
                </a:lnTo>
                <a:lnTo>
                  <a:pt x="226" y="160"/>
                </a:lnTo>
                <a:lnTo>
                  <a:pt x="229" y="160"/>
                </a:lnTo>
                <a:lnTo>
                  <a:pt x="230" y="161"/>
                </a:lnTo>
                <a:lnTo>
                  <a:pt x="232" y="161"/>
                </a:lnTo>
                <a:lnTo>
                  <a:pt x="232" y="160"/>
                </a:lnTo>
                <a:lnTo>
                  <a:pt x="232" y="159"/>
                </a:lnTo>
                <a:lnTo>
                  <a:pt x="232" y="158"/>
                </a:lnTo>
                <a:lnTo>
                  <a:pt x="229" y="156"/>
                </a:lnTo>
                <a:lnTo>
                  <a:pt x="228" y="155"/>
                </a:lnTo>
                <a:lnTo>
                  <a:pt x="227" y="154"/>
                </a:lnTo>
                <a:lnTo>
                  <a:pt x="227" y="153"/>
                </a:lnTo>
                <a:lnTo>
                  <a:pt x="227" y="152"/>
                </a:lnTo>
                <a:lnTo>
                  <a:pt x="228" y="150"/>
                </a:lnTo>
                <a:lnTo>
                  <a:pt x="229" y="150"/>
                </a:lnTo>
                <a:lnTo>
                  <a:pt x="228" y="153"/>
                </a:lnTo>
                <a:lnTo>
                  <a:pt x="228" y="154"/>
                </a:lnTo>
                <a:lnTo>
                  <a:pt x="229" y="154"/>
                </a:lnTo>
                <a:lnTo>
                  <a:pt x="230" y="154"/>
                </a:lnTo>
                <a:lnTo>
                  <a:pt x="230" y="153"/>
                </a:lnTo>
                <a:lnTo>
                  <a:pt x="232" y="152"/>
                </a:lnTo>
                <a:lnTo>
                  <a:pt x="232" y="151"/>
                </a:lnTo>
                <a:lnTo>
                  <a:pt x="232" y="150"/>
                </a:lnTo>
                <a:lnTo>
                  <a:pt x="230" y="150"/>
                </a:lnTo>
                <a:lnTo>
                  <a:pt x="232" y="150"/>
                </a:lnTo>
                <a:lnTo>
                  <a:pt x="232" y="148"/>
                </a:lnTo>
                <a:lnTo>
                  <a:pt x="233" y="150"/>
                </a:lnTo>
                <a:lnTo>
                  <a:pt x="233" y="151"/>
                </a:lnTo>
                <a:lnTo>
                  <a:pt x="234" y="151"/>
                </a:lnTo>
                <a:lnTo>
                  <a:pt x="235" y="152"/>
                </a:lnTo>
                <a:lnTo>
                  <a:pt x="235" y="153"/>
                </a:lnTo>
                <a:lnTo>
                  <a:pt x="236" y="153"/>
                </a:lnTo>
                <a:lnTo>
                  <a:pt x="237" y="152"/>
                </a:lnTo>
                <a:lnTo>
                  <a:pt x="237" y="151"/>
                </a:lnTo>
                <a:lnTo>
                  <a:pt x="238" y="151"/>
                </a:lnTo>
                <a:lnTo>
                  <a:pt x="241" y="148"/>
                </a:lnTo>
                <a:lnTo>
                  <a:pt x="242" y="147"/>
                </a:lnTo>
                <a:lnTo>
                  <a:pt x="242" y="146"/>
                </a:lnTo>
                <a:lnTo>
                  <a:pt x="242" y="145"/>
                </a:lnTo>
                <a:lnTo>
                  <a:pt x="241" y="144"/>
                </a:lnTo>
                <a:lnTo>
                  <a:pt x="241" y="143"/>
                </a:lnTo>
                <a:lnTo>
                  <a:pt x="242" y="143"/>
                </a:lnTo>
                <a:lnTo>
                  <a:pt x="244" y="140"/>
                </a:lnTo>
                <a:lnTo>
                  <a:pt x="245" y="139"/>
                </a:lnTo>
                <a:lnTo>
                  <a:pt x="246" y="137"/>
                </a:lnTo>
                <a:lnTo>
                  <a:pt x="245" y="136"/>
                </a:lnTo>
                <a:lnTo>
                  <a:pt x="246" y="135"/>
                </a:lnTo>
                <a:lnTo>
                  <a:pt x="247" y="134"/>
                </a:lnTo>
                <a:lnTo>
                  <a:pt x="247" y="133"/>
                </a:lnTo>
                <a:lnTo>
                  <a:pt x="245" y="131"/>
                </a:lnTo>
                <a:lnTo>
                  <a:pt x="244" y="130"/>
                </a:lnTo>
                <a:lnTo>
                  <a:pt x="243" y="129"/>
                </a:lnTo>
                <a:lnTo>
                  <a:pt x="242" y="129"/>
                </a:lnTo>
                <a:lnTo>
                  <a:pt x="241" y="129"/>
                </a:lnTo>
                <a:lnTo>
                  <a:pt x="241" y="127"/>
                </a:lnTo>
                <a:lnTo>
                  <a:pt x="241" y="126"/>
                </a:lnTo>
                <a:lnTo>
                  <a:pt x="239" y="126"/>
                </a:lnTo>
                <a:lnTo>
                  <a:pt x="239" y="125"/>
                </a:lnTo>
                <a:lnTo>
                  <a:pt x="239" y="123"/>
                </a:lnTo>
                <a:lnTo>
                  <a:pt x="241" y="123"/>
                </a:lnTo>
                <a:lnTo>
                  <a:pt x="241" y="125"/>
                </a:lnTo>
                <a:lnTo>
                  <a:pt x="242" y="126"/>
                </a:lnTo>
                <a:lnTo>
                  <a:pt x="243" y="126"/>
                </a:lnTo>
                <a:lnTo>
                  <a:pt x="242" y="127"/>
                </a:lnTo>
                <a:lnTo>
                  <a:pt x="242" y="128"/>
                </a:lnTo>
                <a:lnTo>
                  <a:pt x="243" y="128"/>
                </a:lnTo>
                <a:lnTo>
                  <a:pt x="244" y="129"/>
                </a:lnTo>
                <a:lnTo>
                  <a:pt x="245" y="129"/>
                </a:lnTo>
                <a:lnTo>
                  <a:pt x="246" y="129"/>
                </a:lnTo>
                <a:lnTo>
                  <a:pt x="247" y="129"/>
                </a:lnTo>
                <a:lnTo>
                  <a:pt x="247" y="128"/>
                </a:lnTo>
                <a:lnTo>
                  <a:pt x="247" y="127"/>
                </a:lnTo>
                <a:lnTo>
                  <a:pt x="249" y="127"/>
                </a:lnTo>
                <a:lnTo>
                  <a:pt x="249" y="126"/>
                </a:lnTo>
                <a:lnTo>
                  <a:pt x="247" y="126"/>
                </a:lnTo>
                <a:lnTo>
                  <a:pt x="249" y="125"/>
                </a:lnTo>
                <a:lnTo>
                  <a:pt x="250" y="126"/>
                </a:lnTo>
                <a:lnTo>
                  <a:pt x="250" y="125"/>
                </a:lnTo>
                <a:lnTo>
                  <a:pt x="249" y="125"/>
                </a:lnTo>
                <a:lnTo>
                  <a:pt x="247" y="123"/>
                </a:lnTo>
                <a:lnTo>
                  <a:pt x="247" y="122"/>
                </a:lnTo>
                <a:lnTo>
                  <a:pt x="249" y="122"/>
                </a:lnTo>
                <a:lnTo>
                  <a:pt x="250" y="123"/>
                </a:lnTo>
                <a:lnTo>
                  <a:pt x="251" y="122"/>
                </a:lnTo>
                <a:lnTo>
                  <a:pt x="251" y="121"/>
                </a:lnTo>
                <a:lnTo>
                  <a:pt x="252" y="120"/>
                </a:lnTo>
                <a:lnTo>
                  <a:pt x="252" y="119"/>
                </a:lnTo>
                <a:lnTo>
                  <a:pt x="254" y="118"/>
                </a:lnTo>
                <a:lnTo>
                  <a:pt x="254" y="117"/>
                </a:lnTo>
                <a:lnTo>
                  <a:pt x="254" y="114"/>
                </a:lnTo>
                <a:lnTo>
                  <a:pt x="255" y="113"/>
                </a:lnTo>
                <a:lnTo>
                  <a:pt x="256" y="110"/>
                </a:lnTo>
                <a:lnTo>
                  <a:pt x="258" y="109"/>
                </a:lnTo>
                <a:lnTo>
                  <a:pt x="259" y="106"/>
                </a:lnTo>
                <a:lnTo>
                  <a:pt x="259" y="103"/>
                </a:lnTo>
                <a:lnTo>
                  <a:pt x="259" y="101"/>
                </a:lnTo>
                <a:lnTo>
                  <a:pt x="259" y="96"/>
                </a:lnTo>
                <a:lnTo>
                  <a:pt x="259" y="95"/>
                </a:lnTo>
                <a:lnTo>
                  <a:pt x="258" y="93"/>
                </a:lnTo>
                <a:lnTo>
                  <a:pt x="256" y="91"/>
                </a:lnTo>
                <a:lnTo>
                  <a:pt x="256" y="89"/>
                </a:lnTo>
                <a:lnTo>
                  <a:pt x="256" y="88"/>
                </a:lnTo>
                <a:lnTo>
                  <a:pt x="255" y="86"/>
                </a:lnTo>
                <a:lnTo>
                  <a:pt x="255" y="84"/>
                </a:lnTo>
                <a:lnTo>
                  <a:pt x="254" y="81"/>
                </a:lnTo>
                <a:lnTo>
                  <a:pt x="253" y="80"/>
                </a:lnTo>
                <a:lnTo>
                  <a:pt x="252" y="79"/>
                </a:lnTo>
                <a:lnTo>
                  <a:pt x="249" y="77"/>
                </a:lnTo>
                <a:lnTo>
                  <a:pt x="245" y="75"/>
                </a:lnTo>
                <a:lnTo>
                  <a:pt x="244" y="75"/>
                </a:lnTo>
                <a:lnTo>
                  <a:pt x="243" y="75"/>
                </a:lnTo>
                <a:lnTo>
                  <a:pt x="242" y="76"/>
                </a:lnTo>
                <a:lnTo>
                  <a:pt x="241" y="76"/>
                </a:lnTo>
                <a:lnTo>
                  <a:pt x="241" y="75"/>
                </a:lnTo>
                <a:lnTo>
                  <a:pt x="238" y="75"/>
                </a:lnTo>
                <a:lnTo>
                  <a:pt x="238" y="73"/>
                </a:lnTo>
                <a:lnTo>
                  <a:pt x="237" y="70"/>
                </a:lnTo>
                <a:lnTo>
                  <a:pt x="237" y="69"/>
                </a:lnTo>
                <a:lnTo>
                  <a:pt x="237" y="68"/>
                </a:lnTo>
                <a:lnTo>
                  <a:pt x="238" y="66"/>
                </a:lnTo>
                <a:lnTo>
                  <a:pt x="238" y="64"/>
                </a:lnTo>
                <a:lnTo>
                  <a:pt x="237" y="63"/>
                </a:lnTo>
                <a:lnTo>
                  <a:pt x="236" y="63"/>
                </a:lnTo>
                <a:lnTo>
                  <a:pt x="236" y="62"/>
                </a:lnTo>
                <a:lnTo>
                  <a:pt x="235" y="62"/>
                </a:lnTo>
                <a:lnTo>
                  <a:pt x="235" y="60"/>
                </a:lnTo>
                <a:lnTo>
                  <a:pt x="235" y="54"/>
                </a:lnTo>
                <a:lnTo>
                  <a:pt x="235" y="52"/>
                </a:lnTo>
                <a:lnTo>
                  <a:pt x="235" y="51"/>
                </a:lnTo>
                <a:lnTo>
                  <a:pt x="235" y="48"/>
                </a:lnTo>
                <a:lnTo>
                  <a:pt x="234" y="46"/>
                </a:lnTo>
                <a:lnTo>
                  <a:pt x="234" y="45"/>
                </a:lnTo>
                <a:lnTo>
                  <a:pt x="233" y="42"/>
                </a:lnTo>
                <a:lnTo>
                  <a:pt x="232" y="41"/>
                </a:lnTo>
                <a:lnTo>
                  <a:pt x="232" y="38"/>
                </a:lnTo>
                <a:lnTo>
                  <a:pt x="229" y="31"/>
                </a:lnTo>
                <a:lnTo>
                  <a:pt x="229" y="29"/>
                </a:lnTo>
                <a:lnTo>
                  <a:pt x="228" y="28"/>
                </a:lnTo>
                <a:lnTo>
                  <a:pt x="228" y="27"/>
                </a:lnTo>
                <a:lnTo>
                  <a:pt x="228" y="26"/>
                </a:lnTo>
                <a:lnTo>
                  <a:pt x="228" y="25"/>
                </a:lnTo>
                <a:lnTo>
                  <a:pt x="228" y="24"/>
                </a:lnTo>
                <a:lnTo>
                  <a:pt x="228" y="21"/>
                </a:lnTo>
                <a:lnTo>
                  <a:pt x="229" y="19"/>
                </a:lnTo>
                <a:lnTo>
                  <a:pt x="230" y="17"/>
                </a:lnTo>
                <a:lnTo>
                  <a:pt x="230" y="16"/>
                </a:lnTo>
                <a:lnTo>
                  <a:pt x="230" y="14"/>
                </a:lnTo>
                <a:lnTo>
                  <a:pt x="230" y="13"/>
                </a:lnTo>
                <a:lnTo>
                  <a:pt x="232" y="12"/>
                </a:lnTo>
                <a:lnTo>
                  <a:pt x="232" y="11"/>
                </a:lnTo>
                <a:lnTo>
                  <a:pt x="232" y="6"/>
                </a:lnTo>
                <a:lnTo>
                  <a:pt x="232" y="5"/>
                </a:lnTo>
                <a:lnTo>
                  <a:pt x="232" y="4"/>
                </a:lnTo>
                <a:lnTo>
                  <a:pt x="233" y="3"/>
                </a:lnTo>
                <a:lnTo>
                  <a:pt x="233" y="2"/>
                </a:lnTo>
                <a:lnTo>
                  <a:pt x="234" y="2"/>
                </a:lnTo>
                <a:lnTo>
                  <a:pt x="235" y="1"/>
                </a:lnTo>
                <a:lnTo>
                  <a:pt x="236" y="1"/>
                </a:lnTo>
                <a:lnTo>
                  <a:pt x="237" y="0"/>
                </a:lnTo>
                <a:lnTo>
                  <a:pt x="238" y="0"/>
                </a:lnTo>
                <a:lnTo>
                  <a:pt x="239" y="0"/>
                </a:lnTo>
                <a:lnTo>
                  <a:pt x="241" y="0"/>
                </a:lnTo>
                <a:lnTo>
                  <a:pt x="242" y="0"/>
                </a:lnTo>
                <a:lnTo>
                  <a:pt x="243" y="0"/>
                </a:lnTo>
                <a:lnTo>
                  <a:pt x="243" y="1"/>
                </a:lnTo>
                <a:lnTo>
                  <a:pt x="243" y="2"/>
                </a:lnTo>
                <a:lnTo>
                  <a:pt x="243" y="3"/>
                </a:lnTo>
                <a:lnTo>
                  <a:pt x="243" y="5"/>
                </a:lnTo>
                <a:lnTo>
                  <a:pt x="244" y="6"/>
                </a:lnTo>
                <a:lnTo>
                  <a:pt x="244" y="8"/>
                </a:lnTo>
                <a:lnTo>
                  <a:pt x="244" y="9"/>
                </a:lnTo>
                <a:lnTo>
                  <a:pt x="245" y="10"/>
                </a:lnTo>
                <a:lnTo>
                  <a:pt x="245" y="11"/>
                </a:lnTo>
                <a:lnTo>
                  <a:pt x="246" y="12"/>
                </a:lnTo>
                <a:lnTo>
                  <a:pt x="247" y="13"/>
                </a:lnTo>
                <a:lnTo>
                  <a:pt x="249" y="14"/>
                </a:lnTo>
                <a:lnTo>
                  <a:pt x="250" y="16"/>
                </a:lnTo>
                <a:lnTo>
                  <a:pt x="250" y="17"/>
                </a:lnTo>
                <a:lnTo>
                  <a:pt x="251" y="17"/>
                </a:lnTo>
                <a:lnTo>
                  <a:pt x="252" y="18"/>
                </a:lnTo>
                <a:lnTo>
                  <a:pt x="253" y="19"/>
                </a:lnTo>
                <a:lnTo>
                  <a:pt x="254" y="19"/>
                </a:lnTo>
                <a:lnTo>
                  <a:pt x="255" y="19"/>
                </a:lnTo>
                <a:lnTo>
                  <a:pt x="258" y="20"/>
                </a:lnTo>
                <a:lnTo>
                  <a:pt x="260" y="21"/>
                </a:lnTo>
                <a:lnTo>
                  <a:pt x="262" y="21"/>
                </a:lnTo>
                <a:lnTo>
                  <a:pt x="263" y="21"/>
                </a:lnTo>
                <a:lnTo>
                  <a:pt x="265" y="21"/>
                </a:lnTo>
                <a:lnTo>
                  <a:pt x="268" y="21"/>
                </a:lnTo>
                <a:close/>
                <a:moveTo>
                  <a:pt x="308" y="146"/>
                </a:moveTo>
                <a:lnTo>
                  <a:pt x="308" y="148"/>
                </a:lnTo>
                <a:lnTo>
                  <a:pt x="308" y="150"/>
                </a:lnTo>
                <a:lnTo>
                  <a:pt x="308" y="151"/>
                </a:lnTo>
                <a:lnTo>
                  <a:pt x="307" y="151"/>
                </a:lnTo>
                <a:lnTo>
                  <a:pt x="306" y="151"/>
                </a:lnTo>
                <a:lnTo>
                  <a:pt x="304" y="151"/>
                </a:lnTo>
                <a:lnTo>
                  <a:pt x="303" y="151"/>
                </a:lnTo>
                <a:lnTo>
                  <a:pt x="302" y="152"/>
                </a:lnTo>
                <a:lnTo>
                  <a:pt x="299" y="152"/>
                </a:lnTo>
                <a:lnTo>
                  <a:pt x="298" y="152"/>
                </a:lnTo>
                <a:lnTo>
                  <a:pt x="297" y="152"/>
                </a:lnTo>
                <a:lnTo>
                  <a:pt x="296" y="152"/>
                </a:lnTo>
                <a:lnTo>
                  <a:pt x="296" y="153"/>
                </a:lnTo>
                <a:lnTo>
                  <a:pt x="295" y="153"/>
                </a:lnTo>
                <a:lnTo>
                  <a:pt x="287" y="154"/>
                </a:lnTo>
                <a:lnTo>
                  <a:pt x="286" y="154"/>
                </a:lnTo>
                <a:lnTo>
                  <a:pt x="285" y="154"/>
                </a:lnTo>
                <a:lnTo>
                  <a:pt x="285" y="155"/>
                </a:lnTo>
                <a:lnTo>
                  <a:pt x="285" y="156"/>
                </a:lnTo>
                <a:lnTo>
                  <a:pt x="284" y="159"/>
                </a:lnTo>
                <a:lnTo>
                  <a:pt x="284" y="160"/>
                </a:lnTo>
                <a:lnTo>
                  <a:pt x="284" y="161"/>
                </a:lnTo>
                <a:lnTo>
                  <a:pt x="282" y="164"/>
                </a:lnTo>
                <a:lnTo>
                  <a:pt x="282" y="167"/>
                </a:lnTo>
                <a:lnTo>
                  <a:pt x="280" y="177"/>
                </a:lnTo>
                <a:lnTo>
                  <a:pt x="278" y="188"/>
                </a:lnTo>
                <a:lnTo>
                  <a:pt x="277" y="192"/>
                </a:lnTo>
                <a:lnTo>
                  <a:pt x="276" y="195"/>
                </a:lnTo>
                <a:lnTo>
                  <a:pt x="275" y="205"/>
                </a:lnTo>
                <a:lnTo>
                  <a:pt x="272" y="214"/>
                </a:lnTo>
                <a:lnTo>
                  <a:pt x="272" y="217"/>
                </a:lnTo>
                <a:lnTo>
                  <a:pt x="270" y="222"/>
                </a:lnTo>
                <a:lnTo>
                  <a:pt x="270" y="227"/>
                </a:lnTo>
                <a:lnTo>
                  <a:pt x="269" y="232"/>
                </a:lnTo>
                <a:lnTo>
                  <a:pt x="268" y="243"/>
                </a:lnTo>
                <a:lnTo>
                  <a:pt x="268" y="244"/>
                </a:lnTo>
                <a:lnTo>
                  <a:pt x="267" y="254"/>
                </a:lnTo>
                <a:lnTo>
                  <a:pt x="267" y="268"/>
                </a:lnTo>
                <a:lnTo>
                  <a:pt x="265" y="273"/>
                </a:lnTo>
                <a:lnTo>
                  <a:pt x="265" y="276"/>
                </a:lnTo>
                <a:lnTo>
                  <a:pt x="265" y="281"/>
                </a:lnTo>
                <a:lnTo>
                  <a:pt x="265" y="284"/>
                </a:lnTo>
                <a:lnTo>
                  <a:pt x="265" y="286"/>
                </a:lnTo>
                <a:lnTo>
                  <a:pt x="264" y="286"/>
                </a:lnTo>
                <a:lnTo>
                  <a:pt x="264" y="289"/>
                </a:lnTo>
                <a:lnTo>
                  <a:pt x="264" y="292"/>
                </a:lnTo>
                <a:lnTo>
                  <a:pt x="264" y="293"/>
                </a:lnTo>
                <a:lnTo>
                  <a:pt x="264" y="294"/>
                </a:lnTo>
                <a:lnTo>
                  <a:pt x="267" y="294"/>
                </a:lnTo>
                <a:lnTo>
                  <a:pt x="269" y="294"/>
                </a:lnTo>
                <a:lnTo>
                  <a:pt x="269" y="295"/>
                </a:lnTo>
                <a:lnTo>
                  <a:pt x="270" y="295"/>
                </a:lnTo>
                <a:lnTo>
                  <a:pt x="273" y="295"/>
                </a:lnTo>
                <a:lnTo>
                  <a:pt x="275" y="295"/>
                </a:lnTo>
                <a:lnTo>
                  <a:pt x="276" y="295"/>
                </a:lnTo>
                <a:lnTo>
                  <a:pt x="277" y="295"/>
                </a:lnTo>
                <a:lnTo>
                  <a:pt x="280" y="295"/>
                </a:lnTo>
                <a:lnTo>
                  <a:pt x="281" y="295"/>
                </a:lnTo>
                <a:lnTo>
                  <a:pt x="282" y="295"/>
                </a:lnTo>
                <a:lnTo>
                  <a:pt x="287" y="295"/>
                </a:lnTo>
                <a:lnTo>
                  <a:pt x="288" y="295"/>
                </a:lnTo>
                <a:lnTo>
                  <a:pt x="289" y="295"/>
                </a:lnTo>
                <a:lnTo>
                  <a:pt x="294" y="295"/>
                </a:lnTo>
                <a:lnTo>
                  <a:pt x="295" y="295"/>
                </a:lnTo>
                <a:lnTo>
                  <a:pt x="299" y="295"/>
                </a:lnTo>
                <a:lnTo>
                  <a:pt x="305" y="295"/>
                </a:lnTo>
                <a:lnTo>
                  <a:pt x="305" y="294"/>
                </a:lnTo>
                <a:lnTo>
                  <a:pt x="305" y="293"/>
                </a:lnTo>
                <a:lnTo>
                  <a:pt x="305" y="292"/>
                </a:lnTo>
                <a:lnTo>
                  <a:pt x="305" y="290"/>
                </a:lnTo>
                <a:lnTo>
                  <a:pt x="305" y="288"/>
                </a:lnTo>
                <a:lnTo>
                  <a:pt x="305" y="287"/>
                </a:lnTo>
                <a:lnTo>
                  <a:pt x="305" y="285"/>
                </a:lnTo>
                <a:lnTo>
                  <a:pt x="305" y="284"/>
                </a:lnTo>
                <a:lnTo>
                  <a:pt x="305" y="282"/>
                </a:lnTo>
                <a:lnTo>
                  <a:pt x="305" y="281"/>
                </a:lnTo>
                <a:lnTo>
                  <a:pt x="306" y="281"/>
                </a:lnTo>
                <a:lnTo>
                  <a:pt x="307" y="281"/>
                </a:lnTo>
                <a:lnTo>
                  <a:pt x="307" y="277"/>
                </a:lnTo>
                <a:lnTo>
                  <a:pt x="307" y="276"/>
                </a:lnTo>
                <a:lnTo>
                  <a:pt x="307" y="275"/>
                </a:lnTo>
                <a:lnTo>
                  <a:pt x="307" y="273"/>
                </a:lnTo>
                <a:lnTo>
                  <a:pt x="307" y="272"/>
                </a:lnTo>
                <a:lnTo>
                  <a:pt x="307" y="269"/>
                </a:lnTo>
                <a:lnTo>
                  <a:pt x="307" y="268"/>
                </a:lnTo>
                <a:lnTo>
                  <a:pt x="307" y="267"/>
                </a:lnTo>
                <a:lnTo>
                  <a:pt x="308" y="267"/>
                </a:lnTo>
                <a:lnTo>
                  <a:pt x="310" y="267"/>
                </a:lnTo>
                <a:lnTo>
                  <a:pt x="311" y="267"/>
                </a:lnTo>
                <a:lnTo>
                  <a:pt x="311" y="268"/>
                </a:lnTo>
                <a:lnTo>
                  <a:pt x="312" y="268"/>
                </a:lnTo>
                <a:lnTo>
                  <a:pt x="313" y="268"/>
                </a:lnTo>
                <a:lnTo>
                  <a:pt x="314" y="268"/>
                </a:lnTo>
                <a:lnTo>
                  <a:pt x="315" y="269"/>
                </a:lnTo>
                <a:lnTo>
                  <a:pt x="316" y="269"/>
                </a:lnTo>
                <a:lnTo>
                  <a:pt x="318" y="269"/>
                </a:lnTo>
                <a:lnTo>
                  <a:pt x="319" y="269"/>
                </a:lnTo>
                <a:lnTo>
                  <a:pt x="320" y="270"/>
                </a:lnTo>
                <a:lnTo>
                  <a:pt x="321" y="270"/>
                </a:lnTo>
                <a:lnTo>
                  <a:pt x="323" y="270"/>
                </a:lnTo>
                <a:lnTo>
                  <a:pt x="323" y="271"/>
                </a:lnTo>
                <a:lnTo>
                  <a:pt x="324" y="271"/>
                </a:lnTo>
                <a:lnTo>
                  <a:pt x="324" y="272"/>
                </a:lnTo>
                <a:lnTo>
                  <a:pt x="325" y="272"/>
                </a:lnTo>
                <a:lnTo>
                  <a:pt x="325" y="273"/>
                </a:lnTo>
                <a:lnTo>
                  <a:pt x="325" y="275"/>
                </a:lnTo>
                <a:lnTo>
                  <a:pt x="327" y="275"/>
                </a:lnTo>
                <a:lnTo>
                  <a:pt x="327" y="276"/>
                </a:lnTo>
                <a:lnTo>
                  <a:pt x="327" y="277"/>
                </a:lnTo>
                <a:lnTo>
                  <a:pt x="331" y="284"/>
                </a:lnTo>
                <a:lnTo>
                  <a:pt x="332" y="285"/>
                </a:lnTo>
                <a:lnTo>
                  <a:pt x="333" y="284"/>
                </a:lnTo>
                <a:lnTo>
                  <a:pt x="333" y="282"/>
                </a:lnTo>
                <a:lnTo>
                  <a:pt x="336" y="281"/>
                </a:lnTo>
                <a:lnTo>
                  <a:pt x="337" y="280"/>
                </a:lnTo>
                <a:lnTo>
                  <a:pt x="338" y="280"/>
                </a:lnTo>
                <a:lnTo>
                  <a:pt x="339" y="281"/>
                </a:lnTo>
                <a:lnTo>
                  <a:pt x="340" y="281"/>
                </a:lnTo>
                <a:lnTo>
                  <a:pt x="341" y="281"/>
                </a:lnTo>
                <a:lnTo>
                  <a:pt x="341" y="282"/>
                </a:lnTo>
                <a:lnTo>
                  <a:pt x="342" y="282"/>
                </a:lnTo>
                <a:lnTo>
                  <a:pt x="342" y="284"/>
                </a:lnTo>
                <a:lnTo>
                  <a:pt x="344" y="285"/>
                </a:lnTo>
                <a:lnTo>
                  <a:pt x="345" y="285"/>
                </a:lnTo>
                <a:lnTo>
                  <a:pt x="346" y="285"/>
                </a:lnTo>
                <a:lnTo>
                  <a:pt x="347" y="285"/>
                </a:lnTo>
                <a:lnTo>
                  <a:pt x="348" y="286"/>
                </a:lnTo>
                <a:lnTo>
                  <a:pt x="349" y="286"/>
                </a:lnTo>
                <a:lnTo>
                  <a:pt x="350" y="286"/>
                </a:lnTo>
                <a:lnTo>
                  <a:pt x="350" y="287"/>
                </a:lnTo>
                <a:lnTo>
                  <a:pt x="353" y="287"/>
                </a:lnTo>
                <a:lnTo>
                  <a:pt x="354" y="287"/>
                </a:lnTo>
                <a:lnTo>
                  <a:pt x="355" y="288"/>
                </a:lnTo>
                <a:lnTo>
                  <a:pt x="356" y="288"/>
                </a:lnTo>
                <a:lnTo>
                  <a:pt x="357" y="288"/>
                </a:lnTo>
                <a:lnTo>
                  <a:pt x="357" y="289"/>
                </a:lnTo>
                <a:lnTo>
                  <a:pt x="357" y="290"/>
                </a:lnTo>
                <a:lnTo>
                  <a:pt x="358" y="292"/>
                </a:lnTo>
                <a:lnTo>
                  <a:pt x="358" y="293"/>
                </a:lnTo>
                <a:lnTo>
                  <a:pt x="358" y="294"/>
                </a:lnTo>
                <a:lnTo>
                  <a:pt x="359" y="294"/>
                </a:lnTo>
                <a:lnTo>
                  <a:pt x="359" y="295"/>
                </a:lnTo>
                <a:lnTo>
                  <a:pt x="359" y="296"/>
                </a:lnTo>
                <a:lnTo>
                  <a:pt x="360" y="296"/>
                </a:lnTo>
                <a:lnTo>
                  <a:pt x="360" y="297"/>
                </a:lnTo>
                <a:lnTo>
                  <a:pt x="360" y="299"/>
                </a:lnTo>
                <a:lnTo>
                  <a:pt x="362" y="301"/>
                </a:lnTo>
                <a:lnTo>
                  <a:pt x="364" y="301"/>
                </a:lnTo>
                <a:lnTo>
                  <a:pt x="366" y="301"/>
                </a:lnTo>
                <a:lnTo>
                  <a:pt x="368" y="301"/>
                </a:lnTo>
                <a:lnTo>
                  <a:pt x="371" y="301"/>
                </a:lnTo>
                <a:lnTo>
                  <a:pt x="373" y="301"/>
                </a:lnTo>
                <a:lnTo>
                  <a:pt x="374" y="301"/>
                </a:lnTo>
                <a:lnTo>
                  <a:pt x="376" y="301"/>
                </a:lnTo>
                <a:lnTo>
                  <a:pt x="377" y="301"/>
                </a:lnTo>
                <a:lnTo>
                  <a:pt x="379" y="301"/>
                </a:lnTo>
                <a:lnTo>
                  <a:pt x="381" y="301"/>
                </a:lnTo>
                <a:lnTo>
                  <a:pt x="382" y="299"/>
                </a:lnTo>
                <a:lnTo>
                  <a:pt x="383" y="299"/>
                </a:lnTo>
                <a:lnTo>
                  <a:pt x="384" y="299"/>
                </a:lnTo>
                <a:lnTo>
                  <a:pt x="385" y="299"/>
                </a:lnTo>
                <a:lnTo>
                  <a:pt x="387" y="299"/>
                </a:lnTo>
                <a:lnTo>
                  <a:pt x="389" y="299"/>
                </a:lnTo>
                <a:lnTo>
                  <a:pt x="390" y="299"/>
                </a:lnTo>
                <a:lnTo>
                  <a:pt x="391" y="299"/>
                </a:lnTo>
                <a:lnTo>
                  <a:pt x="392" y="298"/>
                </a:lnTo>
                <a:lnTo>
                  <a:pt x="393" y="298"/>
                </a:lnTo>
                <a:lnTo>
                  <a:pt x="394" y="298"/>
                </a:lnTo>
                <a:lnTo>
                  <a:pt x="394" y="297"/>
                </a:lnTo>
                <a:lnTo>
                  <a:pt x="396" y="297"/>
                </a:lnTo>
                <a:lnTo>
                  <a:pt x="396" y="296"/>
                </a:lnTo>
                <a:lnTo>
                  <a:pt x="397" y="295"/>
                </a:lnTo>
                <a:lnTo>
                  <a:pt x="397" y="292"/>
                </a:lnTo>
                <a:lnTo>
                  <a:pt x="398" y="290"/>
                </a:lnTo>
                <a:lnTo>
                  <a:pt x="399" y="289"/>
                </a:lnTo>
                <a:lnTo>
                  <a:pt x="400" y="287"/>
                </a:lnTo>
                <a:lnTo>
                  <a:pt x="399" y="287"/>
                </a:lnTo>
                <a:lnTo>
                  <a:pt x="398" y="287"/>
                </a:lnTo>
                <a:lnTo>
                  <a:pt x="396" y="285"/>
                </a:lnTo>
                <a:lnTo>
                  <a:pt x="396" y="284"/>
                </a:lnTo>
                <a:lnTo>
                  <a:pt x="394" y="284"/>
                </a:lnTo>
                <a:lnTo>
                  <a:pt x="393" y="282"/>
                </a:lnTo>
                <a:lnTo>
                  <a:pt x="392" y="281"/>
                </a:lnTo>
                <a:lnTo>
                  <a:pt x="391" y="280"/>
                </a:lnTo>
                <a:lnTo>
                  <a:pt x="391" y="279"/>
                </a:lnTo>
                <a:lnTo>
                  <a:pt x="391" y="278"/>
                </a:lnTo>
                <a:lnTo>
                  <a:pt x="392" y="278"/>
                </a:lnTo>
                <a:lnTo>
                  <a:pt x="392" y="277"/>
                </a:lnTo>
                <a:lnTo>
                  <a:pt x="393" y="277"/>
                </a:lnTo>
                <a:lnTo>
                  <a:pt x="406" y="277"/>
                </a:lnTo>
                <a:lnTo>
                  <a:pt x="410" y="277"/>
                </a:lnTo>
                <a:lnTo>
                  <a:pt x="411" y="277"/>
                </a:lnTo>
                <a:lnTo>
                  <a:pt x="413" y="277"/>
                </a:lnTo>
                <a:lnTo>
                  <a:pt x="414" y="276"/>
                </a:lnTo>
                <a:lnTo>
                  <a:pt x="413" y="275"/>
                </a:lnTo>
                <a:lnTo>
                  <a:pt x="413" y="273"/>
                </a:lnTo>
                <a:lnTo>
                  <a:pt x="413" y="272"/>
                </a:lnTo>
                <a:lnTo>
                  <a:pt x="414" y="272"/>
                </a:lnTo>
                <a:lnTo>
                  <a:pt x="415" y="272"/>
                </a:lnTo>
                <a:lnTo>
                  <a:pt x="414" y="272"/>
                </a:lnTo>
                <a:lnTo>
                  <a:pt x="414" y="271"/>
                </a:lnTo>
                <a:lnTo>
                  <a:pt x="414" y="269"/>
                </a:lnTo>
                <a:lnTo>
                  <a:pt x="413" y="267"/>
                </a:lnTo>
                <a:lnTo>
                  <a:pt x="413" y="265"/>
                </a:lnTo>
                <a:lnTo>
                  <a:pt x="413" y="264"/>
                </a:lnTo>
                <a:lnTo>
                  <a:pt x="411" y="264"/>
                </a:lnTo>
                <a:lnTo>
                  <a:pt x="410" y="264"/>
                </a:lnTo>
                <a:lnTo>
                  <a:pt x="409" y="263"/>
                </a:lnTo>
                <a:lnTo>
                  <a:pt x="409" y="264"/>
                </a:lnTo>
                <a:lnTo>
                  <a:pt x="409" y="267"/>
                </a:lnTo>
                <a:lnTo>
                  <a:pt x="410" y="268"/>
                </a:lnTo>
                <a:lnTo>
                  <a:pt x="410" y="269"/>
                </a:lnTo>
                <a:lnTo>
                  <a:pt x="409" y="270"/>
                </a:lnTo>
                <a:lnTo>
                  <a:pt x="408" y="269"/>
                </a:lnTo>
                <a:lnTo>
                  <a:pt x="408" y="268"/>
                </a:lnTo>
                <a:lnTo>
                  <a:pt x="408" y="267"/>
                </a:lnTo>
                <a:lnTo>
                  <a:pt x="407" y="267"/>
                </a:lnTo>
                <a:lnTo>
                  <a:pt x="406" y="265"/>
                </a:lnTo>
                <a:lnTo>
                  <a:pt x="406" y="264"/>
                </a:lnTo>
                <a:lnTo>
                  <a:pt x="407" y="264"/>
                </a:lnTo>
                <a:lnTo>
                  <a:pt x="407" y="263"/>
                </a:lnTo>
                <a:lnTo>
                  <a:pt x="408" y="263"/>
                </a:lnTo>
                <a:lnTo>
                  <a:pt x="407" y="263"/>
                </a:lnTo>
                <a:lnTo>
                  <a:pt x="406" y="261"/>
                </a:lnTo>
                <a:lnTo>
                  <a:pt x="407" y="261"/>
                </a:lnTo>
                <a:lnTo>
                  <a:pt x="408" y="261"/>
                </a:lnTo>
                <a:lnTo>
                  <a:pt x="409" y="261"/>
                </a:lnTo>
                <a:lnTo>
                  <a:pt x="410" y="261"/>
                </a:lnTo>
                <a:lnTo>
                  <a:pt x="411" y="261"/>
                </a:lnTo>
                <a:lnTo>
                  <a:pt x="413" y="260"/>
                </a:lnTo>
                <a:lnTo>
                  <a:pt x="413" y="259"/>
                </a:lnTo>
                <a:lnTo>
                  <a:pt x="413" y="257"/>
                </a:lnTo>
                <a:lnTo>
                  <a:pt x="413" y="256"/>
                </a:lnTo>
                <a:lnTo>
                  <a:pt x="411" y="256"/>
                </a:lnTo>
                <a:lnTo>
                  <a:pt x="415" y="255"/>
                </a:lnTo>
                <a:lnTo>
                  <a:pt x="415" y="252"/>
                </a:lnTo>
                <a:lnTo>
                  <a:pt x="414" y="251"/>
                </a:lnTo>
                <a:lnTo>
                  <a:pt x="414" y="247"/>
                </a:lnTo>
                <a:lnTo>
                  <a:pt x="413" y="245"/>
                </a:lnTo>
                <a:lnTo>
                  <a:pt x="411" y="238"/>
                </a:lnTo>
                <a:lnTo>
                  <a:pt x="410" y="236"/>
                </a:lnTo>
                <a:lnTo>
                  <a:pt x="409" y="231"/>
                </a:lnTo>
                <a:lnTo>
                  <a:pt x="409" y="230"/>
                </a:lnTo>
                <a:lnTo>
                  <a:pt x="408" y="231"/>
                </a:lnTo>
                <a:lnTo>
                  <a:pt x="408" y="230"/>
                </a:lnTo>
                <a:lnTo>
                  <a:pt x="407" y="223"/>
                </a:lnTo>
                <a:lnTo>
                  <a:pt x="407" y="222"/>
                </a:lnTo>
                <a:lnTo>
                  <a:pt x="406" y="222"/>
                </a:lnTo>
                <a:lnTo>
                  <a:pt x="405" y="222"/>
                </a:lnTo>
                <a:lnTo>
                  <a:pt x="403" y="222"/>
                </a:lnTo>
                <a:lnTo>
                  <a:pt x="402" y="223"/>
                </a:lnTo>
                <a:lnTo>
                  <a:pt x="401" y="223"/>
                </a:lnTo>
                <a:lnTo>
                  <a:pt x="400" y="223"/>
                </a:lnTo>
                <a:lnTo>
                  <a:pt x="399" y="223"/>
                </a:lnTo>
                <a:lnTo>
                  <a:pt x="402" y="221"/>
                </a:lnTo>
                <a:lnTo>
                  <a:pt x="403" y="220"/>
                </a:lnTo>
                <a:lnTo>
                  <a:pt x="402" y="220"/>
                </a:lnTo>
                <a:lnTo>
                  <a:pt x="402" y="219"/>
                </a:lnTo>
                <a:lnTo>
                  <a:pt x="401" y="218"/>
                </a:lnTo>
                <a:lnTo>
                  <a:pt x="400" y="217"/>
                </a:lnTo>
                <a:lnTo>
                  <a:pt x="400" y="215"/>
                </a:lnTo>
                <a:lnTo>
                  <a:pt x="399" y="214"/>
                </a:lnTo>
                <a:lnTo>
                  <a:pt x="399" y="212"/>
                </a:lnTo>
                <a:lnTo>
                  <a:pt x="398" y="212"/>
                </a:lnTo>
                <a:lnTo>
                  <a:pt x="397" y="213"/>
                </a:lnTo>
                <a:lnTo>
                  <a:pt x="394" y="213"/>
                </a:lnTo>
                <a:lnTo>
                  <a:pt x="396" y="214"/>
                </a:lnTo>
                <a:lnTo>
                  <a:pt x="394" y="214"/>
                </a:lnTo>
                <a:lnTo>
                  <a:pt x="390" y="214"/>
                </a:lnTo>
                <a:lnTo>
                  <a:pt x="380" y="214"/>
                </a:lnTo>
                <a:lnTo>
                  <a:pt x="377" y="217"/>
                </a:lnTo>
                <a:lnTo>
                  <a:pt x="375" y="214"/>
                </a:lnTo>
                <a:lnTo>
                  <a:pt x="373" y="214"/>
                </a:lnTo>
                <a:lnTo>
                  <a:pt x="368" y="217"/>
                </a:lnTo>
                <a:lnTo>
                  <a:pt x="365" y="219"/>
                </a:lnTo>
                <a:lnTo>
                  <a:pt x="360" y="219"/>
                </a:lnTo>
                <a:lnTo>
                  <a:pt x="355" y="219"/>
                </a:lnTo>
                <a:lnTo>
                  <a:pt x="354" y="217"/>
                </a:lnTo>
                <a:lnTo>
                  <a:pt x="350" y="214"/>
                </a:lnTo>
                <a:lnTo>
                  <a:pt x="349" y="213"/>
                </a:lnTo>
                <a:lnTo>
                  <a:pt x="348" y="213"/>
                </a:lnTo>
                <a:lnTo>
                  <a:pt x="348" y="212"/>
                </a:lnTo>
                <a:lnTo>
                  <a:pt x="347" y="212"/>
                </a:lnTo>
                <a:lnTo>
                  <a:pt x="346" y="211"/>
                </a:lnTo>
                <a:lnTo>
                  <a:pt x="345" y="212"/>
                </a:lnTo>
                <a:lnTo>
                  <a:pt x="345" y="210"/>
                </a:lnTo>
                <a:lnTo>
                  <a:pt x="345" y="209"/>
                </a:lnTo>
                <a:lnTo>
                  <a:pt x="345" y="207"/>
                </a:lnTo>
                <a:lnTo>
                  <a:pt x="345" y="204"/>
                </a:lnTo>
                <a:lnTo>
                  <a:pt x="334" y="193"/>
                </a:lnTo>
                <a:lnTo>
                  <a:pt x="333" y="192"/>
                </a:lnTo>
                <a:lnTo>
                  <a:pt x="332" y="190"/>
                </a:lnTo>
                <a:lnTo>
                  <a:pt x="330" y="192"/>
                </a:lnTo>
                <a:lnTo>
                  <a:pt x="327" y="192"/>
                </a:lnTo>
                <a:lnTo>
                  <a:pt x="325" y="192"/>
                </a:lnTo>
                <a:lnTo>
                  <a:pt x="325" y="188"/>
                </a:lnTo>
                <a:lnTo>
                  <a:pt x="325" y="187"/>
                </a:lnTo>
                <a:lnTo>
                  <a:pt x="325" y="186"/>
                </a:lnTo>
                <a:lnTo>
                  <a:pt x="325" y="185"/>
                </a:lnTo>
                <a:lnTo>
                  <a:pt x="325" y="184"/>
                </a:lnTo>
                <a:lnTo>
                  <a:pt x="323" y="184"/>
                </a:lnTo>
                <a:lnTo>
                  <a:pt x="322" y="184"/>
                </a:lnTo>
                <a:lnTo>
                  <a:pt x="323" y="181"/>
                </a:lnTo>
                <a:lnTo>
                  <a:pt x="323" y="180"/>
                </a:lnTo>
                <a:lnTo>
                  <a:pt x="323" y="179"/>
                </a:lnTo>
                <a:lnTo>
                  <a:pt x="324" y="177"/>
                </a:lnTo>
                <a:lnTo>
                  <a:pt x="324" y="175"/>
                </a:lnTo>
                <a:lnTo>
                  <a:pt x="325" y="173"/>
                </a:lnTo>
                <a:lnTo>
                  <a:pt x="325" y="172"/>
                </a:lnTo>
                <a:lnTo>
                  <a:pt x="325" y="171"/>
                </a:lnTo>
                <a:lnTo>
                  <a:pt x="327" y="169"/>
                </a:lnTo>
                <a:lnTo>
                  <a:pt x="328" y="165"/>
                </a:lnTo>
                <a:lnTo>
                  <a:pt x="328" y="164"/>
                </a:lnTo>
                <a:lnTo>
                  <a:pt x="329" y="163"/>
                </a:lnTo>
                <a:lnTo>
                  <a:pt x="330" y="161"/>
                </a:lnTo>
                <a:lnTo>
                  <a:pt x="330" y="160"/>
                </a:lnTo>
                <a:lnTo>
                  <a:pt x="331" y="160"/>
                </a:lnTo>
                <a:lnTo>
                  <a:pt x="331" y="158"/>
                </a:lnTo>
                <a:lnTo>
                  <a:pt x="332" y="158"/>
                </a:lnTo>
                <a:lnTo>
                  <a:pt x="333" y="155"/>
                </a:lnTo>
                <a:lnTo>
                  <a:pt x="334" y="154"/>
                </a:lnTo>
                <a:lnTo>
                  <a:pt x="336" y="152"/>
                </a:lnTo>
                <a:lnTo>
                  <a:pt x="337" y="150"/>
                </a:lnTo>
                <a:lnTo>
                  <a:pt x="338" y="150"/>
                </a:lnTo>
                <a:lnTo>
                  <a:pt x="339" y="147"/>
                </a:lnTo>
                <a:lnTo>
                  <a:pt x="339" y="146"/>
                </a:lnTo>
                <a:lnTo>
                  <a:pt x="337" y="146"/>
                </a:lnTo>
                <a:lnTo>
                  <a:pt x="336" y="146"/>
                </a:lnTo>
                <a:lnTo>
                  <a:pt x="333" y="146"/>
                </a:lnTo>
                <a:lnTo>
                  <a:pt x="331" y="146"/>
                </a:lnTo>
                <a:lnTo>
                  <a:pt x="330" y="146"/>
                </a:lnTo>
                <a:lnTo>
                  <a:pt x="327" y="146"/>
                </a:lnTo>
                <a:lnTo>
                  <a:pt x="325" y="146"/>
                </a:lnTo>
                <a:lnTo>
                  <a:pt x="321" y="146"/>
                </a:lnTo>
                <a:lnTo>
                  <a:pt x="319" y="146"/>
                </a:lnTo>
                <a:lnTo>
                  <a:pt x="316" y="146"/>
                </a:lnTo>
                <a:lnTo>
                  <a:pt x="312" y="146"/>
                </a:lnTo>
                <a:lnTo>
                  <a:pt x="308" y="146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3669AEC3-A33C-39E8-54A3-13A3ADFA9D38}"/>
              </a:ext>
            </a:extLst>
          </p:cNvPr>
          <p:cNvSpPr>
            <a:spLocks noChangeArrowheads="1"/>
          </p:cNvSpPr>
          <p:nvPr/>
        </p:nvSpPr>
        <p:spPr bwMode="gray">
          <a:xfrm>
            <a:off x="4042272" y="257398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5" name="肘形连接符 164">
            <a:extLst>
              <a:ext uri="{FF2B5EF4-FFF2-40B4-BE49-F238E27FC236}">
                <a16:creationId xmlns:a16="http://schemas.microsoft.com/office/drawing/2014/main" id="{34FD7A73-9B34-DCE3-584D-CC2059DCD9A0}"/>
              </a:ext>
            </a:extLst>
          </p:cNvPr>
          <p:cNvCxnSpPr>
            <a:cxnSpLocks/>
            <a:stCxn id="6" idx="3"/>
            <a:endCxn id="4" idx="0"/>
          </p:cNvCxnSpPr>
          <p:nvPr/>
        </p:nvCxnSpPr>
        <p:spPr>
          <a:xfrm>
            <a:off x="3717785" y="1853024"/>
            <a:ext cx="366695" cy="72095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6" name="圆角矩形 45">
            <a:extLst>
              <a:ext uri="{FF2B5EF4-FFF2-40B4-BE49-F238E27FC236}">
                <a16:creationId xmlns:a16="http://schemas.microsoft.com/office/drawing/2014/main" id="{983B1891-C138-F4D5-601C-F46004C7FFFE}"/>
              </a:ext>
            </a:extLst>
          </p:cNvPr>
          <p:cNvSpPr/>
          <p:nvPr/>
        </p:nvSpPr>
        <p:spPr>
          <a:xfrm>
            <a:off x="2386495" y="168904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Concord</a:t>
            </a:r>
          </a:p>
        </p:txBody>
      </p:sp>
      <p:sp>
        <p:nvSpPr>
          <p:cNvPr id="10" name="Oval 25">
            <a:extLst>
              <a:ext uri="{FF2B5EF4-FFF2-40B4-BE49-F238E27FC236}">
                <a16:creationId xmlns:a16="http://schemas.microsoft.com/office/drawing/2014/main" id="{7BC76A18-1A66-3C34-0B97-EFB3E82398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2001875" y="2951834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1" name="肘形连接符 164">
            <a:extLst>
              <a:ext uri="{FF2B5EF4-FFF2-40B4-BE49-F238E27FC236}">
                <a16:creationId xmlns:a16="http://schemas.microsoft.com/office/drawing/2014/main" id="{3CD2F312-25E6-A144-150F-C0272CA5A9DE}"/>
              </a:ext>
            </a:extLst>
          </p:cNvPr>
          <p:cNvCxnSpPr>
            <a:cxnSpLocks/>
            <a:stCxn id="12" idx="3"/>
            <a:endCxn id="10" idx="0"/>
          </p:cNvCxnSpPr>
          <p:nvPr/>
        </p:nvCxnSpPr>
        <p:spPr>
          <a:xfrm>
            <a:off x="1870842" y="2285101"/>
            <a:ext cx="173241" cy="66673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2" name="圆角矩形 45">
            <a:extLst>
              <a:ext uri="{FF2B5EF4-FFF2-40B4-BE49-F238E27FC236}">
                <a16:creationId xmlns:a16="http://schemas.microsoft.com/office/drawing/2014/main" id="{F13B895C-97B4-E562-F6B3-BDFF26306064}"/>
              </a:ext>
            </a:extLst>
          </p:cNvPr>
          <p:cNvSpPr/>
          <p:nvPr/>
        </p:nvSpPr>
        <p:spPr>
          <a:xfrm>
            <a:off x="539552" y="212112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Richmond</a:t>
            </a:r>
          </a:p>
        </p:txBody>
      </p:sp>
      <p:sp>
        <p:nvSpPr>
          <p:cNvPr id="14" name="Oval 25">
            <a:extLst>
              <a:ext uri="{FF2B5EF4-FFF2-40B4-BE49-F238E27FC236}">
                <a16:creationId xmlns:a16="http://schemas.microsoft.com/office/drawing/2014/main" id="{90FA1A56-4C13-8D52-E089-AC02C1B0D92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274067" y="2536197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5" name="肘形连接符 164">
            <a:extLst>
              <a:ext uri="{FF2B5EF4-FFF2-40B4-BE49-F238E27FC236}">
                <a16:creationId xmlns:a16="http://schemas.microsoft.com/office/drawing/2014/main" id="{AAC82CE1-5A28-CA5C-6385-0A74B736AF12}"/>
              </a:ext>
            </a:extLst>
          </p:cNvPr>
          <p:cNvCxnSpPr>
            <a:cxnSpLocks/>
            <a:stCxn id="16" idx="3"/>
            <a:endCxn id="14" idx="0"/>
          </p:cNvCxnSpPr>
          <p:nvPr/>
        </p:nvCxnSpPr>
        <p:spPr>
          <a:xfrm>
            <a:off x="5072214" y="1442551"/>
            <a:ext cx="244061" cy="1093646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6" name="圆角矩形 45">
            <a:extLst>
              <a:ext uri="{FF2B5EF4-FFF2-40B4-BE49-F238E27FC236}">
                <a16:creationId xmlns:a16="http://schemas.microsoft.com/office/drawing/2014/main" id="{9DDD9BD9-94F2-0420-9374-2B2C3D9E6CE3}"/>
              </a:ext>
            </a:extLst>
          </p:cNvPr>
          <p:cNvSpPr/>
          <p:nvPr/>
        </p:nvSpPr>
        <p:spPr>
          <a:xfrm>
            <a:off x="3740924" y="127857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lvl="0" algn="ctr" defTabSz="913706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Antioch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12FA4DC-6E84-F427-42E8-D2ECEB428F78}"/>
              </a:ext>
            </a:extLst>
          </p:cNvPr>
          <p:cNvGrpSpPr/>
          <p:nvPr/>
        </p:nvGrpSpPr>
        <p:grpSpPr>
          <a:xfrm rot="14470573">
            <a:off x="7145049" y="3496610"/>
            <a:ext cx="1211303" cy="1211303"/>
            <a:chOff x="7123083" y="3603659"/>
            <a:chExt cx="1211303" cy="1211303"/>
          </a:xfrm>
        </p:grpSpPr>
        <p:sp>
          <p:nvSpPr>
            <p:cNvPr id="28" name="Teardrop 27">
              <a:extLst>
                <a:ext uri="{FF2B5EF4-FFF2-40B4-BE49-F238E27FC236}">
                  <a16:creationId xmlns:a16="http://schemas.microsoft.com/office/drawing/2014/main" id="{434E3A49-C56A-56F9-BF8A-9E142556E858}"/>
                </a:ext>
              </a:extLst>
            </p:cNvPr>
            <p:cNvSpPr/>
            <p:nvPr/>
          </p:nvSpPr>
          <p:spPr>
            <a:xfrm rot="2700000">
              <a:off x="7123083" y="3603659"/>
              <a:ext cx="1211303" cy="1211303"/>
            </a:xfrm>
            <a:prstGeom prst="teardrop">
              <a:avLst>
                <a:gd name="adj" fmla="val 100000"/>
              </a:avLst>
            </a:prstGeom>
            <a:solidFill>
              <a:srgbClr val="F7964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317CA20-B8A6-FFAA-2127-1EB2B1D95101}"/>
                </a:ext>
              </a:extLst>
            </p:cNvPr>
            <p:cNvSpPr/>
            <p:nvPr/>
          </p:nvSpPr>
          <p:spPr>
            <a:xfrm>
              <a:off x="7161937" y="3642680"/>
              <a:ext cx="1133594" cy="1133474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45C1D82-EB26-107D-B09D-0E01E7AF8128}"/>
              </a:ext>
            </a:extLst>
          </p:cNvPr>
          <p:cNvGrpSpPr/>
          <p:nvPr/>
        </p:nvGrpSpPr>
        <p:grpSpPr>
          <a:xfrm rot="19278685">
            <a:off x="900007" y="3625728"/>
            <a:ext cx="1211303" cy="1211303"/>
            <a:chOff x="5868144" y="3603659"/>
            <a:chExt cx="1211303" cy="1211303"/>
          </a:xfrm>
        </p:grpSpPr>
        <p:sp>
          <p:nvSpPr>
            <p:cNvPr id="30" name="Teardrop 29">
              <a:extLst>
                <a:ext uri="{FF2B5EF4-FFF2-40B4-BE49-F238E27FC236}">
                  <a16:creationId xmlns:a16="http://schemas.microsoft.com/office/drawing/2014/main" id="{D627B87B-663B-5689-EE0B-760FA23F3C3D}"/>
                </a:ext>
              </a:extLst>
            </p:cNvPr>
            <p:cNvSpPr/>
            <p:nvPr/>
          </p:nvSpPr>
          <p:spPr>
            <a:xfrm rot="2700000">
              <a:off x="5868144" y="3603659"/>
              <a:ext cx="1211303" cy="1211303"/>
            </a:xfrm>
            <a:prstGeom prst="teardrop">
              <a:avLst>
                <a:gd name="adj" fmla="val 100000"/>
              </a:avLst>
            </a:prstGeom>
            <a:solidFill>
              <a:srgbClr val="C3B996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FF6C1057-124B-FF23-E137-925E0E12DA6F}"/>
                </a:ext>
              </a:extLst>
            </p:cNvPr>
            <p:cNvSpPr/>
            <p:nvPr/>
          </p:nvSpPr>
          <p:spPr>
            <a:xfrm>
              <a:off x="5906998" y="3642680"/>
              <a:ext cx="1133594" cy="1133474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rgbClr val="C3B996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1" tIns="301349" rIns="301499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</p:grpSp>
      <p:sp>
        <p:nvSpPr>
          <p:cNvPr id="35" name="Freeform 177">
            <a:extLst>
              <a:ext uri="{FF2B5EF4-FFF2-40B4-BE49-F238E27FC236}">
                <a16:creationId xmlns:a16="http://schemas.microsoft.com/office/drawing/2014/main" id="{CC839554-3216-FD18-AC20-EF25F8942C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5961" y="3909221"/>
            <a:ext cx="696086" cy="696086"/>
          </a:xfrm>
          <a:custGeom>
            <a:avLst/>
            <a:gdLst>
              <a:gd name="T0" fmla="*/ 633 w 649"/>
              <a:gd name="T1" fmla="*/ 30 h 649"/>
              <a:gd name="T2" fmla="*/ 633 w 649"/>
              <a:gd name="T3" fmla="*/ 30 h 649"/>
              <a:gd name="T4" fmla="*/ 530 w 649"/>
              <a:gd name="T5" fmla="*/ 30 h 649"/>
              <a:gd name="T6" fmla="*/ 412 w 649"/>
              <a:gd name="T7" fmla="*/ 163 h 649"/>
              <a:gd name="T8" fmla="*/ 177 w 649"/>
              <a:gd name="T9" fmla="*/ 74 h 649"/>
              <a:gd name="T10" fmla="*/ 103 w 649"/>
              <a:gd name="T11" fmla="*/ 89 h 649"/>
              <a:gd name="T12" fmla="*/ 103 w 649"/>
              <a:gd name="T13" fmla="*/ 177 h 649"/>
              <a:gd name="T14" fmla="*/ 265 w 649"/>
              <a:gd name="T15" fmla="*/ 310 h 649"/>
              <a:gd name="T16" fmla="*/ 162 w 649"/>
              <a:gd name="T17" fmla="*/ 413 h 649"/>
              <a:gd name="T18" fmla="*/ 59 w 649"/>
              <a:gd name="T19" fmla="*/ 383 h 649"/>
              <a:gd name="T20" fmla="*/ 29 w 649"/>
              <a:gd name="T21" fmla="*/ 398 h 649"/>
              <a:gd name="T22" fmla="*/ 15 w 649"/>
              <a:gd name="T23" fmla="*/ 442 h 649"/>
              <a:gd name="T24" fmla="*/ 132 w 649"/>
              <a:gd name="T25" fmla="*/ 530 h 649"/>
              <a:gd name="T26" fmla="*/ 221 w 649"/>
              <a:gd name="T27" fmla="*/ 634 h 649"/>
              <a:gd name="T28" fmla="*/ 265 w 649"/>
              <a:gd name="T29" fmla="*/ 619 h 649"/>
              <a:gd name="T30" fmla="*/ 265 w 649"/>
              <a:gd name="T31" fmla="*/ 589 h 649"/>
              <a:gd name="T32" fmla="*/ 250 w 649"/>
              <a:gd name="T33" fmla="*/ 501 h 649"/>
              <a:gd name="T34" fmla="*/ 353 w 649"/>
              <a:gd name="T35" fmla="*/ 398 h 649"/>
              <a:gd name="T36" fmla="*/ 486 w 649"/>
              <a:gd name="T37" fmla="*/ 560 h 649"/>
              <a:gd name="T38" fmla="*/ 574 w 649"/>
              <a:gd name="T39" fmla="*/ 560 h 649"/>
              <a:gd name="T40" fmla="*/ 589 w 649"/>
              <a:gd name="T41" fmla="*/ 486 h 649"/>
              <a:gd name="T42" fmla="*/ 500 w 649"/>
              <a:gd name="T43" fmla="*/ 251 h 649"/>
              <a:gd name="T44" fmla="*/ 618 w 649"/>
              <a:gd name="T45" fmla="*/ 118 h 649"/>
              <a:gd name="T46" fmla="*/ 633 w 649"/>
              <a:gd name="T47" fmla="*/ 30 h 649"/>
              <a:gd name="T48" fmla="*/ 603 w 649"/>
              <a:gd name="T49" fmla="*/ 104 h 649"/>
              <a:gd name="T50" fmla="*/ 603 w 649"/>
              <a:gd name="T51" fmla="*/ 104 h 649"/>
              <a:gd name="T52" fmla="*/ 456 w 649"/>
              <a:gd name="T53" fmla="*/ 251 h 649"/>
              <a:gd name="T54" fmla="*/ 545 w 649"/>
              <a:gd name="T55" fmla="*/ 486 h 649"/>
              <a:gd name="T56" fmla="*/ 545 w 649"/>
              <a:gd name="T57" fmla="*/ 530 h 649"/>
              <a:gd name="T58" fmla="*/ 500 w 649"/>
              <a:gd name="T59" fmla="*/ 530 h 649"/>
              <a:gd name="T60" fmla="*/ 368 w 649"/>
              <a:gd name="T61" fmla="*/ 339 h 649"/>
              <a:gd name="T62" fmla="*/ 206 w 649"/>
              <a:gd name="T63" fmla="*/ 486 h 649"/>
              <a:gd name="T64" fmla="*/ 236 w 649"/>
              <a:gd name="T65" fmla="*/ 589 h 649"/>
              <a:gd name="T66" fmla="*/ 162 w 649"/>
              <a:gd name="T67" fmla="*/ 501 h 649"/>
              <a:gd name="T68" fmla="*/ 59 w 649"/>
              <a:gd name="T69" fmla="*/ 427 h 649"/>
              <a:gd name="T70" fmla="*/ 162 w 649"/>
              <a:gd name="T71" fmla="*/ 457 h 649"/>
              <a:gd name="T72" fmla="*/ 324 w 649"/>
              <a:gd name="T73" fmla="*/ 295 h 649"/>
              <a:gd name="T74" fmla="*/ 132 w 649"/>
              <a:gd name="T75" fmla="*/ 147 h 649"/>
              <a:gd name="T76" fmla="*/ 132 w 649"/>
              <a:gd name="T77" fmla="*/ 118 h 649"/>
              <a:gd name="T78" fmla="*/ 177 w 649"/>
              <a:gd name="T79" fmla="*/ 118 h 649"/>
              <a:gd name="T80" fmla="*/ 412 w 649"/>
              <a:gd name="T81" fmla="*/ 206 h 649"/>
              <a:gd name="T82" fmla="*/ 559 w 649"/>
              <a:gd name="T83" fmla="*/ 59 h 649"/>
              <a:gd name="T84" fmla="*/ 603 w 649"/>
              <a:gd name="T85" fmla="*/ 59 h 649"/>
              <a:gd name="T86" fmla="*/ 603 w 649"/>
              <a:gd name="T87" fmla="*/ 104 h 6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9" h="649">
                <a:moveTo>
                  <a:pt x="633" y="30"/>
                </a:moveTo>
                <a:lnTo>
                  <a:pt x="633" y="30"/>
                </a:lnTo>
                <a:cubicBezTo>
                  <a:pt x="603" y="0"/>
                  <a:pt x="559" y="15"/>
                  <a:pt x="530" y="30"/>
                </a:cubicBezTo>
                <a:cubicBezTo>
                  <a:pt x="412" y="163"/>
                  <a:pt x="412" y="163"/>
                  <a:pt x="412" y="163"/>
                </a:cubicBezTo>
                <a:cubicBezTo>
                  <a:pt x="177" y="74"/>
                  <a:pt x="177" y="74"/>
                  <a:pt x="177" y="74"/>
                </a:cubicBezTo>
                <a:cubicBezTo>
                  <a:pt x="162" y="74"/>
                  <a:pt x="132" y="59"/>
                  <a:pt x="103" y="89"/>
                </a:cubicBezTo>
                <a:cubicBezTo>
                  <a:pt x="88" y="104"/>
                  <a:pt x="59" y="133"/>
                  <a:pt x="103" y="177"/>
                </a:cubicBezTo>
                <a:cubicBezTo>
                  <a:pt x="265" y="310"/>
                  <a:pt x="265" y="310"/>
                  <a:pt x="265" y="310"/>
                </a:cubicBezTo>
                <a:cubicBezTo>
                  <a:pt x="162" y="413"/>
                  <a:pt x="162" y="413"/>
                  <a:pt x="162" y="413"/>
                </a:cubicBezTo>
                <a:cubicBezTo>
                  <a:pt x="59" y="383"/>
                  <a:pt x="59" y="383"/>
                  <a:pt x="59" y="383"/>
                </a:cubicBezTo>
                <a:cubicBezTo>
                  <a:pt x="44" y="383"/>
                  <a:pt x="44" y="383"/>
                  <a:pt x="29" y="398"/>
                </a:cubicBezTo>
                <a:cubicBezTo>
                  <a:pt x="29" y="398"/>
                  <a:pt x="0" y="413"/>
                  <a:pt x="15" y="442"/>
                </a:cubicBezTo>
                <a:cubicBezTo>
                  <a:pt x="132" y="530"/>
                  <a:pt x="132" y="530"/>
                  <a:pt x="132" y="530"/>
                </a:cubicBezTo>
                <a:cubicBezTo>
                  <a:pt x="221" y="634"/>
                  <a:pt x="221" y="634"/>
                  <a:pt x="221" y="634"/>
                </a:cubicBezTo>
                <a:cubicBezTo>
                  <a:pt x="236" y="648"/>
                  <a:pt x="250" y="648"/>
                  <a:pt x="265" y="619"/>
                </a:cubicBezTo>
                <a:cubicBezTo>
                  <a:pt x="280" y="619"/>
                  <a:pt x="280" y="604"/>
                  <a:pt x="265" y="589"/>
                </a:cubicBezTo>
                <a:cubicBezTo>
                  <a:pt x="250" y="501"/>
                  <a:pt x="250" y="501"/>
                  <a:pt x="250" y="501"/>
                </a:cubicBezTo>
                <a:cubicBezTo>
                  <a:pt x="353" y="398"/>
                  <a:pt x="353" y="398"/>
                  <a:pt x="353" y="398"/>
                </a:cubicBezTo>
                <a:cubicBezTo>
                  <a:pt x="486" y="560"/>
                  <a:pt x="486" y="560"/>
                  <a:pt x="486" y="560"/>
                </a:cubicBezTo>
                <a:cubicBezTo>
                  <a:pt x="530" y="589"/>
                  <a:pt x="559" y="560"/>
                  <a:pt x="574" y="560"/>
                </a:cubicBezTo>
                <a:cubicBezTo>
                  <a:pt x="589" y="530"/>
                  <a:pt x="589" y="501"/>
                  <a:pt x="589" y="486"/>
                </a:cubicBezTo>
                <a:cubicBezTo>
                  <a:pt x="500" y="251"/>
                  <a:pt x="500" y="251"/>
                  <a:pt x="500" y="251"/>
                </a:cubicBezTo>
                <a:cubicBezTo>
                  <a:pt x="618" y="118"/>
                  <a:pt x="618" y="118"/>
                  <a:pt x="618" y="118"/>
                </a:cubicBezTo>
                <a:cubicBezTo>
                  <a:pt x="648" y="104"/>
                  <a:pt x="648" y="59"/>
                  <a:pt x="633" y="30"/>
                </a:cubicBezTo>
                <a:close/>
                <a:moveTo>
                  <a:pt x="603" y="104"/>
                </a:moveTo>
                <a:lnTo>
                  <a:pt x="603" y="104"/>
                </a:lnTo>
                <a:cubicBezTo>
                  <a:pt x="456" y="251"/>
                  <a:pt x="456" y="251"/>
                  <a:pt x="456" y="251"/>
                </a:cubicBezTo>
                <a:cubicBezTo>
                  <a:pt x="545" y="486"/>
                  <a:pt x="545" y="486"/>
                  <a:pt x="545" y="486"/>
                </a:cubicBezTo>
                <a:cubicBezTo>
                  <a:pt x="545" y="501"/>
                  <a:pt x="545" y="516"/>
                  <a:pt x="545" y="530"/>
                </a:cubicBezTo>
                <a:cubicBezTo>
                  <a:pt x="530" y="545"/>
                  <a:pt x="515" y="530"/>
                  <a:pt x="500" y="530"/>
                </a:cubicBezTo>
                <a:cubicBezTo>
                  <a:pt x="368" y="339"/>
                  <a:pt x="368" y="339"/>
                  <a:pt x="368" y="339"/>
                </a:cubicBezTo>
                <a:cubicBezTo>
                  <a:pt x="206" y="486"/>
                  <a:pt x="206" y="486"/>
                  <a:pt x="206" y="486"/>
                </a:cubicBezTo>
                <a:cubicBezTo>
                  <a:pt x="236" y="589"/>
                  <a:pt x="236" y="589"/>
                  <a:pt x="236" y="589"/>
                </a:cubicBezTo>
                <a:cubicBezTo>
                  <a:pt x="221" y="589"/>
                  <a:pt x="162" y="501"/>
                  <a:pt x="162" y="501"/>
                </a:cubicBezTo>
                <a:cubicBezTo>
                  <a:pt x="162" y="501"/>
                  <a:pt x="73" y="427"/>
                  <a:pt x="59" y="427"/>
                </a:cubicBezTo>
                <a:cubicBezTo>
                  <a:pt x="162" y="457"/>
                  <a:pt x="162" y="457"/>
                  <a:pt x="162" y="457"/>
                </a:cubicBezTo>
                <a:cubicBezTo>
                  <a:pt x="324" y="295"/>
                  <a:pt x="324" y="295"/>
                  <a:pt x="324" y="295"/>
                </a:cubicBezTo>
                <a:cubicBezTo>
                  <a:pt x="132" y="147"/>
                  <a:pt x="132" y="147"/>
                  <a:pt x="132" y="147"/>
                </a:cubicBezTo>
                <a:cubicBezTo>
                  <a:pt x="132" y="147"/>
                  <a:pt x="118" y="133"/>
                  <a:pt x="132" y="118"/>
                </a:cubicBezTo>
                <a:cubicBezTo>
                  <a:pt x="147" y="118"/>
                  <a:pt x="162" y="118"/>
                  <a:pt x="177" y="118"/>
                </a:cubicBezTo>
                <a:cubicBezTo>
                  <a:pt x="412" y="206"/>
                  <a:pt x="412" y="206"/>
                  <a:pt x="412" y="206"/>
                </a:cubicBezTo>
                <a:cubicBezTo>
                  <a:pt x="559" y="59"/>
                  <a:pt x="559" y="59"/>
                  <a:pt x="559" y="59"/>
                </a:cubicBezTo>
                <a:cubicBezTo>
                  <a:pt x="574" y="45"/>
                  <a:pt x="589" y="45"/>
                  <a:pt x="603" y="59"/>
                </a:cubicBezTo>
                <a:cubicBezTo>
                  <a:pt x="603" y="74"/>
                  <a:pt x="618" y="89"/>
                  <a:pt x="603" y="10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36" name="Freeform 203">
            <a:extLst>
              <a:ext uri="{FF2B5EF4-FFF2-40B4-BE49-F238E27FC236}">
                <a16:creationId xmlns:a16="http://schemas.microsoft.com/office/drawing/2014/main" id="{B0372E6C-F698-EAAC-5A12-7903BE2421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0372" y="3795886"/>
            <a:ext cx="569281" cy="569282"/>
          </a:xfrm>
          <a:custGeom>
            <a:avLst/>
            <a:gdLst>
              <a:gd name="T0" fmla="*/ 295 w 634"/>
              <a:gd name="T1" fmla="*/ 0 h 634"/>
              <a:gd name="T2" fmla="*/ 295 w 634"/>
              <a:gd name="T3" fmla="*/ 0 h 634"/>
              <a:gd name="T4" fmla="*/ 266 w 634"/>
              <a:gd name="T5" fmla="*/ 0 h 634"/>
              <a:gd name="T6" fmla="*/ 266 w 634"/>
              <a:gd name="T7" fmla="*/ 59 h 634"/>
              <a:gd name="T8" fmla="*/ 0 w 634"/>
              <a:gd name="T9" fmla="*/ 339 h 634"/>
              <a:gd name="T10" fmla="*/ 295 w 634"/>
              <a:gd name="T11" fmla="*/ 633 h 634"/>
              <a:gd name="T12" fmla="*/ 545 w 634"/>
              <a:gd name="T13" fmla="*/ 456 h 634"/>
              <a:gd name="T14" fmla="*/ 589 w 634"/>
              <a:gd name="T15" fmla="*/ 471 h 634"/>
              <a:gd name="T16" fmla="*/ 633 w 634"/>
              <a:gd name="T17" fmla="*/ 324 h 634"/>
              <a:gd name="T18" fmla="*/ 295 w 634"/>
              <a:gd name="T19" fmla="*/ 0 h 634"/>
              <a:gd name="T20" fmla="*/ 295 w 634"/>
              <a:gd name="T21" fmla="*/ 589 h 634"/>
              <a:gd name="T22" fmla="*/ 295 w 634"/>
              <a:gd name="T23" fmla="*/ 589 h 634"/>
              <a:gd name="T24" fmla="*/ 45 w 634"/>
              <a:gd name="T25" fmla="*/ 339 h 634"/>
              <a:gd name="T26" fmla="*/ 266 w 634"/>
              <a:gd name="T27" fmla="*/ 103 h 634"/>
              <a:gd name="T28" fmla="*/ 266 w 634"/>
              <a:gd name="T29" fmla="*/ 368 h 634"/>
              <a:gd name="T30" fmla="*/ 516 w 634"/>
              <a:gd name="T31" fmla="*/ 442 h 634"/>
              <a:gd name="T32" fmla="*/ 295 w 634"/>
              <a:gd name="T33" fmla="*/ 589 h 634"/>
              <a:gd name="T34" fmla="*/ 560 w 634"/>
              <a:gd name="T35" fmla="*/ 427 h 634"/>
              <a:gd name="T36" fmla="*/ 560 w 634"/>
              <a:gd name="T37" fmla="*/ 427 h 634"/>
              <a:gd name="T38" fmla="*/ 295 w 634"/>
              <a:gd name="T39" fmla="*/ 339 h 634"/>
              <a:gd name="T40" fmla="*/ 295 w 634"/>
              <a:gd name="T41" fmla="*/ 44 h 634"/>
              <a:gd name="T42" fmla="*/ 589 w 634"/>
              <a:gd name="T43" fmla="*/ 324 h 634"/>
              <a:gd name="T44" fmla="*/ 560 w 634"/>
              <a:gd name="T45" fmla="*/ 42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4FBA8FD-936A-812F-C072-675DD0B10666}"/>
              </a:ext>
            </a:extLst>
          </p:cNvPr>
          <p:cNvGrpSpPr/>
          <p:nvPr/>
        </p:nvGrpSpPr>
        <p:grpSpPr>
          <a:xfrm rot="9331398">
            <a:off x="7056714" y="1248999"/>
            <a:ext cx="1211303" cy="1211303"/>
            <a:chOff x="7123083" y="3603659"/>
            <a:chExt cx="1211303" cy="1211303"/>
          </a:xfrm>
        </p:grpSpPr>
        <p:sp>
          <p:nvSpPr>
            <p:cNvPr id="40" name="Teardrop 39">
              <a:extLst>
                <a:ext uri="{FF2B5EF4-FFF2-40B4-BE49-F238E27FC236}">
                  <a16:creationId xmlns:a16="http://schemas.microsoft.com/office/drawing/2014/main" id="{5CE3EF92-4267-B246-C7E2-7FA946236FB0}"/>
                </a:ext>
              </a:extLst>
            </p:cNvPr>
            <p:cNvSpPr/>
            <p:nvPr/>
          </p:nvSpPr>
          <p:spPr>
            <a:xfrm rot="2700000">
              <a:off x="7123083" y="3603659"/>
              <a:ext cx="1211303" cy="1211303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CEFBA3B4-0807-C431-FE54-003EDD6D3E7D}"/>
                </a:ext>
              </a:extLst>
            </p:cNvPr>
            <p:cNvSpPr/>
            <p:nvPr/>
          </p:nvSpPr>
          <p:spPr>
            <a:xfrm>
              <a:off x="7161937" y="3642680"/>
              <a:ext cx="1133594" cy="1133474"/>
            </a:xfrm>
            <a:custGeom>
              <a:avLst/>
              <a:gdLst>
                <a:gd name="csX0" fmla="*/ 0 w 1718142"/>
                <a:gd name="csY0" fmla="*/ 858980 h 1717959"/>
                <a:gd name="csX1" fmla="*/ 859071 w 1718142"/>
                <a:gd name="csY1" fmla="*/ 0 h 1717959"/>
                <a:gd name="csX2" fmla="*/ 1718142 w 1718142"/>
                <a:gd name="csY2" fmla="*/ 858980 h 1717959"/>
                <a:gd name="csX3" fmla="*/ 859071 w 1718142"/>
                <a:gd name="csY3" fmla="*/ 1717960 h 1717959"/>
                <a:gd name="csX4" fmla="*/ 0 w 1718142"/>
                <a:gd name="csY4" fmla="*/ 858980 h 17179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718142" h="1717959">
                  <a:moveTo>
                    <a:pt x="0" y="858980"/>
                  </a:moveTo>
                  <a:cubicBezTo>
                    <a:pt x="0" y="384578"/>
                    <a:pt x="384619" y="0"/>
                    <a:pt x="859071" y="0"/>
                  </a:cubicBezTo>
                  <a:cubicBezTo>
                    <a:pt x="1333523" y="0"/>
                    <a:pt x="1718142" y="384578"/>
                    <a:pt x="1718142" y="858980"/>
                  </a:cubicBezTo>
                  <a:cubicBezTo>
                    <a:pt x="1718142" y="1333382"/>
                    <a:pt x="1333523" y="1717960"/>
                    <a:pt x="859071" y="1717960"/>
                  </a:cubicBezTo>
                  <a:cubicBezTo>
                    <a:pt x="384619" y="1717960"/>
                    <a:pt x="0" y="1333382"/>
                    <a:pt x="0" y="858980"/>
                  </a:cubicBezTo>
                  <a:close/>
                </a:path>
              </a:pathLst>
            </a:custGeom>
            <a:ln>
              <a:solidFill>
                <a:schemeClr val="accent3"/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01500" tIns="301349" rIns="301500" bIns="301349" numCol="1" spcCol="1270" anchor="ctr" anchorCtr="0">
              <a:noAutofit/>
            </a:bodyPr>
            <a:lstStyle/>
            <a:p>
              <a:pPr marL="0" lvl="0" indent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4400" kern="1200"/>
            </a:p>
          </p:txBody>
        </p:sp>
      </p:grpSp>
      <p:sp>
        <p:nvSpPr>
          <p:cNvPr id="37" name="Freeform 133">
            <a:extLst>
              <a:ext uri="{FF2B5EF4-FFF2-40B4-BE49-F238E27FC236}">
                <a16:creationId xmlns:a16="http://schemas.microsoft.com/office/drawing/2014/main" id="{3B9443EE-4AE8-D62A-3F83-00BEFFE534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1111" y="1561708"/>
            <a:ext cx="581956" cy="557194"/>
          </a:xfrm>
          <a:custGeom>
            <a:avLst/>
            <a:gdLst>
              <a:gd name="T0" fmla="*/ 425 w 497"/>
              <a:gd name="T1" fmla="*/ 160 h 480"/>
              <a:gd name="T2" fmla="*/ 425 w 497"/>
              <a:gd name="T3" fmla="*/ 160 h 480"/>
              <a:gd name="T4" fmla="*/ 372 w 497"/>
              <a:gd name="T5" fmla="*/ 18 h 480"/>
              <a:gd name="T6" fmla="*/ 346 w 497"/>
              <a:gd name="T7" fmla="*/ 9 h 480"/>
              <a:gd name="T8" fmla="*/ 9 w 497"/>
              <a:gd name="T9" fmla="*/ 134 h 480"/>
              <a:gd name="T10" fmla="*/ 0 w 497"/>
              <a:gd name="T11" fmla="*/ 160 h 480"/>
              <a:gd name="T12" fmla="*/ 53 w 497"/>
              <a:gd name="T13" fmla="*/ 302 h 480"/>
              <a:gd name="T14" fmla="*/ 53 w 497"/>
              <a:gd name="T15" fmla="*/ 222 h 480"/>
              <a:gd name="T16" fmla="*/ 115 w 497"/>
              <a:gd name="T17" fmla="*/ 160 h 480"/>
              <a:gd name="T18" fmla="*/ 203 w 497"/>
              <a:gd name="T19" fmla="*/ 160 h 480"/>
              <a:gd name="T20" fmla="*/ 309 w 497"/>
              <a:gd name="T21" fmla="*/ 89 h 480"/>
              <a:gd name="T22" fmla="*/ 372 w 497"/>
              <a:gd name="T23" fmla="*/ 160 h 480"/>
              <a:gd name="T24" fmla="*/ 425 w 497"/>
              <a:gd name="T25" fmla="*/ 160 h 480"/>
              <a:gd name="T26" fmla="*/ 478 w 497"/>
              <a:gd name="T27" fmla="*/ 204 h 480"/>
              <a:gd name="T28" fmla="*/ 478 w 497"/>
              <a:gd name="T29" fmla="*/ 204 h 480"/>
              <a:gd name="T30" fmla="*/ 115 w 497"/>
              <a:gd name="T31" fmla="*/ 204 h 480"/>
              <a:gd name="T32" fmla="*/ 97 w 497"/>
              <a:gd name="T33" fmla="*/ 222 h 480"/>
              <a:gd name="T34" fmla="*/ 97 w 497"/>
              <a:gd name="T35" fmla="*/ 462 h 480"/>
              <a:gd name="T36" fmla="*/ 115 w 497"/>
              <a:gd name="T37" fmla="*/ 479 h 480"/>
              <a:gd name="T38" fmla="*/ 478 w 497"/>
              <a:gd name="T39" fmla="*/ 479 h 480"/>
              <a:gd name="T40" fmla="*/ 496 w 497"/>
              <a:gd name="T41" fmla="*/ 462 h 480"/>
              <a:gd name="T42" fmla="*/ 496 w 497"/>
              <a:gd name="T43" fmla="*/ 222 h 480"/>
              <a:gd name="T44" fmla="*/ 478 w 497"/>
              <a:gd name="T45" fmla="*/ 204 h 480"/>
              <a:gd name="T46" fmla="*/ 452 w 497"/>
              <a:gd name="T47" fmla="*/ 426 h 480"/>
              <a:gd name="T48" fmla="*/ 452 w 497"/>
              <a:gd name="T49" fmla="*/ 426 h 480"/>
              <a:gd name="T50" fmla="*/ 150 w 497"/>
              <a:gd name="T51" fmla="*/ 426 h 480"/>
              <a:gd name="T52" fmla="*/ 150 w 497"/>
              <a:gd name="T53" fmla="*/ 391 h 480"/>
              <a:gd name="T54" fmla="*/ 195 w 497"/>
              <a:gd name="T55" fmla="*/ 275 h 480"/>
              <a:gd name="T56" fmla="*/ 265 w 497"/>
              <a:gd name="T57" fmla="*/ 364 h 480"/>
              <a:gd name="T58" fmla="*/ 328 w 497"/>
              <a:gd name="T59" fmla="*/ 302 h 480"/>
              <a:gd name="T60" fmla="*/ 416 w 497"/>
              <a:gd name="T61" fmla="*/ 266 h 480"/>
              <a:gd name="T62" fmla="*/ 452 w 497"/>
              <a:gd name="T63" fmla="*/ 347 h 480"/>
              <a:gd name="T64" fmla="*/ 452 w 497"/>
              <a:gd name="T65" fmla="*/ 426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97" h="480">
                <a:moveTo>
                  <a:pt x="425" y="160"/>
                </a:moveTo>
                <a:lnTo>
                  <a:pt x="425" y="160"/>
                </a:lnTo>
                <a:cubicBezTo>
                  <a:pt x="372" y="18"/>
                  <a:pt x="372" y="18"/>
                  <a:pt x="372" y="18"/>
                </a:cubicBezTo>
                <a:cubicBezTo>
                  <a:pt x="372" y="9"/>
                  <a:pt x="354" y="0"/>
                  <a:pt x="346" y="9"/>
                </a:cubicBezTo>
                <a:cubicBezTo>
                  <a:pt x="9" y="134"/>
                  <a:pt x="9" y="134"/>
                  <a:pt x="9" y="134"/>
                </a:cubicBezTo>
                <a:cubicBezTo>
                  <a:pt x="0" y="134"/>
                  <a:pt x="0" y="143"/>
                  <a:pt x="0" y="160"/>
                </a:cubicBezTo>
                <a:cubicBezTo>
                  <a:pt x="53" y="302"/>
                  <a:pt x="53" y="302"/>
                  <a:pt x="53" y="302"/>
                </a:cubicBezTo>
                <a:cubicBezTo>
                  <a:pt x="53" y="222"/>
                  <a:pt x="53" y="222"/>
                  <a:pt x="53" y="222"/>
                </a:cubicBezTo>
                <a:cubicBezTo>
                  <a:pt x="53" y="187"/>
                  <a:pt x="80" y="160"/>
                  <a:pt x="115" y="160"/>
                </a:cubicBezTo>
                <a:cubicBezTo>
                  <a:pt x="203" y="160"/>
                  <a:pt x="203" y="160"/>
                  <a:pt x="203" y="160"/>
                </a:cubicBezTo>
                <a:cubicBezTo>
                  <a:pt x="309" y="89"/>
                  <a:pt x="309" y="89"/>
                  <a:pt x="309" y="89"/>
                </a:cubicBezTo>
                <a:cubicBezTo>
                  <a:pt x="372" y="160"/>
                  <a:pt x="372" y="160"/>
                  <a:pt x="372" y="160"/>
                </a:cubicBezTo>
                <a:lnTo>
                  <a:pt x="425" y="160"/>
                </a:lnTo>
                <a:close/>
                <a:moveTo>
                  <a:pt x="478" y="204"/>
                </a:moveTo>
                <a:lnTo>
                  <a:pt x="478" y="204"/>
                </a:lnTo>
                <a:cubicBezTo>
                  <a:pt x="115" y="204"/>
                  <a:pt x="115" y="204"/>
                  <a:pt x="115" y="204"/>
                </a:cubicBezTo>
                <a:cubicBezTo>
                  <a:pt x="106" y="204"/>
                  <a:pt x="97" y="213"/>
                  <a:pt x="97" y="222"/>
                </a:cubicBezTo>
                <a:cubicBezTo>
                  <a:pt x="97" y="462"/>
                  <a:pt x="97" y="462"/>
                  <a:pt x="97" y="462"/>
                </a:cubicBezTo>
                <a:cubicBezTo>
                  <a:pt x="97" y="470"/>
                  <a:pt x="106" y="479"/>
                  <a:pt x="115" y="479"/>
                </a:cubicBezTo>
                <a:cubicBezTo>
                  <a:pt x="478" y="479"/>
                  <a:pt x="478" y="479"/>
                  <a:pt x="478" y="479"/>
                </a:cubicBezTo>
                <a:cubicBezTo>
                  <a:pt x="487" y="479"/>
                  <a:pt x="496" y="470"/>
                  <a:pt x="496" y="462"/>
                </a:cubicBezTo>
                <a:cubicBezTo>
                  <a:pt x="496" y="222"/>
                  <a:pt x="496" y="222"/>
                  <a:pt x="496" y="222"/>
                </a:cubicBezTo>
                <a:cubicBezTo>
                  <a:pt x="496" y="213"/>
                  <a:pt x="487" y="204"/>
                  <a:pt x="478" y="204"/>
                </a:cubicBezTo>
                <a:close/>
                <a:moveTo>
                  <a:pt x="452" y="426"/>
                </a:moveTo>
                <a:lnTo>
                  <a:pt x="452" y="426"/>
                </a:lnTo>
                <a:cubicBezTo>
                  <a:pt x="150" y="426"/>
                  <a:pt x="150" y="426"/>
                  <a:pt x="150" y="426"/>
                </a:cubicBezTo>
                <a:cubicBezTo>
                  <a:pt x="150" y="391"/>
                  <a:pt x="150" y="391"/>
                  <a:pt x="150" y="391"/>
                </a:cubicBezTo>
                <a:cubicBezTo>
                  <a:pt x="195" y="275"/>
                  <a:pt x="195" y="275"/>
                  <a:pt x="195" y="275"/>
                </a:cubicBezTo>
                <a:cubicBezTo>
                  <a:pt x="265" y="364"/>
                  <a:pt x="265" y="364"/>
                  <a:pt x="265" y="364"/>
                </a:cubicBezTo>
                <a:cubicBezTo>
                  <a:pt x="328" y="302"/>
                  <a:pt x="328" y="302"/>
                  <a:pt x="328" y="302"/>
                </a:cubicBezTo>
                <a:cubicBezTo>
                  <a:pt x="416" y="266"/>
                  <a:pt x="416" y="266"/>
                  <a:pt x="416" y="266"/>
                </a:cubicBezTo>
                <a:cubicBezTo>
                  <a:pt x="452" y="347"/>
                  <a:pt x="452" y="347"/>
                  <a:pt x="452" y="347"/>
                </a:cubicBezTo>
                <a:lnTo>
                  <a:pt x="452" y="42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ffectLst/>
        </p:spPr>
        <p:txBody>
          <a:bodyPr wrap="none" lIns="34290" tIns="17145" rIns="34290" bIns="17145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16891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DAC6D-3734-D59A-8768-65123286E5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2D802-3F53-6354-2585-2FD6944B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The Inland Hubs: Sacramento</a:t>
            </a:r>
          </a:p>
        </p:txBody>
      </p:sp>
      <p:sp>
        <p:nvSpPr>
          <p:cNvPr id="1686" name="Freeform 1477">
            <a:extLst>
              <a:ext uri="{FF2B5EF4-FFF2-40B4-BE49-F238E27FC236}">
                <a16:creationId xmlns:a16="http://schemas.microsoft.com/office/drawing/2014/main" id="{7873DC01-691B-8260-EFC3-799D493788CA}"/>
              </a:ext>
            </a:extLst>
          </p:cNvPr>
          <p:cNvSpPr>
            <a:spLocks/>
          </p:cNvSpPr>
          <p:nvPr/>
        </p:nvSpPr>
        <p:spPr bwMode="auto">
          <a:xfrm>
            <a:off x="2348899" y="1131590"/>
            <a:ext cx="3428540" cy="3782740"/>
          </a:xfrm>
          <a:custGeom>
            <a:avLst/>
            <a:gdLst>
              <a:gd name="T0" fmla="*/ 1385 w 2478"/>
              <a:gd name="T1" fmla="*/ 28 h 2734"/>
              <a:gd name="T2" fmla="*/ 1632 w 2478"/>
              <a:gd name="T3" fmla="*/ 51 h 2734"/>
              <a:gd name="T4" fmla="*/ 1743 w 2478"/>
              <a:gd name="T5" fmla="*/ 61 h 2734"/>
              <a:gd name="T6" fmla="*/ 1888 w 2478"/>
              <a:gd name="T7" fmla="*/ 75 h 2734"/>
              <a:gd name="T8" fmla="*/ 2135 w 2478"/>
              <a:gd name="T9" fmla="*/ 92 h 2734"/>
              <a:gd name="T10" fmla="*/ 2186 w 2478"/>
              <a:gd name="T11" fmla="*/ 100 h 2734"/>
              <a:gd name="T12" fmla="*/ 2286 w 2478"/>
              <a:gd name="T13" fmla="*/ 287 h 2734"/>
              <a:gd name="T14" fmla="*/ 2431 w 2478"/>
              <a:gd name="T15" fmla="*/ 736 h 2734"/>
              <a:gd name="T16" fmla="*/ 2478 w 2478"/>
              <a:gd name="T17" fmla="*/ 976 h 2734"/>
              <a:gd name="T18" fmla="*/ 2478 w 2478"/>
              <a:gd name="T19" fmla="*/ 1235 h 2734"/>
              <a:gd name="T20" fmla="*/ 2478 w 2478"/>
              <a:gd name="T21" fmla="*/ 1585 h 2734"/>
              <a:gd name="T22" fmla="*/ 2436 w 2478"/>
              <a:gd name="T23" fmla="*/ 1677 h 2734"/>
              <a:gd name="T24" fmla="*/ 2391 w 2478"/>
              <a:gd name="T25" fmla="*/ 1683 h 2734"/>
              <a:gd name="T26" fmla="*/ 2330 w 2478"/>
              <a:gd name="T27" fmla="*/ 1696 h 2734"/>
              <a:gd name="T28" fmla="*/ 2281 w 2478"/>
              <a:gd name="T29" fmla="*/ 1733 h 2734"/>
              <a:gd name="T30" fmla="*/ 2221 w 2478"/>
              <a:gd name="T31" fmla="*/ 1744 h 2734"/>
              <a:gd name="T32" fmla="*/ 2159 w 2478"/>
              <a:gd name="T33" fmla="*/ 1771 h 2734"/>
              <a:gd name="T34" fmla="*/ 2053 w 2478"/>
              <a:gd name="T35" fmla="*/ 1826 h 2734"/>
              <a:gd name="T36" fmla="*/ 1956 w 2478"/>
              <a:gd name="T37" fmla="*/ 1858 h 2734"/>
              <a:gd name="T38" fmla="*/ 1859 w 2478"/>
              <a:gd name="T39" fmla="*/ 1864 h 2734"/>
              <a:gd name="T40" fmla="*/ 1754 w 2478"/>
              <a:gd name="T41" fmla="*/ 1849 h 2734"/>
              <a:gd name="T42" fmla="*/ 1686 w 2478"/>
              <a:gd name="T43" fmla="*/ 1899 h 2734"/>
              <a:gd name="T44" fmla="*/ 1567 w 2478"/>
              <a:gd name="T45" fmla="*/ 1926 h 2734"/>
              <a:gd name="T46" fmla="*/ 1480 w 2478"/>
              <a:gd name="T47" fmla="*/ 1932 h 2734"/>
              <a:gd name="T48" fmla="*/ 1413 w 2478"/>
              <a:gd name="T49" fmla="*/ 1927 h 2734"/>
              <a:gd name="T50" fmla="*/ 1361 w 2478"/>
              <a:gd name="T51" fmla="*/ 1929 h 2734"/>
              <a:gd name="T52" fmla="*/ 1314 w 2478"/>
              <a:gd name="T53" fmla="*/ 1908 h 2734"/>
              <a:gd name="T54" fmla="*/ 1284 w 2478"/>
              <a:gd name="T55" fmla="*/ 1844 h 2734"/>
              <a:gd name="T56" fmla="*/ 1228 w 2478"/>
              <a:gd name="T57" fmla="*/ 1835 h 2734"/>
              <a:gd name="T58" fmla="*/ 1161 w 2478"/>
              <a:gd name="T59" fmla="*/ 1819 h 2734"/>
              <a:gd name="T60" fmla="*/ 1123 w 2478"/>
              <a:gd name="T61" fmla="*/ 1883 h 2734"/>
              <a:gd name="T62" fmla="*/ 1074 w 2478"/>
              <a:gd name="T63" fmla="*/ 1941 h 2734"/>
              <a:gd name="T64" fmla="*/ 1022 w 2478"/>
              <a:gd name="T65" fmla="*/ 2034 h 2734"/>
              <a:gd name="T66" fmla="*/ 990 w 2478"/>
              <a:gd name="T67" fmla="*/ 2112 h 2734"/>
              <a:gd name="T68" fmla="*/ 971 w 2478"/>
              <a:gd name="T69" fmla="*/ 2188 h 2734"/>
              <a:gd name="T70" fmla="*/ 939 w 2478"/>
              <a:gd name="T71" fmla="*/ 2246 h 2734"/>
              <a:gd name="T72" fmla="*/ 867 w 2478"/>
              <a:gd name="T73" fmla="*/ 2299 h 2734"/>
              <a:gd name="T74" fmla="*/ 851 w 2478"/>
              <a:gd name="T75" fmla="*/ 2439 h 2734"/>
              <a:gd name="T76" fmla="*/ 536 w 2478"/>
              <a:gd name="T77" fmla="*/ 2523 h 2734"/>
              <a:gd name="T78" fmla="*/ 391 w 2478"/>
              <a:gd name="T79" fmla="*/ 2684 h 2734"/>
              <a:gd name="T80" fmla="*/ 190 w 2478"/>
              <a:gd name="T81" fmla="*/ 2729 h 2734"/>
              <a:gd name="T82" fmla="*/ 55 w 2478"/>
              <a:gd name="T83" fmla="*/ 2607 h 2734"/>
              <a:gd name="T84" fmla="*/ 315 w 2478"/>
              <a:gd name="T85" fmla="*/ 2495 h 2734"/>
              <a:gd name="T86" fmla="*/ 486 w 2478"/>
              <a:gd name="T87" fmla="*/ 2335 h 2734"/>
              <a:gd name="T88" fmla="*/ 574 w 2478"/>
              <a:gd name="T89" fmla="*/ 2131 h 2734"/>
              <a:gd name="T90" fmla="*/ 719 w 2478"/>
              <a:gd name="T91" fmla="*/ 2067 h 2734"/>
              <a:gd name="T92" fmla="*/ 765 w 2478"/>
              <a:gd name="T93" fmla="*/ 1939 h 2734"/>
              <a:gd name="T94" fmla="*/ 771 w 2478"/>
              <a:gd name="T95" fmla="*/ 1812 h 2734"/>
              <a:gd name="T96" fmla="*/ 757 w 2478"/>
              <a:gd name="T97" fmla="*/ 1718 h 2734"/>
              <a:gd name="T98" fmla="*/ 779 w 2478"/>
              <a:gd name="T99" fmla="*/ 1632 h 2734"/>
              <a:gd name="T100" fmla="*/ 817 w 2478"/>
              <a:gd name="T101" fmla="*/ 1561 h 2734"/>
              <a:gd name="T102" fmla="*/ 956 w 2478"/>
              <a:gd name="T103" fmla="*/ 1486 h 2734"/>
              <a:gd name="T104" fmla="*/ 1029 w 2478"/>
              <a:gd name="T105" fmla="*/ 1327 h 2734"/>
              <a:gd name="T106" fmla="*/ 976 w 2478"/>
              <a:gd name="T107" fmla="*/ 1174 h 2734"/>
              <a:gd name="T108" fmla="*/ 1061 w 2478"/>
              <a:gd name="T109" fmla="*/ 1044 h 2734"/>
              <a:gd name="T110" fmla="*/ 921 w 2478"/>
              <a:gd name="T111" fmla="*/ 959 h 2734"/>
              <a:gd name="T112" fmla="*/ 993 w 2478"/>
              <a:gd name="T113" fmla="*/ 833 h 2734"/>
              <a:gd name="T114" fmla="*/ 1020 w 2478"/>
              <a:gd name="T115" fmla="*/ 675 h 2734"/>
              <a:gd name="T116" fmla="*/ 1048 w 2478"/>
              <a:gd name="T117" fmla="*/ 548 h 2734"/>
              <a:gd name="T118" fmla="*/ 947 w 2478"/>
              <a:gd name="T119" fmla="*/ 522 h 2734"/>
              <a:gd name="T120" fmla="*/ 813 w 2478"/>
              <a:gd name="T121" fmla="*/ 357 h 2734"/>
              <a:gd name="T122" fmla="*/ 727 w 2478"/>
              <a:gd name="T123" fmla="*/ 109 h 2734"/>
              <a:gd name="T124" fmla="*/ 843 w 2478"/>
              <a:gd name="T125" fmla="*/ 2 h 27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78" h="2734">
                <a:moveTo>
                  <a:pt x="1118" y="6"/>
                </a:moveTo>
                <a:lnTo>
                  <a:pt x="1124" y="6"/>
                </a:lnTo>
                <a:lnTo>
                  <a:pt x="1142" y="8"/>
                </a:lnTo>
                <a:lnTo>
                  <a:pt x="1149" y="9"/>
                </a:lnTo>
                <a:lnTo>
                  <a:pt x="1150" y="9"/>
                </a:lnTo>
                <a:lnTo>
                  <a:pt x="1151" y="9"/>
                </a:lnTo>
                <a:lnTo>
                  <a:pt x="1152" y="9"/>
                </a:lnTo>
                <a:lnTo>
                  <a:pt x="1153" y="9"/>
                </a:lnTo>
                <a:lnTo>
                  <a:pt x="1154" y="9"/>
                </a:lnTo>
                <a:lnTo>
                  <a:pt x="1157" y="10"/>
                </a:lnTo>
                <a:lnTo>
                  <a:pt x="1167" y="10"/>
                </a:lnTo>
                <a:lnTo>
                  <a:pt x="1170" y="11"/>
                </a:lnTo>
                <a:lnTo>
                  <a:pt x="1176" y="11"/>
                </a:lnTo>
                <a:lnTo>
                  <a:pt x="1192" y="12"/>
                </a:lnTo>
                <a:lnTo>
                  <a:pt x="1197" y="12"/>
                </a:lnTo>
                <a:lnTo>
                  <a:pt x="1200" y="13"/>
                </a:lnTo>
                <a:lnTo>
                  <a:pt x="1204" y="13"/>
                </a:lnTo>
                <a:lnTo>
                  <a:pt x="1206" y="13"/>
                </a:lnTo>
                <a:lnTo>
                  <a:pt x="1209" y="13"/>
                </a:lnTo>
                <a:lnTo>
                  <a:pt x="1214" y="14"/>
                </a:lnTo>
                <a:lnTo>
                  <a:pt x="1215" y="14"/>
                </a:lnTo>
                <a:lnTo>
                  <a:pt x="1218" y="14"/>
                </a:lnTo>
                <a:lnTo>
                  <a:pt x="1225" y="14"/>
                </a:lnTo>
                <a:lnTo>
                  <a:pt x="1226" y="14"/>
                </a:lnTo>
                <a:lnTo>
                  <a:pt x="1227" y="14"/>
                </a:lnTo>
                <a:lnTo>
                  <a:pt x="1227" y="16"/>
                </a:lnTo>
                <a:lnTo>
                  <a:pt x="1229" y="16"/>
                </a:lnTo>
                <a:lnTo>
                  <a:pt x="1232" y="16"/>
                </a:lnTo>
                <a:lnTo>
                  <a:pt x="1242" y="17"/>
                </a:lnTo>
                <a:lnTo>
                  <a:pt x="1245" y="17"/>
                </a:lnTo>
                <a:lnTo>
                  <a:pt x="1247" y="17"/>
                </a:lnTo>
                <a:lnTo>
                  <a:pt x="1251" y="17"/>
                </a:lnTo>
                <a:lnTo>
                  <a:pt x="1253" y="17"/>
                </a:lnTo>
                <a:lnTo>
                  <a:pt x="1256" y="18"/>
                </a:lnTo>
                <a:lnTo>
                  <a:pt x="1265" y="18"/>
                </a:lnTo>
                <a:lnTo>
                  <a:pt x="1269" y="19"/>
                </a:lnTo>
                <a:lnTo>
                  <a:pt x="1271" y="19"/>
                </a:lnTo>
                <a:lnTo>
                  <a:pt x="1274" y="19"/>
                </a:lnTo>
                <a:lnTo>
                  <a:pt x="1277" y="19"/>
                </a:lnTo>
                <a:lnTo>
                  <a:pt x="1278" y="19"/>
                </a:lnTo>
                <a:lnTo>
                  <a:pt x="1280" y="20"/>
                </a:lnTo>
                <a:lnTo>
                  <a:pt x="1281" y="20"/>
                </a:lnTo>
                <a:lnTo>
                  <a:pt x="1287" y="20"/>
                </a:lnTo>
                <a:lnTo>
                  <a:pt x="1304" y="21"/>
                </a:lnTo>
                <a:lnTo>
                  <a:pt x="1309" y="22"/>
                </a:lnTo>
                <a:lnTo>
                  <a:pt x="1314" y="22"/>
                </a:lnTo>
                <a:lnTo>
                  <a:pt x="1331" y="23"/>
                </a:lnTo>
                <a:lnTo>
                  <a:pt x="1335" y="23"/>
                </a:lnTo>
                <a:lnTo>
                  <a:pt x="1341" y="25"/>
                </a:lnTo>
                <a:lnTo>
                  <a:pt x="1356" y="26"/>
                </a:lnTo>
                <a:lnTo>
                  <a:pt x="1360" y="26"/>
                </a:lnTo>
                <a:lnTo>
                  <a:pt x="1364" y="27"/>
                </a:lnTo>
                <a:lnTo>
                  <a:pt x="1374" y="28"/>
                </a:lnTo>
                <a:lnTo>
                  <a:pt x="1375" y="28"/>
                </a:lnTo>
                <a:lnTo>
                  <a:pt x="1376" y="28"/>
                </a:lnTo>
                <a:lnTo>
                  <a:pt x="1379" y="28"/>
                </a:lnTo>
                <a:lnTo>
                  <a:pt x="1385" y="28"/>
                </a:lnTo>
                <a:lnTo>
                  <a:pt x="1389" y="29"/>
                </a:lnTo>
                <a:lnTo>
                  <a:pt x="1391" y="29"/>
                </a:lnTo>
                <a:lnTo>
                  <a:pt x="1398" y="29"/>
                </a:lnTo>
                <a:lnTo>
                  <a:pt x="1399" y="30"/>
                </a:lnTo>
                <a:lnTo>
                  <a:pt x="1402" y="30"/>
                </a:lnTo>
                <a:lnTo>
                  <a:pt x="1417" y="31"/>
                </a:lnTo>
                <a:lnTo>
                  <a:pt x="1424" y="33"/>
                </a:lnTo>
                <a:lnTo>
                  <a:pt x="1428" y="33"/>
                </a:lnTo>
                <a:lnTo>
                  <a:pt x="1443" y="34"/>
                </a:lnTo>
                <a:lnTo>
                  <a:pt x="1447" y="35"/>
                </a:lnTo>
                <a:lnTo>
                  <a:pt x="1453" y="35"/>
                </a:lnTo>
                <a:lnTo>
                  <a:pt x="1469" y="37"/>
                </a:lnTo>
                <a:lnTo>
                  <a:pt x="1475" y="37"/>
                </a:lnTo>
                <a:lnTo>
                  <a:pt x="1476" y="37"/>
                </a:lnTo>
                <a:lnTo>
                  <a:pt x="1481" y="38"/>
                </a:lnTo>
                <a:lnTo>
                  <a:pt x="1482" y="38"/>
                </a:lnTo>
                <a:lnTo>
                  <a:pt x="1484" y="38"/>
                </a:lnTo>
                <a:lnTo>
                  <a:pt x="1486" y="38"/>
                </a:lnTo>
                <a:lnTo>
                  <a:pt x="1493" y="38"/>
                </a:lnTo>
                <a:lnTo>
                  <a:pt x="1495" y="39"/>
                </a:lnTo>
                <a:lnTo>
                  <a:pt x="1497" y="39"/>
                </a:lnTo>
                <a:lnTo>
                  <a:pt x="1498" y="39"/>
                </a:lnTo>
                <a:lnTo>
                  <a:pt x="1499" y="39"/>
                </a:lnTo>
                <a:lnTo>
                  <a:pt x="1501" y="39"/>
                </a:lnTo>
                <a:lnTo>
                  <a:pt x="1502" y="39"/>
                </a:lnTo>
                <a:lnTo>
                  <a:pt x="1503" y="39"/>
                </a:lnTo>
                <a:lnTo>
                  <a:pt x="1504" y="39"/>
                </a:lnTo>
                <a:lnTo>
                  <a:pt x="1507" y="39"/>
                </a:lnTo>
                <a:lnTo>
                  <a:pt x="1508" y="41"/>
                </a:lnTo>
                <a:lnTo>
                  <a:pt x="1512" y="41"/>
                </a:lnTo>
                <a:lnTo>
                  <a:pt x="1524" y="42"/>
                </a:lnTo>
                <a:lnTo>
                  <a:pt x="1528" y="42"/>
                </a:lnTo>
                <a:lnTo>
                  <a:pt x="1530" y="42"/>
                </a:lnTo>
                <a:lnTo>
                  <a:pt x="1538" y="43"/>
                </a:lnTo>
                <a:lnTo>
                  <a:pt x="1540" y="43"/>
                </a:lnTo>
                <a:lnTo>
                  <a:pt x="1544" y="43"/>
                </a:lnTo>
                <a:lnTo>
                  <a:pt x="1554" y="44"/>
                </a:lnTo>
                <a:lnTo>
                  <a:pt x="1556" y="44"/>
                </a:lnTo>
                <a:lnTo>
                  <a:pt x="1584" y="47"/>
                </a:lnTo>
                <a:lnTo>
                  <a:pt x="1591" y="47"/>
                </a:lnTo>
                <a:lnTo>
                  <a:pt x="1600" y="48"/>
                </a:lnTo>
                <a:lnTo>
                  <a:pt x="1611" y="48"/>
                </a:lnTo>
                <a:lnTo>
                  <a:pt x="1613" y="48"/>
                </a:lnTo>
                <a:lnTo>
                  <a:pt x="1613" y="50"/>
                </a:lnTo>
                <a:lnTo>
                  <a:pt x="1615" y="50"/>
                </a:lnTo>
                <a:lnTo>
                  <a:pt x="1616" y="50"/>
                </a:lnTo>
                <a:lnTo>
                  <a:pt x="1617" y="50"/>
                </a:lnTo>
                <a:lnTo>
                  <a:pt x="1618" y="50"/>
                </a:lnTo>
                <a:lnTo>
                  <a:pt x="1619" y="50"/>
                </a:lnTo>
                <a:lnTo>
                  <a:pt x="1620" y="50"/>
                </a:lnTo>
                <a:lnTo>
                  <a:pt x="1622" y="50"/>
                </a:lnTo>
                <a:lnTo>
                  <a:pt x="1624" y="50"/>
                </a:lnTo>
                <a:lnTo>
                  <a:pt x="1627" y="50"/>
                </a:lnTo>
                <a:lnTo>
                  <a:pt x="1628" y="51"/>
                </a:lnTo>
                <a:lnTo>
                  <a:pt x="1629" y="51"/>
                </a:lnTo>
                <a:lnTo>
                  <a:pt x="1631" y="51"/>
                </a:lnTo>
                <a:lnTo>
                  <a:pt x="1632" y="51"/>
                </a:lnTo>
                <a:lnTo>
                  <a:pt x="1633" y="51"/>
                </a:lnTo>
                <a:lnTo>
                  <a:pt x="1634" y="51"/>
                </a:lnTo>
                <a:lnTo>
                  <a:pt x="1636" y="51"/>
                </a:lnTo>
                <a:lnTo>
                  <a:pt x="1637" y="51"/>
                </a:lnTo>
                <a:lnTo>
                  <a:pt x="1639" y="51"/>
                </a:lnTo>
                <a:lnTo>
                  <a:pt x="1640" y="51"/>
                </a:lnTo>
                <a:lnTo>
                  <a:pt x="1642" y="52"/>
                </a:lnTo>
                <a:lnTo>
                  <a:pt x="1646" y="52"/>
                </a:lnTo>
                <a:lnTo>
                  <a:pt x="1649" y="52"/>
                </a:lnTo>
                <a:lnTo>
                  <a:pt x="1650" y="52"/>
                </a:lnTo>
                <a:lnTo>
                  <a:pt x="1653" y="52"/>
                </a:lnTo>
                <a:lnTo>
                  <a:pt x="1658" y="53"/>
                </a:lnTo>
                <a:lnTo>
                  <a:pt x="1660" y="53"/>
                </a:lnTo>
                <a:lnTo>
                  <a:pt x="1663" y="53"/>
                </a:lnTo>
                <a:lnTo>
                  <a:pt x="1666" y="53"/>
                </a:lnTo>
                <a:lnTo>
                  <a:pt x="1667" y="53"/>
                </a:lnTo>
                <a:lnTo>
                  <a:pt x="1668" y="53"/>
                </a:lnTo>
                <a:lnTo>
                  <a:pt x="1669" y="54"/>
                </a:lnTo>
                <a:lnTo>
                  <a:pt x="1670" y="54"/>
                </a:lnTo>
                <a:lnTo>
                  <a:pt x="1671" y="54"/>
                </a:lnTo>
                <a:lnTo>
                  <a:pt x="1672" y="54"/>
                </a:lnTo>
                <a:lnTo>
                  <a:pt x="1674" y="54"/>
                </a:lnTo>
                <a:lnTo>
                  <a:pt x="1675" y="54"/>
                </a:lnTo>
                <a:lnTo>
                  <a:pt x="1676" y="54"/>
                </a:lnTo>
                <a:lnTo>
                  <a:pt x="1677" y="54"/>
                </a:lnTo>
                <a:lnTo>
                  <a:pt x="1680" y="55"/>
                </a:lnTo>
                <a:lnTo>
                  <a:pt x="1685" y="55"/>
                </a:lnTo>
                <a:lnTo>
                  <a:pt x="1686" y="55"/>
                </a:lnTo>
                <a:lnTo>
                  <a:pt x="1687" y="55"/>
                </a:lnTo>
                <a:lnTo>
                  <a:pt x="1688" y="55"/>
                </a:lnTo>
                <a:lnTo>
                  <a:pt x="1695" y="56"/>
                </a:lnTo>
                <a:lnTo>
                  <a:pt x="1696" y="56"/>
                </a:lnTo>
                <a:lnTo>
                  <a:pt x="1697" y="56"/>
                </a:lnTo>
                <a:lnTo>
                  <a:pt x="1700" y="56"/>
                </a:lnTo>
                <a:lnTo>
                  <a:pt x="1710" y="58"/>
                </a:lnTo>
                <a:lnTo>
                  <a:pt x="1713" y="58"/>
                </a:lnTo>
                <a:lnTo>
                  <a:pt x="1714" y="58"/>
                </a:lnTo>
                <a:lnTo>
                  <a:pt x="1715" y="58"/>
                </a:lnTo>
                <a:lnTo>
                  <a:pt x="1715" y="59"/>
                </a:lnTo>
                <a:lnTo>
                  <a:pt x="1719" y="59"/>
                </a:lnTo>
                <a:lnTo>
                  <a:pt x="1720" y="59"/>
                </a:lnTo>
                <a:lnTo>
                  <a:pt x="1721" y="59"/>
                </a:lnTo>
                <a:lnTo>
                  <a:pt x="1722" y="59"/>
                </a:lnTo>
                <a:lnTo>
                  <a:pt x="1724" y="59"/>
                </a:lnTo>
                <a:lnTo>
                  <a:pt x="1726" y="59"/>
                </a:lnTo>
                <a:lnTo>
                  <a:pt x="1727" y="59"/>
                </a:lnTo>
                <a:lnTo>
                  <a:pt x="1729" y="60"/>
                </a:lnTo>
                <a:lnTo>
                  <a:pt x="1730" y="60"/>
                </a:lnTo>
                <a:lnTo>
                  <a:pt x="1731" y="60"/>
                </a:lnTo>
                <a:lnTo>
                  <a:pt x="1732" y="60"/>
                </a:lnTo>
                <a:lnTo>
                  <a:pt x="1734" y="60"/>
                </a:lnTo>
                <a:lnTo>
                  <a:pt x="1735" y="60"/>
                </a:lnTo>
                <a:lnTo>
                  <a:pt x="1738" y="60"/>
                </a:lnTo>
                <a:lnTo>
                  <a:pt x="1739" y="60"/>
                </a:lnTo>
                <a:lnTo>
                  <a:pt x="1739" y="61"/>
                </a:lnTo>
                <a:lnTo>
                  <a:pt x="1740" y="61"/>
                </a:lnTo>
                <a:lnTo>
                  <a:pt x="1743" y="61"/>
                </a:lnTo>
                <a:lnTo>
                  <a:pt x="1744" y="61"/>
                </a:lnTo>
                <a:lnTo>
                  <a:pt x="1745" y="61"/>
                </a:lnTo>
                <a:lnTo>
                  <a:pt x="1747" y="61"/>
                </a:lnTo>
                <a:lnTo>
                  <a:pt x="1748" y="61"/>
                </a:lnTo>
                <a:lnTo>
                  <a:pt x="1749" y="61"/>
                </a:lnTo>
                <a:lnTo>
                  <a:pt x="1750" y="61"/>
                </a:lnTo>
                <a:lnTo>
                  <a:pt x="1752" y="61"/>
                </a:lnTo>
                <a:lnTo>
                  <a:pt x="1753" y="61"/>
                </a:lnTo>
                <a:lnTo>
                  <a:pt x="1754" y="61"/>
                </a:lnTo>
                <a:lnTo>
                  <a:pt x="1755" y="62"/>
                </a:lnTo>
                <a:lnTo>
                  <a:pt x="1764" y="62"/>
                </a:lnTo>
                <a:lnTo>
                  <a:pt x="1767" y="63"/>
                </a:lnTo>
                <a:lnTo>
                  <a:pt x="1769" y="63"/>
                </a:lnTo>
                <a:lnTo>
                  <a:pt x="1770" y="63"/>
                </a:lnTo>
                <a:lnTo>
                  <a:pt x="1771" y="63"/>
                </a:lnTo>
                <a:lnTo>
                  <a:pt x="1773" y="63"/>
                </a:lnTo>
                <a:lnTo>
                  <a:pt x="1774" y="63"/>
                </a:lnTo>
                <a:lnTo>
                  <a:pt x="1778" y="63"/>
                </a:lnTo>
                <a:lnTo>
                  <a:pt x="1779" y="63"/>
                </a:lnTo>
                <a:lnTo>
                  <a:pt x="1779" y="64"/>
                </a:lnTo>
                <a:lnTo>
                  <a:pt x="1780" y="64"/>
                </a:lnTo>
                <a:lnTo>
                  <a:pt x="1781" y="64"/>
                </a:lnTo>
                <a:lnTo>
                  <a:pt x="1782" y="64"/>
                </a:lnTo>
                <a:lnTo>
                  <a:pt x="1783" y="64"/>
                </a:lnTo>
                <a:lnTo>
                  <a:pt x="1786" y="64"/>
                </a:lnTo>
                <a:lnTo>
                  <a:pt x="1790" y="64"/>
                </a:lnTo>
                <a:lnTo>
                  <a:pt x="1792" y="64"/>
                </a:lnTo>
                <a:lnTo>
                  <a:pt x="1795" y="64"/>
                </a:lnTo>
                <a:lnTo>
                  <a:pt x="1800" y="65"/>
                </a:lnTo>
                <a:lnTo>
                  <a:pt x="1803" y="65"/>
                </a:lnTo>
                <a:lnTo>
                  <a:pt x="1804" y="67"/>
                </a:lnTo>
                <a:lnTo>
                  <a:pt x="1805" y="67"/>
                </a:lnTo>
                <a:lnTo>
                  <a:pt x="1807" y="67"/>
                </a:lnTo>
                <a:lnTo>
                  <a:pt x="1808" y="67"/>
                </a:lnTo>
                <a:lnTo>
                  <a:pt x="1814" y="67"/>
                </a:lnTo>
                <a:lnTo>
                  <a:pt x="1831" y="68"/>
                </a:lnTo>
                <a:lnTo>
                  <a:pt x="1836" y="69"/>
                </a:lnTo>
                <a:lnTo>
                  <a:pt x="1838" y="69"/>
                </a:lnTo>
                <a:lnTo>
                  <a:pt x="1839" y="69"/>
                </a:lnTo>
                <a:lnTo>
                  <a:pt x="1842" y="69"/>
                </a:lnTo>
                <a:lnTo>
                  <a:pt x="1843" y="70"/>
                </a:lnTo>
                <a:lnTo>
                  <a:pt x="1844" y="70"/>
                </a:lnTo>
                <a:lnTo>
                  <a:pt x="1849" y="70"/>
                </a:lnTo>
                <a:lnTo>
                  <a:pt x="1850" y="70"/>
                </a:lnTo>
                <a:lnTo>
                  <a:pt x="1851" y="70"/>
                </a:lnTo>
                <a:lnTo>
                  <a:pt x="1857" y="71"/>
                </a:lnTo>
                <a:lnTo>
                  <a:pt x="1858" y="71"/>
                </a:lnTo>
                <a:lnTo>
                  <a:pt x="1859" y="71"/>
                </a:lnTo>
                <a:lnTo>
                  <a:pt x="1860" y="71"/>
                </a:lnTo>
                <a:lnTo>
                  <a:pt x="1861" y="71"/>
                </a:lnTo>
                <a:lnTo>
                  <a:pt x="1862" y="71"/>
                </a:lnTo>
                <a:lnTo>
                  <a:pt x="1865" y="71"/>
                </a:lnTo>
                <a:lnTo>
                  <a:pt x="1867" y="71"/>
                </a:lnTo>
                <a:lnTo>
                  <a:pt x="1882" y="73"/>
                </a:lnTo>
                <a:lnTo>
                  <a:pt x="1883" y="73"/>
                </a:lnTo>
                <a:lnTo>
                  <a:pt x="1886" y="75"/>
                </a:lnTo>
                <a:lnTo>
                  <a:pt x="1888" y="75"/>
                </a:lnTo>
                <a:lnTo>
                  <a:pt x="1895" y="75"/>
                </a:lnTo>
                <a:lnTo>
                  <a:pt x="1896" y="75"/>
                </a:lnTo>
                <a:lnTo>
                  <a:pt x="1898" y="75"/>
                </a:lnTo>
                <a:lnTo>
                  <a:pt x="1899" y="76"/>
                </a:lnTo>
                <a:lnTo>
                  <a:pt x="1901" y="76"/>
                </a:lnTo>
                <a:lnTo>
                  <a:pt x="1910" y="76"/>
                </a:lnTo>
                <a:lnTo>
                  <a:pt x="1913" y="77"/>
                </a:lnTo>
                <a:lnTo>
                  <a:pt x="1915" y="77"/>
                </a:lnTo>
                <a:lnTo>
                  <a:pt x="1920" y="77"/>
                </a:lnTo>
                <a:lnTo>
                  <a:pt x="1921" y="77"/>
                </a:lnTo>
                <a:lnTo>
                  <a:pt x="1924" y="77"/>
                </a:lnTo>
                <a:lnTo>
                  <a:pt x="1929" y="78"/>
                </a:lnTo>
                <a:lnTo>
                  <a:pt x="1931" y="78"/>
                </a:lnTo>
                <a:lnTo>
                  <a:pt x="1933" y="78"/>
                </a:lnTo>
                <a:lnTo>
                  <a:pt x="1937" y="78"/>
                </a:lnTo>
                <a:lnTo>
                  <a:pt x="1938" y="79"/>
                </a:lnTo>
                <a:lnTo>
                  <a:pt x="1939" y="79"/>
                </a:lnTo>
                <a:lnTo>
                  <a:pt x="1943" y="79"/>
                </a:lnTo>
                <a:lnTo>
                  <a:pt x="1944" y="79"/>
                </a:lnTo>
                <a:lnTo>
                  <a:pt x="1948" y="79"/>
                </a:lnTo>
                <a:lnTo>
                  <a:pt x="1964" y="80"/>
                </a:lnTo>
                <a:lnTo>
                  <a:pt x="1969" y="81"/>
                </a:lnTo>
                <a:lnTo>
                  <a:pt x="1972" y="81"/>
                </a:lnTo>
                <a:lnTo>
                  <a:pt x="1979" y="83"/>
                </a:lnTo>
                <a:lnTo>
                  <a:pt x="1982" y="83"/>
                </a:lnTo>
                <a:lnTo>
                  <a:pt x="1986" y="83"/>
                </a:lnTo>
                <a:lnTo>
                  <a:pt x="1995" y="84"/>
                </a:lnTo>
                <a:lnTo>
                  <a:pt x="1997" y="84"/>
                </a:lnTo>
                <a:lnTo>
                  <a:pt x="2002" y="84"/>
                </a:lnTo>
                <a:lnTo>
                  <a:pt x="2003" y="85"/>
                </a:lnTo>
                <a:lnTo>
                  <a:pt x="2004" y="85"/>
                </a:lnTo>
                <a:lnTo>
                  <a:pt x="2007" y="85"/>
                </a:lnTo>
                <a:lnTo>
                  <a:pt x="2008" y="85"/>
                </a:lnTo>
                <a:lnTo>
                  <a:pt x="2013" y="85"/>
                </a:lnTo>
                <a:lnTo>
                  <a:pt x="2014" y="86"/>
                </a:lnTo>
                <a:lnTo>
                  <a:pt x="2014" y="85"/>
                </a:lnTo>
                <a:lnTo>
                  <a:pt x="2016" y="85"/>
                </a:lnTo>
                <a:lnTo>
                  <a:pt x="2017" y="85"/>
                </a:lnTo>
                <a:lnTo>
                  <a:pt x="2017" y="86"/>
                </a:lnTo>
                <a:lnTo>
                  <a:pt x="2019" y="86"/>
                </a:lnTo>
                <a:lnTo>
                  <a:pt x="2022" y="86"/>
                </a:lnTo>
                <a:lnTo>
                  <a:pt x="2030" y="86"/>
                </a:lnTo>
                <a:lnTo>
                  <a:pt x="2034" y="87"/>
                </a:lnTo>
                <a:lnTo>
                  <a:pt x="2037" y="87"/>
                </a:lnTo>
                <a:lnTo>
                  <a:pt x="2038" y="87"/>
                </a:lnTo>
                <a:lnTo>
                  <a:pt x="2042" y="87"/>
                </a:lnTo>
                <a:lnTo>
                  <a:pt x="2046" y="88"/>
                </a:lnTo>
                <a:lnTo>
                  <a:pt x="2048" y="88"/>
                </a:lnTo>
                <a:lnTo>
                  <a:pt x="2051" y="88"/>
                </a:lnTo>
                <a:lnTo>
                  <a:pt x="2053" y="88"/>
                </a:lnTo>
                <a:lnTo>
                  <a:pt x="2114" y="94"/>
                </a:lnTo>
                <a:lnTo>
                  <a:pt x="2123" y="95"/>
                </a:lnTo>
                <a:lnTo>
                  <a:pt x="2126" y="93"/>
                </a:lnTo>
                <a:lnTo>
                  <a:pt x="2132" y="93"/>
                </a:lnTo>
                <a:lnTo>
                  <a:pt x="2133" y="93"/>
                </a:lnTo>
                <a:lnTo>
                  <a:pt x="2134" y="92"/>
                </a:lnTo>
                <a:lnTo>
                  <a:pt x="2135" y="92"/>
                </a:lnTo>
                <a:lnTo>
                  <a:pt x="2136" y="93"/>
                </a:lnTo>
                <a:lnTo>
                  <a:pt x="2137" y="93"/>
                </a:lnTo>
                <a:lnTo>
                  <a:pt x="2140" y="94"/>
                </a:lnTo>
                <a:lnTo>
                  <a:pt x="2141" y="94"/>
                </a:lnTo>
                <a:lnTo>
                  <a:pt x="2141" y="95"/>
                </a:lnTo>
                <a:lnTo>
                  <a:pt x="2142" y="96"/>
                </a:lnTo>
                <a:lnTo>
                  <a:pt x="2143" y="96"/>
                </a:lnTo>
                <a:lnTo>
                  <a:pt x="2144" y="97"/>
                </a:lnTo>
                <a:lnTo>
                  <a:pt x="2145" y="98"/>
                </a:lnTo>
                <a:lnTo>
                  <a:pt x="2145" y="100"/>
                </a:lnTo>
                <a:lnTo>
                  <a:pt x="2145" y="101"/>
                </a:lnTo>
                <a:lnTo>
                  <a:pt x="2145" y="102"/>
                </a:lnTo>
                <a:lnTo>
                  <a:pt x="2145" y="103"/>
                </a:lnTo>
                <a:lnTo>
                  <a:pt x="2145" y="104"/>
                </a:lnTo>
                <a:lnTo>
                  <a:pt x="2146" y="105"/>
                </a:lnTo>
                <a:lnTo>
                  <a:pt x="2146" y="106"/>
                </a:lnTo>
                <a:lnTo>
                  <a:pt x="2148" y="108"/>
                </a:lnTo>
                <a:lnTo>
                  <a:pt x="2149" y="108"/>
                </a:lnTo>
                <a:lnTo>
                  <a:pt x="2150" y="108"/>
                </a:lnTo>
                <a:lnTo>
                  <a:pt x="2152" y="109"/>
                </a:lnTo>
                <a:lnTo>
                  <a:pt x="2153" y="109"/>
                </a:lnTo>
                <a:lnTo>
                  <a:pt x="2154" y="109"/>
                </a:lnTo>
                <a:lnTo>
                  <a:pt x="2155" y="110"/>
                </a:lnTo>
                <a:lnTo>
                  <a:pt x="2157" y="111"/>
                </a:lnTo>
                <a:lnTo>
                  <a:pt x="2157" y="112"/>
                </a:lnTo>
                <a:lnTo>
                  <a:pt x="2157" y="113"/>
                </a:lnTo>
                <a:lnTo>
                  <a:pt x="2158" y="113"/>
                </a:lnTo>
                <a:lnTo>
                  <a:pt x="2158" y="114"/>
                </a:lnTo>
                <a:lnTo>
                  <a:pt x="2159" y="114"/>
                </a:lnTo>
                <a:lnTo>
                  <a:pt x="2159" y="115"/>
                </a:lnTo>
                <a:lnTo>
                  <a:pt x="2160" y="117"/>
                </a:lnTo>
                <a:lnTo>
                  <a:pt x="2160" y="118"/>
                </a:lnTo>
                <a:lnTo>
                  <a:pt x="2161" y="118"/>
                </a:lnTo>
                <a:lnTo>
                  <a:pt x="2162" y="118"/>
                </a:lnTo>
                <a:lnTo>
                  <a:pt x="2163" y="118"/>
                </a:lnTo>
                <a:lnTo>
                  <a:pt x="2164" y="117"/>
                </a:lnTo>
                <a:lnTo>
                  <a:pt x="2166" y="117"/>
                </a:lnTo>
                <a:lnTo>
                  <a:pt x="2167" y="115"/>
                </a:lnTo>
                <a:lnTo>
                  <a:pt x="2168" y="114"/>
                </a:lnTo>
                <a:lnTo>
                  <a:pt x="2169" y="114"/>
                </a:lnTo>
                <a:lnTo>
                  <a:pt x="2170" y="114"/>
                </a:lnTo>
                <a:lnTo>
                  <a:pt x="2170" y="113"/>
                </a:lnTo>
                <a:lnTo>
                  <a:pt x="2170" y="112"/>
                </a:lnTo>
                <a:lnTo>
                  <a:pt x="2171" y="111"/>
                </a:lnTo>
                <a:lnTo>
                  <a:pt x="2172" y="110"/>
                </a:lnTo>
                <a:lnTo>
                  <a:pt x="2172" y="109"/>
                </a:lnTo>
                <a:lnTo>
                  <a:pt x="2174" y="108"/>
                </a:lnTo>
                <a:lnTo>
                  <a:pt x="2174" y="106"/>
                </a:lnTo>
                <a:lnTo>
                  <a:pt x="2177" y="104"/>
                </a:lnTo>
                <a:lnTo>
                  <a:pt x="2178" y="104"/>
                </a:lnTo>
                <a:lnTo>
                  <a:pt x="2180" y="104"/>
                </a:lnTo>
                <a:lnTo>
                  <a:pt x="2181" y="103"/>
                </a:lnTo>
                <a:lnTo>
                  <a:pt x="2181" y="102"/>
                </a:lnTo>
                <a:lnTo>
                  <a:pt x="2183" y="101"/>
                </a:lnTo>
                <a:lnTo>
                  <a:pt x="2184" y="101"/>
                </a:lnTo>
                <a:lnTo>
                  <a:pt x="2185" y="101"/>
                </a:lnTo>
                <a:lnTo>
                  <a:pt x="2186" y="100"/>
                </a:lnTo>
                <a:lnTo>
                  <a:pt x="2187" y="100"/>
                </a:lnTo>
                <a:lnTo>
                  <a:pt x="2188" y="100"/>
                </a:lnTo>
                <a:lnTo>
                  <a:pt x="2189" y="98"/>
                </a:lnTo>
                <a:lnTo>
                  <a:pt x="2190" y="97"/>
                </a:lnTo>
                <a:lnTo>
                  <a:pt x="2192" y="96"/>
                </a:lnTo>
                <a:lnTo>
                  <a:pt x="2192" y="95"/>
                </a:lnTo>
                <a:lnTo>
                  <a:pt x="2193" y="94"/>
                </a:lnTo>
                <a:lnTo>
                  <a:pt x="2193" y="92"/>
                </a:lnTo>
                <a:lnTo>
                  <a:pt x="2194" y="90"/>
                </a:lnTo>
                <a:lnTo>
                  <a:pt x="2195" y="89"/>
                </a:lnTo>
                <a:lnTo>
                  <a:pt x="2195" y="88"/>
                </a:lnTo>
                <a:lnTo>
                  <a:pt x="2196" y="87"/>
                </a:lnTo>
                <a:lnTo>
                  <a:pt x="2197" y="85"/>
                </a:lnTo>
                <a:lnTo>
                  <a:pt x="2198" y="84"/>
                </a:lnTo>
                <a:lnTo>
                  <a:pt x="2200" y="85"/>
                </a:lnTo>
                <a:lnTo>
                  <a:pt x="2200" y="84"/>
                </a:lnTo>
                <a:lnTo>
                  <a:pt x="2201" y="84"/>
                </a:lnTo>
                <a:lnTo>
                  <a:pt x="2202" y="84"/>
                </a:lnTo>
                <a:lnTo>
                  <a:pt x="2202" y="83"/>
                </a:lnTo>
                <a:lnTo>
                  <a:pt x="2203" y="83"/>
                </a:lnTo>
                <a:lnTo>
                  <a:pt x="2203" y="81"/>
                </a:lnTo>
                <a:lnTo>
                  <a:pt x="2204" y="81"/>
                </a:lnTo>
                <a:lnTo>
                  <a:pt x="2204" y="80"/>
                </a:lnTo>
                <a:lnTo>
                  <a:pt x="2204" y="79"/>
                </a:lnTo>
                <a:lnTo>
                  <a:pt x="2204" y="78"/>
                </a:lnTo>
                <a:lnTo>
                  <a:pt x="2204" y="77"/>
                </a:lnTo>
                <a:lnTo>
                  <a:pt x="2204" y="76"/>
                </a:lnTo>
                <a:lnTo>
                  <a:pt x="2204" y="73"/>
                </a:lnTo>
                <a:lnTo>
                  <a:pt x="2204" y="70"/>
                </a:lnTo>
                <a:lnTo>
                  <a:pt x="2205" y="72"/>
                </a:lnTo>
                <a:lnTo>
                  <a:pt x="2205" y="73"/>
                </a:lnTo>
                <a:lnTo>
                  <a:pt x="2226" y="128"/>
                </a:lnTo>
                <a:lnTo>
                  <a:pt x="2227" y="129"/>
                </a:lnTo>
                <a:lnTo>
                  <a:pt x="2227" y="130"/>
                </a:lnTo>
                <a:lnTo>
                  <a:pt x="2229" y="136"/>
                </a:lnTo>
                <a:lnTo>
                  <a:pt x="2229" y="137"/>
                </a:lnTo>
                <a:lnTo>
                  <a:pt x="2231" y="142"/>
                </a:lnTo>
                <a:lnTo>
                  <a:pt x="2231" y="143"/>
                </a:lnTo>
                <a:lnTo>
                  <a:pt x="2233" y="148"/>
                </a:lnTo>
                <a:lnTo>
                  <a:pt x="2245" y="179"/>
                </a:lnTo>
                <a:lnTo>
                  <a:pt x="2246" y="182"/>
                </a:lnTo>
                <a:lnTo>
                  <a:pt x="2248" y="188"/>
                </a:lnTo>
                <a:lnTo>
                  <a:pt x="2248" y="189"/>
                </a:lnTo>
                <a:lnTo>
                  <a:pt x="2249" y="192"/>
                </a:lnTo>
                <a:lnTo>
                  <a:pt x="2252" y="196"/>
                </a:lnTo>
                <a:lnTo>
                  <a:pt x="2253" y="198"/>
                </a:lnTo>
                <a:lnTo>
                  <a:pt x="2257" y="212"/>
                </a:lnTo>
                <a:lnTo>
                  <a:pt x="2261" y="221"/>
                </a:lnTo>
                <a:lnTo>
                  <a:pt x="2264" y="230"/>
                </a:lnTo>
                <a:lnTo>
                  <a:pt x="2264" y="231"/>
                </a:lnTo>
                <a:lnTo>
                  <a:pt x="2266" y="237"/>
                </a:lnTo>
                <a:lnTo>
                  <a:pt x="2267" y="238"/>
                </a:lnTo>
                <a:lnTo>
                  <a:pt x="2270" y="246"/>
                </a:lnTo>
                <a:lnTo>
                  <a:pt x="2275" y="261"/>
                </a:lnTo>
                <a:lnTo>
                  <a:pt x="2279" y="271"/>
                </a:lnTo>
                <a:lnTo>
                  <a:pt x="2281" y="276"/>
                </a:lnTo>
                <a:lnTo>
                  <a:pt x="2286" y="287"/>
                </a:lnTo>
                <a:lnTo>
                  <a:pt x="2292" y="306"/>
                </a:lnTo>
                <a:lnTo>
                  <a:pt x="2304" y="337"/>
                </a:lnTo>
                <a:lnTo>
                  <a:pt x="2305" y="338"/>
                </a:lnTo>
                <a:lnTo>
                  <a:pt x="2308" y="349"/>
                </a:lnTo>
                <a:lnTo>
                  <a:pt x="2323" y="395"/>
                </a:lnTo>
                <a:lnTo>
                  <a:pt x="2323" y="397"/>
                </a:lnTo>
                <a:lnTo>
                  <a:pt x="2328" y="418"/>
                </a:lnTo>
                <a:lnTo>
                  <a:pt x="2339" y="454"/>
                </a:lnTo>
                <a:lnTo>
                  <a:pt x="2342" y="468"/>
                </a:lnTo>
                <a:lnTo>
                  <a:pt x="2343" y="469"/>
                </a:lnTo>
                <a:lnTo>
                  <a:pt x="2348" y="486"/>
                </a:lnTo>
                <a:lnTo>
                  <a:pt x="2349" y="491"/>
                </a:lnTo>
                <a:lnTo>
                  <a:pt x="2351" y="498"/>
                </a:lnTo>
                <a:lnTo>
                  <a:pt x="2357" y="515"/>
                </a:lnTo>
                <a:lnTo>
                  <a:pt x="2359" y="520"/>
                </a:lnTo>
                <a:lnTo>
                  <a:pt x="2359" y="521"/>
                </a:lnTo>
                <a:lnTo>
                  <a:pt x="2359" y="523"/>
                </a:lnTo>
                <a:lnTo>
                  <a:pt x="2362" y="531"/>
                </a:lnTo>
                <a:lnTo>
                  <a:pt x="2364" y="535"/>
                </a:lnTo>
                <a:lnTo>
                  <a:pt x="2377" y="577"/>
                </a:lnTo>
                <a:lnTo>
                  <a:pt x="2378" y="579"/>
                </a:lnTo>
                <a:lnTo>
                  <a:pt x="2378" y="580"/>
                </a:lnTo>
                <a:lnTo>
                  <a:pt x="2379" y="583"/>
                </a:lnTo>
                <a:lnTo>
                  <a:pt x="2385" y="600"/>
                </a:lnTo>
                <a:lnTo>
                  <a:pt x="2386" y="604"/>
                </a:lnTo>
                <a:lnTo>
                  <a:pt x="2387" y="607"/>
                </a:lnTo>
                <a:lnTo>
                  <a:pt x="2388" y="608"/>
                </a:lnTo>
                <a:lnTo>
                  <a:pt x="2393" y="623"/>
                </a:lnTo>
                <a:lnTo>
                  <a:pt x="2393" y="624"/>
                </a:lnTo>
                <a:lnTo>
                  <a:pt x="2394" y="624"/>
                </a:lnTo>
                <a:lnTo>
                  <a:pt x="2394" y="627"/>
                </a:lnTo>
                <a:lnTo>
                  <a:pt x="2395" y="630"/>
                </a:lnTo>
                <a:lnTo>
                  <a:pt x="2397" y="636"/>
                </a:lnTo>
                <a:lnTo>
                  <a:pt x="2399" y="638"/>
                </a:lnTo>
                <a:lnTo>
                  <a:pt x="2399" y="640"/>
                </a:lnTo>
                <a:lnTo>
                  <a:pt x="2400" y="641"/>
                </a:lnTo>
                <a:lnTo>
                  <a:pt x="2401" y="645"/>
                </a:lnTo>
                <a:lnTo>
                  <a:pt x="2401" y="646"/>
                </a:lnTo>
                <a:lnTo>
                  <a:pt x="2402" y="649"/>
                </a:lnTo>
                <a:lnTo>
                  <a:pt x="2402" y="650"/>
                </a:lnTo>
                <a:lnTo>
                  <a:pt x="2407" y="663"/>
                </a:lnTo>
                <a:lnTo>
                  <a:pt x="2408" y="666"/>
                </a:lnTo>
                <a:lnTo>
                  <a:pt x="2409" y="669"/>
                </a:lnTo>
                <a:lnTo>
                  <a:pt x="2410" y="674"/>
                </a:lnTo>
                <a:lnTo>
                  <a:pt x="2411" y="677"/>
                </a:lnTo>
                <a:lnTo>
                  <a:pt x="2412" y="681"/>
                </a:lnTo>
                <a:lnTo>
                  <a:pt x="2417" y="692"/>
                </a:lnTo>
                <a:lnTo>
                  <a:pt x="2418" y="697"/>
                </a:lnTo>
                <a:lnTo>
                  <a:pt x="2418" y="698"/>
                </a:lnTo>
                <a:lnTo>
                  <a:pt x="2419" y="699"/>
                </a:lnTo>
                <a:lnTo>
                  <a:pt x="2419" y="700"/>
                </a:lnTo>
                <a:lnTo>
                  <a:pt x="2419" y="702"/>
                </a:lnTo>
                <a:lnTo>
                  <a:pt x="2421" y="705"/>
                </a:lnTo>
                <a:lnTo>
                  <a:pt x="2425" y="715"/>
                </a:lnTo>
                <a:lnTo>
                  <a:pt x="2426" y="720"/>
                </a:lnTo>
                <a:lnTo>
                  <a:pt x="2427" y="723"/>
                </a:lnTo>
                <a:lnTo>
                  <a:pt x="2431" y="736"/>
                </a:lnTo>
                <a:lnTo>
                  <a:pt x="2433" y="738"/>
                </a:lnTo>
                <a:lnTo>
                  <a:pt x="2433" y="739"/>
                </a:lnTo>
                <a:lnTo>
                  <a:pt x="2434" y="741"/>
                </a:lnTo>
                <a:lnTo>
                  <a:pt x="2435" y="746"/>
                </a:lnTo>
                <a:lnTo>
                  <a:pt x="2436" y="747"/>
                </a:lnTo>
                <a:lnTo>
                  <a:pt x="2436" y="748"/>
                </a:lnTo>
                <a:lnTo>
                  <a:pt x="2436" y="749"/>
                </a:lnTo>
                <a:lnTo>
                  <a:pt x="2437" y="750"/>
                </a:lnTo>
                <a:lnTo>
                  <a:pt x="2438" y="755"/>
                </a:lnTo>
                <a:lnTo>
                  <a:pt x="2439" y="758"/>
                </a:lnTo>
                <a:lnTo>
                  <a:pt x="2440" y="762"/>
                </a:lnTo>
                <a:lnTo>
                  <a:pt x="2446" y="776"/>
                </a:lnTo>
                <a:lnTo>
                  <a:pt x="2446" y="778"/>
                </a:lnTo>
                <a:lnTo>
                  <a:pt x="2446" y="779"/>
                </a:lnTo>
                <a:lnTo>
                  <a:pt x="2448" y="784"/>
                </a:lnTo>
                <a:lnTo>
                  <a:pt x="2452" y="796"/>
                </a:lnTo>
                <a:lnTo>
                  <a:pt x="2460" y="821"/>
                </a:lnTo>
                <a:lnTo>
                  <a:pt x="2461" y="824"/>
                </a:lnTo>
                <a:lnTo>
                  <a:pt x="2462" y="825"/>
                </a:lnTo>
                <a:lnTo>
                  <a:pt x="2464" y="832"/>
                </a:lnTo>
                <a:lnTo>
                  <a:pt x="2465" y="836"/>
                </a:lnTo>
                <a:lnTo>
                  <a:pt x="2476" y="870"/>
                </a:lnTo>
                <a:lnTo>
                  <a:pt x="2477" y="871"/>
                </a:lnTo>
                <a:lnTo>
                  <a:pt x="2477" y="872"/>
                </a:lnTo>
                <a:lnTo>
                  <a:pt x="2477" y="884"/>
                </a:lnTo>
                <a:lnTo>
                  <a:pt x="2477" y="885"/>
                </a:lnTo>
                <a:lnTo>
                  <a:pt x="2477" y="888"/>
                </a:lnTo>
                <a:lnTo>
                  <a:pt x="2477" y="889"/>
                </a:lnTo>
                <a:lnTo>
                  <a:pt x="2477" y="890"/>
                </a:lnTo>
                <a:lnTo>
                  <a:pt x="2477" y="891"/>
                </a:lnTo>
                <a:lnTo>
                  <a:pt x="2477" y="893"/>
                </a:lnTo>
                <a:lnTo>
                  <a:pt x="2477" y="900"/>
                </a:lnTo>
                <a:lnTo>
                  <a:pt x="2477" y="901"/>
                </a:lnTo>
                <a:lnTo>
                  <a:pt x="2477" y="903"/>
                </a:lnTo>
                <a:lnTo>
                  <a:pt x="2477" y="905"/>
                </a:lnTo>
                <a:lnTo>
                  <a:pt x="2477" y="912"/>
                </a:lnTo>
                <a:lnTo>
                  <a:pt x="2477" y="914"/>
                </a:lnTo>
                <a:lnTo>
                  <a:pt x="2477" y="920"/>
                </a:lnTo>
                <a:lnTo>
                  <a:pt x="2477" y="932"/>
                </a:lnTo>
                <a:lnTo>
                  <a:pt x="2478" y="938"/>
                </a:lnTo>
                <a:lnTo>
                  <a:pt x="2478" y="943"/>
                </a:lnTo>
                <a:lnTo>
                  <a:pt x="2478" y="945"/>
                </a:lnTo>
                <a:lnTo>
                  <a:pt x="2478" y="946"/>
                </a:lnTo>
                <a:lnTo>
                  <a:pt x="2478" y="947"/>
                </a:lnTo>
                <a:lnTo>
                  <a:pt x="2478" y="949"/>
                </a:lnTo>
                <a:lnTo>
                  <a:pt x="2478" y="957"/>
                </a:lnTo>
                <a:lnTo>
                  <a:pt x="2478" y="958"/>
                </a:lnTo>
                <a:lnTo>
                  <a:pt x="2478" y="959"/>
                </a:lnTo>
                <a:lnTo>
                  <a:pt x="2478" y="960"/>
                </a:lnTo>
                <a:lnTo>
                  <a:pt x="2478" y="963"/>
                </a:lnTo>
                <a:lnTo>
                  <a:pt x="2478" y="968"/>
                </a:lnTo>
                <a:lnTo>
                  <a:pt x="2478" y="971"/>
                </a:lnTo>
                <a:lnTo>
                  <a:pt x="2478" y="972"/>
                </a:lnTo>
                <a:lnTo>
                  <a:pt x="2478" y="973"/>
                </a:lnTo>
                <a:lnTo>
                  <a:pt x="2478" y="974"/>
                </a:lnTo>
                <a:lnTo>
                  <a:pt x="2478" y="975"/>
                </a:lnTo>
                <a:lnTo>
                  <a:pt x="2478" y="976"/>
                </a:lnTo>
                <a:lnTo>
                  <a:pt x="2478" y="977"/>
                </a:lnTo>
                <a:lnTo>
                  <a:pt x="2478" y="979"/>
                </a:lnTo>
                <a:lnTo>
                  <a:pt x="2478" y="980"/>
                </a:lnTo>
                <a:lnTo>
                  <a:pt x="2478" y="988"/>
                </a:lnTo>
                <a:lnTo>
                  <a:pt x="2478" y="1014"/>
                </a:lnTo>
                <a:lnTo>
                  <a:pt x="2478" y="1015"/>
                </a:lnTo>
                <a:lnTo>
                  <a:pt x="2478" y="1023"/>
                </a:lnTo>
                <a:lnTo>
                  <a:pt x="2478" y="1025"/>
                </a:lnTo>
                <a:lnTo>
                  <a:pt x="2478" y="1026"/>
                </a:lnTo>
                <a:lnTo>
                  <a:pt x="2478" y="1038"/>
                </a:lnTo>
                <a:lnTo>
                  <a:pt x="2478" y="1063"/>
                </a:lnTo>
                <a:lnTo>
                  <a:pt x="2478" y="1068"/>
                </a:lnTo>
                <a:lnTo>
                  <a:pt x="2478" y="1072"/>
                </a:lnTo>
                <a:lnTo>
                  <a:pt x="2478" y="1084"/>
                </a:lnTo>
                <a:lnTo>
                  <a:pt x="2478" y="1090"/>
                </a:lnTo>
                <a:lnTo>
                  <a:pt x="2478" y="1110"/>
                </a:lnTo>
                <a:lnTo>
                  <a:pt x="2478" y="1116"/>
                </a:lnTo>
                <a:lnTo>
                  <a:pt x="2478" y="1117"/>
                </a:lnTo>
                <a:lnTo>
                  <a:pt x="2478" y="1118"/>
                </a:lnTo>
                <a:lnTo>
                  <a:pt x="2478" y="1122"/>
                </a:lnTo>
                <a:lnTo>
                  <a:pt x="2478" y="1123"/>
                </a:lnTo>
                <a:lnTo>
                  <a:pt x="2478" y="1124"/>
                </a:lnTo>
                <a:lnTo>
                  <a:pt x="2478" y="1129"/>
                </a:lnTo>
                <a:lnTo>
                  <a:pt x="2478" y="1130"/>
                </a:lnTo>
                <a:lnTo>
                  <a:pt x="2478" y="1133"/>
                </a:lnTo>
                <a:lnTo>
                  <a:pt x="2478" y="1141"/>
                </a:lnTo>
                <a:lnTo>
                  <a:pt x="2478" y="1144"/>
                </a:lnTo>
                <a:lnTo>
                  <a:pt x="2478" y="1146"/>
                </a:lnTo>
                <a:lnTo>
                  <a:pt x="2478" y="1147"/>
                </a:lnTo>
                <a:lnTo>
                  <a:pt x="2478" y="1148"/>
                </a:lnTo>
                <a:lnTo>
                  <a:pt x="2478" y="1152"/>
                </a:lnTo>
                <a:lnTo>
                  <a:pt x="2478" y="1155"/>
                </a:lnTo>
                <a:lnTo>
                  <a:pt x="2478" y="1157"/>
                </a:lnTo>
                <a:lnTo>
                  <a:pt x="2478" y="1161"/>
                </a:lnTo>
                <a:lnTo>
                  <a:pt x="2478" y="1163"/>
                </a:lnTo>
                <a:lnTo>
                  <a:pt x="2478" y="1166"/>
                </a:lnTo>
                <a:lnTo>
                  <a:pt x="2478" y="1169"/>
                </a:lnTo>
                <a:lnTo>
                  <a:pt x="2478" y="1172"/>
                </a:lnTo>
                <a:lnTo>
                  <a:pt x="2478" y="1177"/>
                </a:lnTo>
                <a:lnTo>
                  <a:pt x="2478" y="1180"/>
                </a:lnTo>
                <a:lnTo>
                  <a:pt x="2478" y="1185"/>
                </a:lnTo>
                <a:lnTo>
                  <a:pt x="2478" y="1188"/>
                </a:lnTo>
                <a:lnTo>
                  <a:pt x="2478" y="1199"/>
                </a:lnTo>
                <a:lnTo>
                  <a:pt x="2478" y="1205"/>
                </a:lnTo>
                <a:lnTo>
                  <a:pt x="2478" y="1207"/>
                </a:lnTo>
                <a:lnTo>
                  <a:pt x="2478" y="1208"/>
                </a:lnTo>
                <a:lnTo>
                  <a:pt x="2478" y="1210"/>
                </a:lnTo>
                <a:lnTo>
                  <a:pt x="2478" y="1211"/>
                </a:lnTo>
                <a:lnTo>
                  <a:pt x="2478" y="1213"/>
                </a:lnTo>
                <a:lnTo>
                  <a:pt x="2478" y="1215"/>
                </a:lnTo>
                <a:lnTo>
                  <a:pt x="2478" y="1216"/>
                </a:lnTo>
                <a:lnTo>
                  <a:pt x="2478" y="1217"/>
                </a:lnTo>
                <a:lnTo>
                  <a:pt x="2478" y="1218"/>
                </a:lnTo>
                <a:lnTo>
                  <a:pt x="2478" y="1225"/>
                </a:lnTo>
                <a:lnTo>
                  <a:pt x="2478" y="1227"/>
                </a:lnTo>
                <a:lnTo>
                  <a:pt x="2478" y="1232"/>
                </a:lnTo>
                <a:lnTo>
                  <a:pt x="2478" y="1235"/>
                </a:lnTo>
                <a:lnTo>
                  <a:pt x="2478" y="1244"/>
                </a:lnTo>
                <a:lnTo>
                  <a:pt x="2478" y="1248"/>
                </a:lnTo>
                <a:lnTo>
                  <a:pt x="2478" y="1249"/>
                </a:lnTo>
                <a:lnTo>
                  <a:pt x="2478" y="1250"/>
                </a:lnTo>
                <a:lnTo>
                  <a:pt x="2478" y="1253"/>
                </a:lnTo>
                <a:lnTo>
                  <a:pt x="2478" y="1255"/>
                </a:lnTo>
                <a:lnTo>
                  <a:pt x="2478" y="1256"/>
                </a:lnTo>
                <a:lnTo>
                  <a:pt x="2478" y="1259"/>
                </a:lnTo>
                <a:lnTo>
                  <a:pt x="2478" y="1272"/>
                </a:lnTo>
                <a:lnTo>
                  <a:pt x="2478" y="1275"/>
                </a:lnTo>
                <a:lnTo>
                  <a:pt x="2478" y="1276"/>
                </a:lnTo>
                <a:lnTo>
                  <a:pt x="2478" y="1278"/>
                </a:lnTo>
                <a:lnTo>
                  <a:pt x="2478" y="1280"/>
                </a:lnTo>
                <a:lnTo>
                  <a:pt x="2478" y="1282"/>
                </a:lnTo>
                <a:lnTo>
                  <a:pt x="2478" y="1283"/>
                </a:lnTo>
                <a:lnTo>
                  <a:pt x="2478" y="1285"/>
                </a:lnTo>
                <a:lnTo>
                  <a:pt x="2478" y="1291"/>
                </a:lnTo>
                <a:lnTo>
                  <a:pt x="2478" y="1292"/>
                </a:lnTo>
                <a:lnTo>
                  <a:pt x="2478" y="1293"/>
                </a:lnTo>
                <a:lnTo>
                  <a:pt x="2478" y="1301"/>
                </a:lnTo>
                <a:lnTo>
                  <a:pt x="2478" y="1325"/>
                </a:lnTo>
                <a:lnTo>
                  <a:pt x="2478" y="1333"/>
                </a:lnTo>
                <a:lnTo>
                  <a:pt x="2478" y="1334"/>
                </a:lnTo>
                <a:lnTo>
                  <a:pt x="2478" y="1335"/>
                </a:lnTo>
                <a:lnTo>
                  <a:pt x="2478" y="1336"/>
                </a:lnTo>
                <a:lnTo>
                  <a:pt x="2478" y="1338"/>
                </a:lnTo>
                <a:lnTo>
                  <a:pt x="2478" y="1341"/>
                </a:lnTo>
                <a:lnTo>
                  <a:pt x="2478" y="1342"/>
                </a:lnTo>
                <a:lnTo>
                  <a:pt x="2478" y="1343"/>
                </a:lnTo>
                <a:lnTo>
                  <a:pt x="2478" y="1347"/>
                </a:lnTo>
                <a:lnTo>
                  <a:pt x="2478" y="1356"/>
                </a:lnTo>
                <a:lnTo>
                  <a:pt x="2478" y="1358"/>
                </a:lnTo>
                <a:lnTo>
                  <a:pt x="2478" y="1360"/>
                </a:lnTo>
                <a:lnTo>
                  <a:pt x="2478" y="1367"/>
                </a:lnTo>
                <a:lnTo>
                  <a:pt x="2478" y="1369"/>
                </a:lnTo>
                <a:lnTo>
                  <a:pt x="2478" y="1372"/>
                </a:lnTo>
                <a:lnTo>
                  <a:pt x="2478" y="1377"/>
                </a:lnTo>
                <a:lnTo>
                  <a:pt x="2478" y="1380"/>
                </a:lnTo>
                <a:lnTo>
                  <a:pt x="2478" y="1383"/>
                </a:lnTo>
                <a:lnTo>
                  <a:pt x="2478" y="1392"/>
                </a:lnTo>
                <a:lnTo>
                  <a:pt x="2478" y="1394"/>
                </a:lnTo>
                <a:lnTo>
                  <a:pt x="2478" y="1395"/>
                </a:lnTo>
                <a:lnTo>
                  <a:pt x="2478" y="1397"/>
                </a:lnTo>
                <a:lnTo>
                  <a:pt x="2478" y="1401"/>
                </a:lnTo>
                <a:lnTo>
                  <a:pt x="2478" y="1414"/>
                </a:lnTo>
                <a:lnTo>
                  <a:pt x="2478" y="1417"/>
                </a:lnTo>
                <a:lnTo>
                  <a:pt x="2478" y="1432"/>
                </a:lnTo>
                <a:lnTo>
                  <a:pt x="2478" y="1467"/>
                </a:lnTo>
                <a:lnTo>
                  <a:pt x="2478" y="1468"/>
                </a:lnTo>
                <a:lnTo>
                  <a:pt x="2478" y="1469"/>
                </a:lnTo>
                <a:lnTo>
                  <a:pt x="2478" y="1474"/>
                </a:lnTo>
                <a:lnTo>
                  <a:pt x="2478" y="1475"/>
                </a:lnTo>
                <a:lnTo>
                  <a:pt x="2478" y="1487"/>
                </a:lnTo>
                <a:lnTo>
                  <a:pt x="2478" y="1518"/>
                </a:lnTo>
                <a:lnTo>
                  <a:pt x="2478" y="1554"/>
                </a:lnTo>
                <a:lnTo>
                  <a:pt x="2478" y="1583"/>
                </a:lnTo>
                <a:lnTo>
                  <a:pt x="2478" y="1585"/>
                </a:lnTo>
                <a:lnTo>
                  <a:pt x="2478" y="1587"/>
                </a:lnTo>
                <a:lnTo>
                  <a:pt x="2478" y="1590"/>
                </a:lnTo>
                <a:lnTo>
                  <a:pt x="2478" y="1603"/>
                </a:lnTo>
                <a:lnTo>
                  <a:pt x="2478" y="1609"/>
                </a:lnTo>
                <a:lnTo>
                  <a:pt x="2478" y="1614"/>
                </a:lnTo>
                <a:lnTo>
                  <a:pt x="2478" y="1627"/>
                </a:lnTo>
                <a:lnTo>
                  <a:pt x="2478" y="1632"/>
                </a:lnTo>
                <a:lnTo>
                  <a:pt x="2478" y="1634"/>
                </a:lnTo>
                <a:lnTo>
                  <a:pt x="2478" y="1635"/>
                </a:lnTo>
                <a:lnTo>
                  <a:pt x="2478" y="1665"/>
                </a:lnTo>
                <a:lnTo>
                  <a:pt x="2477" y="1665"/>
                </a:lnTo>
                <a:lnTo>
                  <a:pt x="2476" y="1665"/>
                </a:lnTo>
                <a:lnTo>
                  <a:pt x="2474" y="1666"/>
                </a:lnTo>
                <a:lnTo>
                  <a:pt x="2473" y="1666"/>
                </a:lnTo>
                <a:lnTo>
                  <a:pt x="2473" y="1667"/>
                </a:lnTo>
                <a:lnTo>
                  <a:pt x="2473" y="1668"/>
                </a:lnTo>
                <a:lnTo>
                  <a:pt x="2472" y="1668"/>
                </a:lnTo>
                <a:lnTo>
                  <a:pt x="2471" y="1668"/>
                </a:lnTo>
                <a:lnTo>
                  <a:pt x="2471" y="1669"/>
                </a:lnTo>
                <a:lnTo>
                  <a:pt x="2470" y="1669"/>
                </a:lnTo>
                <a:lnTo>
                  <a:pt x="2469" y="1669"/>
                </a:lnTo>
                <a:lnTo>
                  <a:pt x="2468" y="1669"/>
                </a:lnTo>
                <a:lnTo>
                  <a:pt x="2466" y="1669"/>
                </a:lnTo>
                <a:lnTo>
                  <a:pt x="2466" y="1668"/>
                </a:lnTo>
                <a:lnTo>
                  <a:pt x="2465" y="1668"/>
                </a:lnTo>
                <a:lnTo>
                  <a:pt x="2464" y="1668"/>
                </a:lnTo>
                <a:lnTo>
                  <a:pt x="2463" y="1668"/>
                </a:lnTo>
                <a:lnTo>
                  <a:pt x="2462" y="1668"/>
                </a:lnTo>
                <a:lnTo>
                  <a:pt x="2461" y="1668"/>
                </a:lnTo>
                <a:lnTo>
                  <a:pt x="2460" y="1668"/>
                </a:lnTo>
                <a:lnTo>
                  <a:pt x="2460" y="1669"/>
                </a:lnTo>
                <a:lnTo>
                  <a:pt x="2459" y="1669"/>
                </a:lnTo>
                <a:lnTo>
                  <a:pt x="2457" y="1669"/>
                </a:lnTo>
                <a:lnTo>
                  <a:pt x="2457" y="1670"/>
                </a:lnTo>
                <a:lnTo>
                  <a:pt x="2456" y="1670"/>
                </a:lnTo>
                <a:lnTo>
                  <a:pt x="2455" y="1670"/>
                </a:lnTo>
                <a:lnTo>
                  <a:pt x="2454" y="1670"/>
                </a:lnTo>
                <a:lnTo>
                  <a:pt x="2454" y="1671"/>
                </a:lnTo>
                <a:lnTo>
                  <a:pt x="2453" y="1671"/>
                </a:lnTo>
                <a:lnTo>
                  <a:pt x="2453" y="1673"/>
                </a:lnTo>
                <a:lnTo>
                  <a:pt x="2452" y="1673"/>
                </a:lnTo>
                <a:lnTo>
                  <a:pt x="2451" y="1673"/>
                </a:lnTo>
                <a:lnTo>
                  <a:pt x="2450" y="1673"/>
                </a:lnTo>
                <a:lnTo>
                  <a:pt x="2448" y="1673"/>
                </a:lnTo>
                <a:lnTo>
                  <a:pt x="2447" y="1673"/>
                </a:lnTo>
                <a:lnTo>
                  <a:pt x="2446" y="1673"/>
                </a:lnTo>
                <a:lnTo>
                  <a:pt x="2445" y="1673"/>
                </a:lnTo>
                <a:lnTo>
                  <a:pt x="2444" y="1673"/>
                </a:lnTo>
                <a:lnTo>
                  <a:pt x="2443" y="1673"/>
                </a:lnTo>
                <a:lnTo>
                  <a:pt x="2442" y="1673"/>
                </a:lnTo>
                <a:lnTo>
                  <a:pt x="2440" y="1674"/>
                </a:lnTo>
                <a:lnTo>
                  <a:pt x="2439" y="1674"/>
                </a:lnTo>
                <a:lnTo>
                  <a:pt x="2438" y="1674"/>
                </a:lnTo>
                <a:lnTo>
                  <a:pt x="2438" y="1675"/>
                </a:lnTo>
                <a:lnTo>
                  <a:pt x="2437" y="1675"/>
                </a:lnTo>
                <a:lnTo>
                  <a:pt x="2436" y="1676"/>
                </a:lnTo>
                <a:lnTo>
                  <a:pt x="2436" y="1677"/>
                </a:lnTo>
                <a:lnTo>
                  <a:pt x="2435" y="1678"/>
                </a:lnTo>
                <a:lnTo>
                  <a:pt x="2435" y="1679"/>
                </a:lnTo>
                <a:lnTo>
                  <a:pt x="2434" y="1679"/>
                </a:lnTo>
                <a:lnTo>
                  <a:pt x="2434" y="1681"/>
                </a:lnTo>
                <a:lnTo>
                  <a:pt x="2433" y="1682"/>
                </a:lnTo>
                <a:lnTo>
                  <a:pt x="2433" y="1683"/>
                </a:lnTo>
                <a:lnTo>
                  <a:pt x="2431" y="1683"/>
                </a:lnTo>
                <a:lnTo>
                  <a:pt x="2431" y="1684"/>
                </a:lnTo>
                <a:lnTo>
                  <a:pt x="2430" y="1684"/>
                </a:lnTo>
                <a:lnTo>
                  <a:pt x="2429" y="1685"/>
                </a:lnTo>
                <a:lnTo>
                  <a:pt x="2429" y="1686"/>
                </a:lnTo>
                <a:lnTo>
                  <a:pt x="2429" y="1687"/>
                </a:lnTo>
                <a:lnTo>
                  <a:pt x="2429" y="1688"/>
                </a:lnTo>
                <a:lnTo>
                  <a:pt x="2428" y="1690"/>
                </a:lnTo>
                <a:lnTo>
                  <a:pt x="2427" y="1690"/>
                </a:lnTo>
                <a:lnTo>
                  <a:pt x="2426" y="1690"/>
                </a:lnTo>
                <a:lnTo>
                  <a:pt x="2426" y="1691"/>
                </a:lnTo>
                <a:lnTo>
                  <a:pt x="2425" y="1691"/>
                </a:lnTo>
                <a:lnTo>
                  <a:pt x="2425" y="1692"/>
                </a:lnTo>
                <a:lnTo>
                  <a:pt x="2425" y="1693"/>
                </a:lnTo>
                <a:lnTo>
                  <a:pt x="2424" y="1693"/>
                </a:lnTo>
                <a:lnTo>
                  <a:pt x="2424" y="1694"/>
                </a:lnTo>
                <a:lnTo>
                  <a:pt x="2422" y="1694"/>
                </a:lnTo>
                <a:lnTo>
                  <a:pt x="2422" y="1695"/>
                </a:lnTo>
                <a:lnTo>
                  <a:pt x="2421" y="1695"/>
                </a:lnTo>
                <a:lnTo>
                  <a:pt x="2420" y="1696"/>
                </a:lnTo>
                <a:lnTo>
                  <a:pt x="2420" y="1698"/>
                </a:lnTo>
                <a:lnTo>
                  <a:pt x="2419" y="1698"/>
                </a:lnTo>
                <a:lnTo>
                  <a:pt x="2419" y="1699"/>
                </a:lnTo>
                <a:lnTo>
                  <a:pt x="2418" y="1699"/>
                </a:lnTo>
                <a:lnTo>
                  <a:pt x="2417" y="1699"/>
                </a:lnTo>
                <a:lnTo>
                  <a:pt x="2416" y="1699"/>
                </a:lnTo>
                <a:lnTo>
                  <a:pt x="2414" y="1699"/>
                </a:lnTo>
                <a:lnTo>
                  <a:pt x="2414" y="1698"/>
                </a:lnTo>
                <a:lnTo>
                  <a:pt x="2414" y="1696"/>
                </a:lnTo>
                <a:lnTo>
                  <a:pt x="2413" y="1696"/>
                </a:lnTo>
                <a:lnTo>
                  <a:pt x="2412" y="1696"/>
                </a:lnTo>
                <a:lnTo>
                  <a:pt x="2412" y="1698"/>
                </a:lnTo>
                <a:lnTo>
                  <a:pt x="2411" y="1698"/>
                </a:lnTo>
                <a:lnTo>
                  <a:pt x="2411" y="1696"/>
                </a:lnTo>
                <a:lnTo>
                  <a:pt x="2410" y="1696"/>
                </a:lnTo>
                <a:lnTo>
                  <a:pt x="2409" y="1696"/>
                </a:lnTo>
                <a:lnTo>
                  <a:pt x="2408" y="1695"/>
                </a:lnTo>
                <a:lnTo>
                  <a:pt x="2407" y="1693"/>
                </a:lnTo>
                <a:lnTo>
                  <a:pt x="2404" y="1693"/>
                </a:lnTo>
                <a:lnTo>
                  <a:pt x="2403" y="1693"/>
                </a:lnTo>
                <a:lnTo>
                  <a:pt x="2402" y="1692"/>
                </a:lnTo>
                <a:lnTo>
                  <a:pt x="2400" y="1691"/>
                </a:lnTo>
                <a:lnTo>
                  <a:pt x="2399" y="1690"/>
                </a:lnTo>
                <a:lnTo>
                  <a:pt x="2397" y="1688"/>
                </a:lnTo>
                <a:lnTo>
                  <a:pt x="2396" y="1688"/>
                </a:lnTo>
                <a:lnTo>
                  <a:pt x="2396" y="1687"/>
                </a:lnTo>
                <a:lnTo>
                  <a:pt x="2395" y="1686"/>
                </a:lnTo>
                <a:lnTo>
                  <a:pt x="2394" y="1685"/>
                </a:lnTo>
                <a:lnTo>
                  <a:pt x="2393" y="1684"/>
                </a:lnTo>
                <a:lnTo>
                  <a:pt x="2392" y="1684"/>
                </a:lnTo>
                <a:lnTo>
                  <a:pt x="2391" y="1683"/>
                </a:lnTo>
                <a:lnTo>
                  <a:pt x="2390" y="1682"/>
                </a:lnTo>
                <a:lnTo>
                  <a:pt x="2386" y="1681"/>
                </a:lnTo>
                <a:lnTo>
                  <a:pt x="2386" y="1679"/>
                </a:lnTo>
                <a:lnTo>
                  <a:pt x="2385" y="1679"/>
                </a:lnTo>
                <a:lnTo>
                  <a:pt x="2385" y="1678"/>
                </a:lnTo>
                <a:lnTo>
                  <a:pt x="2384" y="1678"/>
                </a:lnTo>
                <a:lnTo>
                  <a:pt x="2383" y="1677"/>
                </a:lnTo>
                <a:lnTo>
                  <a:pt x="2382" y="1677"/>
                </a:lnTo>
                <a:lnTo>
                  <a:pt x="2381" y="1676"/>
                </a:lnTo>
                <a:lnTo>
                  <a:pt x="2379" y="1676"/>
                </a:lnTo>
                <a:lnTo>
                  <a:pt x="2379" y="1675"/>
                </a:lnTo>
                <a:lnTo>
                  <a:pt x="2379" y="1674"/>
                </a:lnTo>
                <a:lnTo>
                  <a:pt x="2378" y="1673"/>
                </a:lnTo>
                <a:lnTo>
                  <a:pt x="2377" y="1671"/>
                </a:lnTo>
                <a:lnTo>
                  <a:pt x="2376" y="1670"/>
                </a:lnTo>
                <a:lnTo>
                  <a:pt x="2375" y="1669"/>
                </a:lnTo>
                <a:lnTo>
                  <a:pt x="2374" y="1669"/>
                </a:lnTo>
                <a:lnTo>
                  <a:pt x="2371" y="1668"/>
                </a:lnTo>
                <a:lnTo>
                  <a:pt x="2369" y="1668"/>
                </a:lnTo>
                <a:lnTo>
                  <a:pt x="2368" y="1668"/>
                </a:lnTo>
                <a:lnTo>
                  <a:pt x="2366" y="1667"/>
                </a:lnTo>
                <a:lnTo>
                  <a:pt x="2365" y="1667"/>
                </a:lnTo>
                <a:lnTo>
                  <a:pt x="2365" y="1668"/>
                </a:lnTo>
                <a:lnTo>
                  <a:pt x="2364" y="1668"/>
                </a:lnTo>
                <a:lnTo>
                  <a:pt x="2362" y="1668"/>
                </a:lnTo>
                <a:lnTo>
                  <a:pt x="2361" y="1668"/>
                </a:lnTo>
                <a:lnTo>
                  <a:pt x="2360" y="1668"/>
                </a:lnTo>
                <a:lnTo>
                  <a:pt x="2359" y="1669"/>
                </a:lnTo>
                <a:lnTo>
                  <a:pt x="2358" y="1669"/>
                </a:lnTo>
                <a:lnTo>
                  <a:pt x="2357" y="1670"/>
                </a:lnTo>
                <a:lnTo>
                  <a:pt x="2356" y="1670"/>
                </a:lnTo>
                <a:lnTo>
                  <a:pt x="2355" y="1670"/>
                </a:lnTo>
                <a:lnTo>
                  <a:pt x="2355" y="1671"/>
                </a:lnTo>
                <a:lnTo>
                  <a:pt x="2353" y="1671"/>
                </a:lnTo>
                <a:lnTo>
                  <a:pt x="2352" y="1673"/>
                </a:lnTo>
                <a:lnTo>
                  <a:pt x="2352" y="1674"/>
                </a:lnTo>
                <a:lnTo>
                  <a:pt x="2352" y="1675"/>
                </a:lnTo>
                <a:lnTo>
                  <a:pt x="2351" y="1676"/>
                </a:lnTo>
                <a:lnTo>
                  <a:pt x="2350" y="1678"/>
                </a:lnTo>
                <a:lnTo>
                  <a:pt x="2349" y="1681"/>
                </a:lnTo>
                <a:lnTo>
                  <a:pt x="2348" y="1683"/>
                </a:lnTo>
                <a:lnTo>
                  <a:pt x="2347" y="1684"/>
                </a:lnTo>
                <a:lnTo>
                  <a:pt x="2345" y="1685"/>
                </a:lnTo>
                <a:lnTo>
                  <a:pt x="2344" y="1685"/>
                </a:lnTo>
                <a:lnTo>
                  <a:pt x="2342" y="1686"/>
                </a:lnTo>
                <a:lnTo>
                  <a:pt x="2341" y="1686"/>
                </a:lnTo>
                <a:lnTo>
                  <a:pt x="2340" y="1687"/>
                </a:lnTo>
                <a:lnTo>
                  <a:pt x="2340" y="1688"/>
                </a:lnTo>
                <a:lnTo>
                  <a:pt x="2340" y="1690"/>
                </a:lnTo>
                <a:lnTo>
                  <a:pt x="2339" y="1690"/>
                </a:lnTo>
                <a:lnTo>
                  <a:pt x="2339" y="1691"/>
                </a:lnTo>
                <a:lnTo>
                  <a:pt x="2338" y="1692"/>
                </a:lnTo>
                <a:lnTo>
                  <a:pt x="2335" y="1693"/>
                </a:lnTo>
                <a:lnTo>
                  <a:pt x="2334" y="1693"/>
                </a:lnTo>
                <a:lnTo>
                  <a:pt x="2333" y="1695"/>
                </a:lnTo>
                <a:lnTo>
                  <a:pt x="2332" y="1695"/>
                </a:lnTo>
                <a:lnTo>
                  <a:pt x="2330" y="1696"/>
                </a:lnTo>
                <a:lnTo>
                  <a:pt x="2328" y="1696"/>
                </a:lnTo>
                <a:lnTo>
                  <a:pt x="2327" y="1696"/>
                </a:lnTo>
                <a:lnTo>
                  <a:pt x="2326" y="1696"/>
                </a:lnTo>
                <a:lnTo>
                  <a:pt x="2325" y="1698"/>
                </a:lnTo>
                <a:lnTo>
                  <a:pt x="2325" y="1699"/>
                </a:lnTo>
                <a:lnTo>
                  <a:pt x="2324" y="1699"/>
                </a:lnTo>
                <a:lnTo>
                  <a:pt x="2324" y="1700"/>
                </a:lnTo>
                <a:lnTo>
                  <a:pt x="2323" y="1701"/>
                </a:lnTo>
                <a:lnTo>
                  <a:pt x="2323" y="1702"/>
                </a:lnTo>
                <a:lnTo>
                  <a:pt x="2323" y="1704"/>
                </a:lnTo>
                <a:lnTo>
                  <a:pt x="2322" y="1705"/>
                </a:lnTo>
                <a:lnTo>
                  <a:pt x="2321" y="1705"/>
                </a:lnTo>
                <a:lnTo>
                  <a:pt x="2319" y="1707"/>
                </a:lnTo>
                <a:lnTo>
                  <a:pt x="2318" y="1708"/>
                </a:lnTo>
                <a:lnTo>
                  <a:pt x="2317" y="1708"/>
                </a:lnTo>
                <a:lnTo>
                  <a:pt x="2317" y="1709"/>
                </a:lnTo>
                <a:lnTo>
                  <a:pt x="2315" y="1710"/>
                </a:lnTo>
                <a:lnTo>
                  <a:pt x="2314" y="1710"/>
                </a:lnTo>
                <a:lnTo>
                  <a:pt x="2313" y="1711"/>
                </a:lnTo>
                <a:lnTo>
                  <a:pt x="2313" y="1712"/>
                </a:lnTo>
                <a:lnTo>
                  <a:pt x="2312" y="1713"/>
                </a:lnTo>
                <a:lnTo>
                  <a:pt x="2310" y="1715"/>
                </a:lnTo>
                <a:lnTo>
                  <a:pt x="2309" y="1716"/>
                </a:lnTo>
                <a:lnTo>
                  <a:pt x="2309" y="1717"/>
                </a:lnTo>
                <a:lnTo>
                  <a:pt x="2308" y="1717"/>
                </a:lnTo>
                <a:lnTo>
                  <a:pt x="2307" y="1717"/>
                </a:lnTo>
                <a:lnTo>
                  <a:pt x="2307" y="1716"/>
                </a:lnTo>
                <a:lnTo>
                  <a:pt x="2306" y="1716"/>
                </a:lnTo>
                <a:lnTo>
                  <a:pt x="2306" y="1715"/>
                </a:lnTo>
                <a:lnTo>
                  <a:pt x="2305" y="1715"/>
                </a:lnTo>
                <a:lnTo>
                  <a:pt x="2304" y="1715"/>
                </a:lnTo>
                <a:lnTo>
                  <a:pt x="2302" y="1716"/>
                </a:lnTo>
                <a:lnTo>
                  <a:pt x="2301" y="1717"/>
                </a:lnTo>
                <a:lnTo>
                  <a:pt x="2300" y="1718"/>
                </a:lnTo>
                <a:lnTo>
                  <a:pt x="2298" y="1720"/>
                </a:lnTo>
                <a:lnTo>
                  <a:pt x="2297" y="1720"/>
                </a:lnTo>
                <a:lnTo>
                  <a:pt x="2296" y="1720"/>
                </a:lnTo>
                <a:lnTo>
                  <a:pt x="2295" y="1720"/>
                </a:lnTo>
                <a:lnTo>
                  <a:pt x="2295" y="1721"/>
                </a:lnTo>
                <a:lnTo>
                  <a:pt x="2295" y="1723"/>
                </a:lnTo>
                <a:lnTo>
                  <a:pt x="2293" y="1724"/>
                </a:lnTo>
                <a:lnTo>
                  <a:pt x="2293" y="1725"/>
                </a:lnTo>
                <a:lnTo>
                  <a:pt x="2292" y="1726"/>
                </a:lnTo>
                <a:lnTo>
                  <a:pt x="2291" y="1726"/>
                </a:lnTo>
                <a:lnTo>
                  <a:pt x="2290" y="1726"/>
                </a:lnTo>
                <a:lnTo>
                  <a:pt x="2288" y="1726"/>
                </a:lnTo>
                <a:lnTo>
                  <a:pt x="2287" y="1726"/>
                </a:lnTo>
                <a:lnTo>
                  <a:pt x="2286" y="1727"/>
                </a:lnTo>
                <a:lnTo>
                  <a:pt x="2284" y="1727"/>
                </a:lnTo>
                <a:lnTo>
                  <a:pt x="2283" y="1727"/>
                </a:lnTo>
                <a:lnTo>
                  <a:pt x="2282" y="1727"/>
                </a:lnTo>
                <a:lnTo>
                  <a:pt x="2282" y="1728"/>
                </a:lnTo>
                <a:lnTo>
                  <a:pt x="2282" y="1729"/>
                </a:lnTo>
                <a:lnTo>
                  <a:pt x="2282" y="1730"/>
                </a:lnTo>
                <a:lnTo>
                  <a:pt x="2282" y="1732"/>
                </a:lnTo>
                <a:lnTo>
                  <a:pt x="2281" y="1732"/>
                </a:lnTo>
                <a:lnTo>
                  <a:pt x="2281" y="1733"/>
                </a:lnTo>
                <a:lnTo>
                  <a:pt x="2280" y="1733"/>
                </a:lnTo>
                <a:lnTo>
                  <a:pt x="2279" y="1734"/>
                </a:lnTo>
                <a:lnTo>
                  <a:pt x="2278" y="1734"/>
                </a:lnTo>
                <a:lnTo>
                  <a:pt x="2276" y="1734"/>
                </a:lnTo>
                <a:lnTo>
                  <a:pt x="2275" y="1735"/>
                </a:lnTo>
                <a:lnTo>
                  <a:pt x="2274" y="1735"/>
                </a:lnTo>
                <a:lnTo>
                  <a:pt x="2274" y="1734"/>
                </a:lnTo>
                <a:lnTo>
                  <a:pt x="2273" y="1734"/>
                </a:lnTo>
                <a:lnTo>
                  <a:pt x="2272" y="1734"/>
                </a:lnTo>
                <a:lnTo>
                  <a:pt x="2271" y="1734"/>
                </a:lnTo>
                <a:lnTo>
                  <a:pt x="2271" y="1733"/>
                </a:lnTo>
                <a:lnTo>
                  <a:pt x="2270" y="1733"/>
                </a:lnTo>
                <a:lnTo>
                  <a:pt x="2269" y="1733"/>
                </a:lnTo>
                <a:lnTo>
                  <a:pt x="2267" y="1732"/>
                </a:lnTo>
                <a:lnTo>
                  <a:pt x="2266" y="1732"/>
                </a:lnTo>
                <a:lnTo>
                  <a:pt x="2266" y="1730"/>
                </a:lnTo>
                <a:lnTo>
                  <a:pt x="2265" y="1729"/>
                </a:lnTo>
                <a:lnTo>
                  <a:pt x="2264" y="1729"/>
                </a:lnTo>
                <a:lnTo>
                  <a:pt x="2263" y="1730"/>
                </a:lnTo>
                <a:lnTo>
                  <a:pt x="2262" y="1730"/>
                </a:lnTo>
                <a:lnTo>
                  <a:pt x="2261" y="1732"/>
                </a:lnTo>
                <a:lnTo>
                  <a:pt x="2259" y="1730"/>
                </a:lnTo>
                <a:lnTo>
                  <a:pt x="2258" y="1730"/>
                </a:lnTo>
                <a:lnTo>
                  <a:pt x="2257" y="1730"/>
                </a:lnTo>
                <a:lnTo>
                  <a:pt x="2257" y="1729"/>
                </a:lnTo>
                <a:lnTo>
                  <a:pt x="2256" y="1729"/>
                </a:lnTo>
                <a:lnTo>
                  <a:pt x="2255" y="1729"/>
                </a:lnTo>
                <a:lnTo>
                  <a:pt x="2254" y="1729"/>
                </a:lnTo>
                <a:lnTo>
                  <a:pt x="2253" y="1729"/>
                </a:lnTo>
                <a:lnTo>
                  <a:pt x="2252" y="1730"/>
                </a:lnTo>
                <a:lnTo>
                  <a:pt x="2250" y="1730"/>
                </a:lnTo>
                <a:lnTo>
                  <a:pt x="2249" y="1732"/>
                </a:lnTo>
                <a:lnTo>
                  <a:pt x="2248" y="1733"/>
                </a:lnTo>
                <a:lnTo>
                  <a:pt x="2247" y="1733"/>
                </a:lnTo>
                <a:lnTo>
                  <a:pt x="2246" y="1733"/>
                </a:lnTo>
                <a:lnTo>
                  <a:pt x="2245" y="1734"/>
                </a:lnTo>
                <a:lnTo>
                  <a:pt x="2243" y="1735"/>
                </a:lnTo>
                <a:lnTo>
                  <a:pt x="2241" y="1736"/>
                </a:lnTo>
                <a:lnTo>
                  <a:pt x="2240" y="1736"/>
                </a:lnTo>
                <a:lnTo>
                  <a:pt x="2239" y="1736"/>
                </a:lnTo>
                <a:lnTo>
                  <a:pt x="2237" y="1736"/>
                </a:lnTo>
                <a:lnTo>
                  <a:pt x="2236" y="1736"/>
                </a:lnTo>
                <a:lnTo>
                  <a:pt x="2235" y="1736"/>
                </a:lnTo>
                <a:lnTo>
                  <a:pt x="2233" y="1737"/>
                </a:lnTo>
                <a:lnTo>
                  <a:pt x="2232" y="1737"/>
                </a:lnTo>
                <a:lnTo>
                  <a:pt x="2231" y="1738"/>
                </a:lnTo>
                <a:lnTo>
                  <a:pt x="2230" y="1738"/>
                </a:lnTo>
                <a:lnTo>
                  <a:pt x="2230" y="1740"/>
                </a:lnTo>
                <a:lnTo>
                  <a:pt x="2229" y="1740"/>
                </a:lnTo>
                <a:lnTo>
                  <a:pt x="2228" y="1741"/>
                </a:lnTo>
                <a:lnTo>
                  <a:pt x="2227" y="1742"/>
                </a:lnTo>
                <a:lnTo>
                  <a:pt x="2226" y="1742"/>
                </a:lnTo>
                <a:lnTo>
                  <a:pt x="2224" y="1742"/>
                </a:lnTo>
                <a:lnTo>
                  <a:pt x="2223" y="1742"/>
                </a:lnTo>
                <a:lnTo>
                  <a:pt x="2223" y="1743"/>
                </a:lnTo>
                <a:lnTo>
                  <a:pt x="2222" y="1743"/>
                </a:lnTo>
                <a:lnTo>
                  <a:pt x="2221" y="1744"/>
                </a:lnTo>
                <a:lnTo>
                  <a:pt x="2220" y="1745"/>
                </a:lnTo>
                <a:lnTo>
                  <a:pt x="2219" y="1745"/>
                </a:lnTo>
                <a:lnTo>
                  <a:pt x="2218" y="1745"/>
                </a:lnTo>
                <a:lnTo>
                  <a:pt x="2217" y="1748"/>
                </a:lnTo>
                <a:lnTo>
                  <a:pt x="2215" y="1750"/>
                </a:lnTo>
                <a:lnTo>
                  <a:pt x="2214" y="1750"/>
                </a:lnTo>
                <a:lnTo>
                  <a:pt x="2214" y="1751"/>
                </a:lnTo>
                <a:lnTo>
                  <a:pt x="2213" y="1751"/>
                </a:lnTo>
                <a:lnTo>
                  <a:pt x="2212" y="1751"/>
                </a:lnTo>
                <a:lnTo>
                  <a:pt x="2211" y="1751"/>
                </a:lnTo>
                <a:lnTo>
                  <a:pt x="2209" y="1750"/>
                </a:lnTo>
                <a:lnTo>
                  <a:pt x="2207" y="1750"/>
                </a:lnTo>
                <a:lnTo>
                  <a:pt x="2206" y="1750"/>
                </a:lnTo>
                <a:lnTo>
                  <a:pt x="2205" y="1749"/>
                </a:lnTo>
                <a:lnTo>
                  <a:pt x="2204" y="1749"/>
                </a:lnTo>
                <a:lnTo>
                  <a:pt x="2203" y="1749"/>
                </a:lnTo>
                <a:lnTo>
                  <a:pt x="2202" y="1749"/>
                </a:lnTo>
                <a:lnTo>
                  <a:pt x="2201" y="1749"/>
                </a:lnTo>
                <a:lnTo>
                  <a:pt x="2200" y="1749"/>
                </a:lnTo>
                <a:lnTo>
                  <a:pt x="2198" y="1749"/>
                </a:lnTo>
                <a:lnTo>
                  <a:pt x="2197" y="1748"/>
                </a:lnTo>
                <a:lnTo>
                  <a:pt x="2196" y="1749"/>
                </a:lnTo>
                <a:lnTo>
                  <a:pt x="2195" y="1749"/>
                </a:lnTo>
                <a:lnTo>
                  <a:pt x="2194" y="1749"/>
                </a:lnTo>
                <a:lnTo>
                  <a:pt x="2192" y="1749"/>
                </a:lnTo>
                <a:lnTo>
                  <a:pt x="2190" y="1749"/>
                </a:lnTo>
                <a:lnTo>
                  <a:pt x="2189" y="1749"/>
                </a:lnTo>
                <a:lnTo>
                  <a:pt x="2187" y="1750"/>
                </a:lnTo>
                <a:lnTo>
                  <a:pt x="2186" y="1750"/>
                </a:lnTo>
                <a:lnTo>
                  <a:pt x="2185" y="1750"/>
                </a:lnTo>
                <a:lnTo>
                  <a:pt x="2183" y="1750"/>
                </a:lnTo>
                <a:lnTo>
                  <a:pt x="2181" y="1750"/>
                </a:lnTo>
                <a:lnTo>
                  <a:pt x="2180" y="1751"/>
                </a:lnTo>
                <a:lnTo>
                  <a:pt x="2178" y="1751"/>
                </a:lnTo>
                <a:lnTo>
                  <a:pt x="2177" y="1752"/>
                </a:lnTo>
                <a:lnTo>
                  <a:pt x="2176" y="1752"/>
                </a:lnTo>
                <a:lnTo>
                  <a:pt x="2176" y="1753"/>
                </a:lnTo>
                <a:lnTo>
                  <a:pt x="2175" y="1754"/>
                </a:lnTo>
                <a:lnTo>
                  <a:pt x="2175" y="1755"/>
                </a:lnTo>
                <a:lnTo>
                  <a:pt x="2172" y="1758"/>
                </a:lnTo>
                <a:lnTo>
                  <a:pt x="2172" y="1759"/>
                </a:lnTo>
                <a:lnTo>
                  <a:pt x="2171" y="1759"/>
                </a:lnTo>
                <a:lnTo>
                  <a:pt x="2171" y="1760"/>
                </a:lnTo>
                <a:lnTo>
                  <a:pt x="2169" y="1761"/>
                </a:lnTo>
                <a:lnTo>
                  <a:pt x="2168" y="1761"/>
                </a:lnTo>
                <a:lnTo>
                  <a:pt x="2168" y="1762"/>
                </a:lnTo>
                <a:lnTo>
                  <a:pt x="2168" y="1763"/>
                </a:lnTo>
                <a:lnTo>
                  <a:pt x="2168" y="1765"/>
                </a:lnTo>
                <a:lnTo>
                  <a:pt x="2167" y="1765"/>
                </a:lnTo>
                <a:lnTo>
                  <a:pt x="2164" y="1766"/>
                </a:lnTo>
                <a:lnTo>
                  <a:pt x="2164" y="1767"/>
                </a:lnTo>
                <a:lnTo>
                  <a:pt x="2163" y="1768"/>
                </a:lnTo>
                <a:lnTo>
                  <a:pt x="2163" y="1769"/>
                </a:lnTo>
                <a:lnTo>
                  <a:pt x="2162" y="1770"/>
                </a:lnTo>
                <a:lnTo>
                  <a:pt x="2161" y="1771"/>
                </a:lnTo>
                <a:lnTo>
                  <a:pt x="2160" y="1773"/>
                </a:lnTo>
                <a:lnTo>
                  <a:pt x="2159" y="1771"/>
                </a:lnTo>
                <a:lnTo>
                  <a:pt x="2158" y="1771"/>
                </a:lnTo>
                <a:lnTo>
                  <a:pt x="2157" y="1771"/>
                </a:lnTo>
                <a:lnTo>
                  <a:pt x="2154" y="1771"/>
                </a:lnTo>
                <a:lnTo>
                  <a:pt x="2153" y="1773"/>
                </a:lnTo>
                <a:lnTo>
                  <a:pt x="2152" y="1773"/>
                </a:lnTo>
                <a:lnTo>
                  <a:pt x="2151" y="1773"/>
                </a:lnTo>
                <a:lnTo>
                  <a:pt x="2150" y="1773"/>
                </a:lnTo>
                <a:lnTo>
                  <a:pt x="2149" y="1774"/>
                </a:lnTo>
                <a:lnTo>
                  <a:pt x="2148" y="1774"/>
                </a:lnTo>
                <a:lnTo>
                  <a:pt x="2146" y="1775"/>
                </a:lnTo>
                <a:lnTo>
                  <a:pt x="2146" y="1776"/>
                </a:lnTo>
                <a:lnTo>
                  <a:pt x="2145" y="1777"/>
                </a:lnTo>
                <a:lnTo>
                  <a:pt x="2145" y="1778"/>
                </a:lnTo>
                <a:lnTo>
                  <a:pt x="2144" y="1778"/>
                </a:lnTo>
                <a:lnTo>
                  <a:pt x="2143" y="1779"/>
                </a:lnTo>
                <a:lnTo>
                  <a:pt x="2142" y="1779"/>
                </a:lnTo>
                <a:lnTo>
                  <a:pt x="2141" y="1780"/>
                </a:lnTo>
                <a:lnTo>
                  <a:pt x="2140" y="1780"/>
                </a:lnTo>
                <a:lnTo>
                  <a:pt x="2138" y="1782"/>
                </a:lnTo>
                <a:lnTo>
                  <a:pt x="2137" y="1783"/>
                </a:lnTo>
                <a:lnTo>
                  <a:pt x="2134" y="1788"/>
                </a:lnTo>
                <a:lnTo>
                  <a:pt x="2129" y="1793"/>
                </a:lnTo>
                <a:lnTo>
                  <a:pt x="2125" y="1796"/>
                </a:lnTo>
                <a:lnTo>
                  <a:pt x="2121" y="1802"/>
                </a:lnTo>
                <a:lnTo>
                  <a:pt x="2110" y="1807"/>
                </a:lnTo>
                <a:lnTo>
                  <a:pt x="2107" y="1808"/>
                </a:lnTo>
                <a:lnTo>
                  <a:pt x="2106" y="1808"/>
                </a:lnTo>
                <a:lnTo>
                  <a:pt x="2103" y="1808"/>
                </a:lnTo>
                <a:lnTo>
                  <a:pt x="2102" y="1809"/>
                </a:lnTo>
                <a:lnTo>
                  <a:pt x="2100" y="1810"/>
                </a:lnTo>
                <a:lnTo>
                  <a:pt x="2098" y="1811"/>
                </a:lnTo>
                <a:lnTo>
                  <a:pt x="2092" y="1815"/>
                </a:lnTo>
                <a:lnTo>
                  <a:pt x="2085" y="1813"/>
                </a:lnTo>
                <a:lnTo>
                  <a:pt x="2079" y="1815"/>
                </a:lnTo>
                <a:lnTo>
                  <a:pt x="2077" y="1815"/>
                </a:lnTo>
                <a:lnTo>
                  <a:pt x="2076" y="1815"/>
                </a:lnTo>
                <a:lnTo>
                  <a:pt x="2075" y="1815"/>
                </a:lnTo>
                <a:lnTo>
                  <a:pt x="2075" y="1816"/>
                </a:lnTo>
                <a:lnTo>
                  <a:pt x="2074" y="1816"/>
                </a:lnTo>
                <a:lnTo>
                  <a:pt x="2073" y="1816"/>
                </a:lnTo>
                <a:lnTo>
                  <a:pt x="2072" y="1816"/>
                </a:lnTo>
                <a:lnTo>
                  <a:pt x="2072" y="1817"/>
                </a:lnTo>
                <a:lnTo>
                  <a:pt x="2072" y="1818"/>
                </a:lnTo>
                <a:lnTo>
                  <a:pt x="2071" y="1818"/>
                </a:lnTo>
                <a:lnTo>
                  <a:pt x="2069" y="1819"/>
                </a:lnTo>
                <a:lnTo>
                  <a:pt x="2068" y="1819"/>
                </a:lnTo>
                <a:lnTo>
                  <a:pt x="2067" y="1820"/>
                </a:lnTo>
                <a:lnTo>
                  <a:pt x="2066" y="1820"/>
                </a:lnTo>
                <a:lnTo>
                  <a:pt x="2065" y="1820"/>
                </a:lnTo>
                <a:lnTo>
                  <a:pt x="2064" y="1821"/>
                </a:lnTo>
                <a:lnTo>
                  <a:pt x="2062" y="1822"/>
                </a:lnTo>
                <a:lnTo>
                  <a:pt x="2060" y="1822"/>
                </a:lnTo>
                <a:lnTo>
                  <a:pt x="2059" y="1822"/>
                </a:lnTo>
                <a:lnTo>
                  <a:pt x="2058" y="1824"/>
                </a:lnTo>
                <a:lnTo>
                  <a:pt x="2056" y="1825"/>
                </a:lnTo>
                <a:lnTo>
                  <a:pt x="2054" y="1825"/>
                </a:lnTo>
                <a:lnTo>
                  <a:pt x="2053" y="1826"/>
                </a:lnTo>
                <a:lnTo>
                  <a:pt x="2051" y="1826"/>
                </a:lnTo>
                <a:lnTo>
                  <a:pt x="2051" y="1827"/>
                </a:lnTo>
                <a:lnTo>
                  <a:pt x="2050" y="1827"/>
                </a:lnTo>
                <a:lnTo>
                  <a:pt x="2050" y="1828"/>
                </a:lnTo>
                <a:lnTo>
                  <a:pt x="2049" y="1828"/>
                </a:lnTo>
                <a:lnTo>
                  <a:pt x="2049" y="1829"/>
                </a:lnTo>
                <a:lnTo>
                  <a:pt x="2048" y="1830"/>
                </a:lnTo>
                <a:lnTo>
                  <a:pt x="2048" y="1832"/>
                </a:lnTo>
                <a:lnTo>
                  <a:pt x="2047" y="1834"/>
                </a:lnTo>
                <a:lnTo>
                  <a:pt x="2046" y="1835"/>
                </a:lnTo>
                <a:lnTo>
                  <a:pt x="2045" y="1835"/>
                </a:lnTo>
                <a:lnTo>
                  <a:pt x="2043" y="1835"/>
                </a:lnTo>
                <a:lnTo>
                  <a:pt x="2043" y="1836"/>
                </a:lnTo>
                <a:lnTo>
                  <a:pt x="2042" y="1836"/>
                </a:lnTo>
                <a:lnTo>
                  <a:pt x="2041" y="1836"/>
                </a:lnTo>
                <a:lnTo>
                  <a:pt x="2040" y="1836"/>
                </a:lnTo>
                <a:lnTo>
                  <a:pt x="2040" y="1835"/>
                </a:lnTo>
                <a:lnTo>
                  <a:pt x="2039" y="1835"/>
                </a:lnTo>
                <a:lnTo>
                  <a:pt x="2038" y="1835"/>
                </a:lnTo>
                <a:lnTo>
                  <a:pt x="2037" y="1835"/>
                </a:lnTo>
                <a:lnTo>
                  <a:pt x="2036" y="1835"/>
                </a:lnTo>
                <a:lnTo>
                  <a:pt x="2034" y="1835"/>
                </a:lnTo>
                <a:lnTo>
                  <a:pt x="2033" y="1835"/>
                </a:lnTo>
                <a:lnTo>
                  <a:pt x="2032" y="1835"/>
                </a:lnTo>
                <a:lnTo>
                  <a:pt x="2030" y="1835"/>
                </a:lnTo>
                <a:lnTo>
                  <a:pt x="2030" y="1836"/>
                </a:lnTo>
                <a:lnTo>
                  <a:pt x="2028" y="1836"/>
                </a:lnTo>
                <a:lnTo>
                  <a:pt x="2026" y="1836"/>
                </a:lnTo>
                <a:lnTo>
                  <a:pt x="2025" y="1836"/>
                </a:lnTo>
                <a:lnTo>
                  <a:pt x="2024" y="1836"/>
                </a:lnTo>
                <a:lnTo>
                  <a:pt x="2024" y="1835"/>
                </a:lnTo>
                <a:lnTo>
                  <a:pt x="2023" y="1835"/>
                </a:lnTo>
                <a:lnTo>
                  <a:pt x="2022" y="1835"/>
                </a:lnTo>
                <a:lnTo>
                  <a:pt x="2021" y="1832"/>
                </a:lnTo>
                <a:lnTo>
                  <a:pt x="2019" y="1830"/>
                </a:lnTo>
                <a:lnTo>
                  <a:pt x="2017" y="1829"/>
                </a:lnTo>
                <a:lnTo>
                  <a:pt x="2013" y="1830"/>
                </a:lnTo>
                <a:lnTo>
                  <a:pt x="2011" y="1830"/>
                </a:lnTo>
                <a:lnTo>
                  <a:pt x="2008" y="1830"/>
                </a:lnTo>
                <a:lnTo>
                  <a:pt x="2007" y="1830"/>
                </a:lnTo>
                <a:lnTo>
                  <a:pt x="2000" y="1832"/>
                </a:lnTo>
                <a:lnTo>
                  <a:pt x="1994" y="1833"/>
                </a:lnTo>
                <a:lnTo>
                  <a:pt x="1990" y="1830"/>
                </a:lnTo>
                <a:lnTo>
                  <a:pt x="1987" y="1829"/>
                </a:lnTo>
                <a:lnTo>
                  <a:pt x="1986" y="1832"/>
                </a:lnTo>
                <a:lnTo>
                  <a:pt x="1984" y="1832"/>
                </a:lnTo>
                <a:lnTo>
                  <a:pt x="1981" y="1834"/>
                </a:lnTo>
                <a:lnTo>
                  <a:pt x="1976" y="1840"/>
                </a:lnTo>
                <a:lnTo>
                  <a:pt x="1972" y="1843"/>
                </a:lnTo>
                <a:lnTo>
                  <a:pt x="1971" y="1844"/>
                </a:lnTo>
                <a:lnTo>
                  <a:pt x="1969" y="1846"/>
                </a:lnTo>
                <a:lnTo>
                  <a:pt x="1968" y="1847"/>
                </a:lnTo>
                <a:lnTo>
                  <a:pt x="1965" y="1849"/>
                </a:lnTo>
                <a:lnTo>
                  <a:pt x="1961" y="1853"/>
                </a:lnTo>
                <a:lnTo>
                  <a:pt x="1959" y="1854"/>
                </a:lnTo>
                <a:lnTo>
                  <a:pt x="1957" y="1857"/>
                </a:lnTo>
                <a:lnTo>
                  <a:pt x="1956" y="1858"/>
                </a:lnTo>
                <a:lnTo>
                  <a:pt x="1955" y="1859"/>
                </a:lnTo>
                <a:lnTo>
                  <a:pt x="1954" y="1860"/>
                </a:lnTo>
                <a:lnTo>
                  <a:pt x="1953" y="1860"/>
                </a:lnTo>
                <a:lnTo>
                  <a:pt x="1943" y="1860"/>
                </a:lnTo>
                <a:lnTo>
                  <a:pt x="1941" y="1860"/>
                </a:lnTo>
                <a:lnTo>
                  <a:pt x="1939" y="1860"/>
                </a:lnTo>
                <a:lnTo>
                  <a:pt x="1937" y="1860"/>
                </a:lnTo>
                <a:lnTo>
                  <a:pt x="1929" y="1860"/>
                </a:lnTo>
                <a:lnTo>
                  <a:pt x="1926" y="1860"/>
                </a:lnTo>
                <a:lnTo>
                  <a:pt x="1922" y="1860"/>
                </a:lnTo>
                <a:lnTo>
                  <a:pt x="1919" y="1860"/>
                </a:lnTo>
                <a:lnTo>
                  <a:pt x="1911" y="1868"/>
                </a:lnTo>
                <a:lnTo>
                  <a:pt x="1911" y="1869"/>
                </a:lnTo>
                <a:lnTo>
                  <a:pt x="1910" y="1869"/>
                </a:lnTo>
                <a:lnTo>
                  <a:pt x="1908" y="1870"/>
                </a:lnTo>
                <a:lnTo>
                  <a:pt x="1908" y="1871"/>
                </a:lnTo>
                <a:lnTo>
                  <a:pt x="1905" y="1872"/>
                </a:lnTo>
                <a:lnTo>
                  <a:pt x="1904" y="1872"/>
                </a:lnTo>
                <a:lnTo>
                  <a:pt x="1903" y="1875"/>
                </a:lnTo>
                <a:lnTo>
                  <a:pt x="1902" y="1875"/>
                </a:lnTo>
                <a:lnTo>
                  <a:pt x="1900" y="1876"/>
                </a:lnTo>
                <a:lnTo>
                  <a:pt x="1896" y="1877"/>
                </a:lnTo>
                <a:lnTo>
                  <a:pt x="1895" y="1877"/>
                </a:lnTo>
                <a:lnTo>
                  <a:pt x="1894" y="1877"/>
                </a:lnTo>
                <a:lnTo>
                  <a:pt x="1894" y="1876"/>
                </a:lnTo>
                <a:lnTo>
                  <a:pt x="1893" y="1876"/>
                </a:lnTo>
                <a:lnTo>
                  <a:pt x="1892" y="1876"/>
                </a:lnTo>
                <a:lnTo>
                  <a:pt x="1890" y="1876"/>
                </a:lnTo>
                <a:lnTo>
                  <a:pt x="1888" y="1875"/>
                </a:lnTo>
                <a:lnTo>
                  <a:pt x="1887" y="1875"/>
                </a:lnTo>
                <a:lnTo>
                  <a:pt x="1887" y="1874"/>
                </a:lnTo>
                <a:lnTo>
                  <a:pt x="1886" y="1874"/>
                </a:lnTo>
                <a:lnTo>
                  <a:pt x="1885" y="1872"/>
                </a:lnTo>
                <a:lnTo>
                  <a:pt x="1885" y="1871"/>
                </a:lnTo>
                <a:lnTo>
                  <a:pt x="1884" y="1871"/>
                </a:lnTo>
                <a:lnTo>
                  <a:pt x="1882" y="1869"/>
                </a:lnTo>
                <a:lnTo>
                  <a:pt x="1881" y="1869"/>
                </a:lnTo>
                <a:lnTo>
                  <a:pt x="1881" y="1868"/>
                </a:lnTo>
                <a:lnTo>
                  <a:pt x="1879" y="1868"/>
                </a:lnTo>
                <a:lnTo>
                  <a:pt x="1879" y="1867"/>
                </a:lnTo>
                <a:lnTo>
                  <a:pt x="1878" y="1866"/>
                </a:lnTo>
                <a:lnTo>
                  <a:pt x="1877" y="1864"/>
                </a:lnTo>
                <a:lnTo>
                  <a:pt x="1876" y="1864"/>
                </a:lnTo>
                <a:lnTo>
                  <a:pt x="1875" y="1866"/>
                </a:lnTo>
                <a:lnTo>
                  <a:pt x="1874" y="1867"/>
                </a:lnTo>
                <a:lnTo>
                  <a:pt x="1873" y="1868"/>
                </a:lnTo>
                <a:lnTo>
                  <a:pt x="1872" y="1868"/>
                </a:lnTo>
                <a:lnTo>
                  <a:pt x="1870" y="1868"/>
                </a:lnTo>
                <a:lnTo>
                  <a:pt x="1869" y="1868"/>
                </a:lnTo>
                <a:lnTo>
                  <a:pt x="1867" y="1868"/>
                </a:lnTo>
                <a:lnTo>
                  <a:pt x="1866" y="1868"/>
                </a:lnTo>
                <a:lnTo>
                  <a:pt x="1865" y="1867"/>
                </a:lnTo>
                <a:lnTo>
                  <a:pt x="1864" y="1867"/>
                </a:lnTo>
                <a:lnTo>
                  <a:pt x="1862" y="1867"/>
                </a:lnTo>
                <a:lnTo>
                  <a:pt x="1861" y="1866"/>
                </a:lnTo>
                <a:lnTo>
                  <a:pt x="1860" y="1864"/>
                </a:lnTo>
                <a:lnTo>
                  <a:pt x="1859" y="1864"/>
                </a:lnTo>
                <a:lnTo>
                  <a:pt x="1858" y="1866"/>
                </a:lnTo>
                <a:lnTo>
                  <a:pt x="1857" y="1866"/>
                </a:lnTo>
                <a:lnTo>
                  <a:pt x="1855" y="1866"/>
                </a:lnTo>
                <a:lnTo>
                  <a:pt x="1853" y="1866"/>
                </a:lnTo>
                <a:lnTo>
                  <a:pt x="1852" y="1864"/>
                </a:lnTo>
                <a:lnTo>
                  <a:pt x="1851" y="1866"/>
                </a:lnTo>
                <a:lnTo>
                  <a:pt x="1850" y="1867"/>
                </a:lnTo>
                <a:lnTo>
                  <a:pt x="1849" y="1867"/>
                </a:lnTo>
                <a:lnTo>
                  <a:pt x="1848" y="1867"/>
                </a:lnTo>
                <a:lnTo>
                  <a:pt x="1847" y="1867"/>
                </a:lnTo>
                <a:lnTo>
                  <a:pt x="1846" y="1867"/>
                </a:lnTo>
                <a:lnTo>
                  <a:pt x="1844" y="1868"/>
                </a:lnTo>
                <a:lnTo>
                  <a:pt x="1843" y="1869"/>
                </a:lnTo>
                <a:lnTo>
                  <a:pt x="1839" y="1872"/>
                </a:lnTo>
                <a:lnTo>
                  <a:pt x="1838" y="1872"/>
                </a:lnTo>
                <a:lnTo>
                  <a:pt x="1831" y="1874"/>
                </a:lnTo>
                <a:lnTo>
                  <a:pt x="1830" y="1874"/>
                </a:lnTo>
                <a:lnTo>
                  <a:pt x="1822" y="1872"/>
                </a:lnTo>
                <a:lnTo>
                  <a:pt x="1816" y="1869"/>
                </a:lnTo>
                <a:lnTo>
                  <a:pt x="1809" y="1868"/>
                </a:lnTo>
                <a:lnTo>
                  <a:pt x="1807" y="1867"/>
                </a:lnTo>
                <a:lnTo>
                  <a:pt x="1806" y="1866"/>
                </a:lnTo>
                <a:lnTo>
                  <a:pt x="1804" y="1864"/>
                </a:lnTo>
                <a:lnTo>
                  <a:pt x="1803" y="1863"/>
                </a:lnTo>
                <a:lnTo>
                  <a:pt x="1801" y="1863"/>
                </a:lnTo>
                <a:lnTo>
                  <a:pt x="1799" y="1862"/>
                </a:lnTo>
                <a:lnTo>
                  <a:pt x="1798" y="1861"/>
                </a:lnTo>
                <a:lnTo>
                  <a:pt x="1797" y="1861"/>
                </a:lnTo>
                <a:lnTo>
                  <a:pt x="1795" y="1860"/>
                </a:lnTo>
                <a:lnTo>
                  <a:pt x="1793" y="1859"/>
                </a:lnTo>
                <a:lnTo>
                  <a:pt x="1792" y="1858"/>
                </a:lnTo>
                <a:lnTo>
                  <a:pt x="1791" y="1857"/>
                </a:lnTo>
                <a:lnTo>
                  <a:pt x="1790" y="1855"/>
                </a:lnTo>
                <a:lnTo>
                  <a:pt x="1789" y="1854"/>
                </a:lnTo>
                <a:lnTo>
                  <a:pt x="1788" y="1854"/>
                </a:lnTo>
                <a:lnTo>
                  <a:pt x="1787" y="1854"/>
                </a:lnTo>
                <a:lnTo>
                  <a:pt x="1786" y="1854"/>
                </a:lnTo>
                <a:lnTo>
                  <a:pt x="1784" y="1854"/>
                </a:lnTo>
                <a:lnTo>
                  <a:pt x="1781" y="1852"/>
                </a:lnTo>
                <a:lnTo>
                  <a:pt x="1778" y="1851"/>
                </a:lnTo>
                <a:lnTo>
                  <a:pt x="1777" y="1850"/>
                </a:lnTo>
                <a:lnTo>
                  <a:pt x="1775" y="1850"/>
                </a:lnTo>
                <a:lnTo>
                  <a:pt x="1774" y="1850"/>
                </a:lnTo>
                <a:lnTo>
                  <a:pt x="1774" y="1851"/>
                </a:lnTo>
                <a:lnTo>
                  <a:pt x="1773" y="1851"/>
                </a:lnTo>
                <a:lnTo>
                  <a:pt x="1771" y="1851"/>
                </a:lnTo>
                <a:lnTo>
                  <a:pt x="1770" y="1850"/>
                </a:lnTo>
                <a:lnTo>
                  <a:pt x="1769" y="1849"/>
                </a:lnTo>
                <a:lnTo>
                  <a:pt x="1766" y="1847"/>
                </a:lnTo>
                <a:lnTo>
                  <a:pt x="1765" y="1846"/>
                </a:lnTo>
                <a:lnTo>
                  <a:pt x="1764" y="1846"/>
                </a:lnTo>
                <a:lnTo>
                  <a:pt x="1762" y="1846"/>
                </a:lnTo>
                <a:lnTo>
                  <a:pt x="1761" y="1846"/>
                </a:lnTo>
                <a:lnTo>
                  <a:pt x="1758" y="1847"/>
                </a:lnTo>
                <a:lnTo>
                  <a:pt x="1757" y="1847"/>
                </a:lnTo>
                <a:lnTo>
                  <a:pt x="1755" y="1847"/>
                </a:lnTo>
                <a:lnTo>
                  <a:pt x="1754" y="1849"/>
                </a:lnTo>
                <a:lnTo>
                  <a:pt x="1753" y="1850"/>
                </a:lnTo>
                <a:lnTo>
                  <a:pt x="1752" y="1851"/>
                </a:lnTo>
                <a:lnTo>
                  <a:pt x="1749" y="1851"/>
                </a:lnTo>
                <a:lnTo>
                  <a:pt x="1748" y="1852"/>
                </a:lnTo>
                <a:lnTo>
                  <a:pt x="1747" y="1852"/>
                </a:lnTo>
                <a:lnTo>
                  <a:pt x="1746" y="1853"/>
                </a:lnTo>
                <a:lnTo>
                  <a:pt x="1745" y="1853"/>
                </a:lnTo>
                <a:lnTo>
                  <a:pt x="1744" y="1853"/>
                </a:lnTo>
                <a:lnTo>
                  <a:pt x="1744" y="1852"/>
                </a:lnTo>
                <a:lnTo>
                  <a:pt x="1743" y="1853"/>
                </a:lnTo>
                <a:lnTo>
                  <a:pt x="1741" y="1853"/>
                </a:lnTo>
                <a:lnTo>
                  <a:pt x="1738" y="1855"/>
                </a:lnTo>
                <a:lnTo>
                  <a:pt x="1737" y="1857"/>
                </a:lnTo>
                <a:lnTo>
                  <a:pt x="1735" y="1858"/>
                </a:lnTo>
                <a:lnTo>
                  <a:pt x="1734" y="1859"/>
                </a:lnTo>
                <a:lnTo>
                  <a:pt x="1732" y="1859"/>
                </a:lnTo>
                <a:lnTo>
                  <a:pt x="1731" y="1859"/>
                </a:lnTo>
                <a:lnTo>
                  <a:pt x="1729" y="1858"/>
                </a:lnTo>
                <a:lnTo>
                  <a:pt x="1728" y="1857"/>
                </a:lnTo>
                <a:lnTo>
                  <a:pt x="1727" y="1857"/>
                </a:lnTo>
                <a:lnTo>
                  <a:pt x="1726" y="1857"/>
                </a:lnTo>
                <a:lnTo>
                  <a:pt x="1724" y="1855"/>
                </a:lnTo>
                <a:lnTo>
                  <a:pt x="1723" y="1855"/>
                </a:lnTo>
                <a:lnTo>
                  <a:pt x="1722" y="1855"/>
                </a:lnTo>
                <a:lnTo>
                  <a:pt x="1721" y="1855"/>
                </a:lnTo>
                <a:lnTo>
                  <a:pt x="1720" y="1855"/>
                </a:lnTo>
                <a:lnTo>
                  <a:pt x="1719" y="1855"/>
                </a:lnTo>
                <a:lnTo>
                  <a:pt x="1717" y="1857"/>
                </a:lnTo>
                <a:lnTo>
                  <a:pt x="1714" y="1861"/>
                </a:lnTo>
                <a:lnTo>
                  <a:pt x="1711" y="1863"/>
                </a:lnTo>
                <a:lnTo>
                  <a:pt x="1710" y="1864"/>
                </a:lnTo>
                <a:lnTo>
                  <a:pt x="1709" y="1864"/>
                </a:lnTo>
                <a:lnTo>
                  <a:pt x="1708" y="1866"/>
                </a:lnTo>
                <a:lnTo>
                  <a:pt x="1706" y="1866"/>
                </a:lnTo>
                <a:lnTo>
                  <a:pt x="1706" y="1867"/>
                </a:lnTo>
                <a:lnTo>
                  <a:pt x="1705" y="1869"/>
                </a:lnTo>
                <a:lnTo>
                  <a:pt x="1704" y="1869"/>
                </a:lnTo>
                <a:lnTo>
                  <a:pt x="1702" y="1871"/>
                </a:lnTo>
                <a:lnTo>
                  <a:pt x="1702" y="1872"/>
                </a:lnTo>
                <a:lnTo>
                  <a:pt x="1701" y="1872"/>
                </a:lnTo>
                <a:lnTo>
                  <a:pt x="1701" y="1874"/>
                </a:lnTo>
                <a:lnTo>
                  <a:pt x="1700" y="1875"/>
                </a:lnTo>
                <a:lnTo>
                  <a:pt x="1700" y="1876"/>
                </a:lnTo>
                <a:lnTo>
                  <a:pt x="1698" y="1877"/>
                </a:lnTo>
                <a:lnTo>
                  <a:pt x="1698" y="1878"/>
                </a:lnTo>
                <a:lnTo>
                  <a:pt x="1697" y="1880"/>
                </a:lnTo>
                <a:lnTo>
                  <a:pt x="1696" y="1884"/>
                </a:lnTo>
                <a:lnTo>
                  <a:pt x="1696" y="1885"/>
                </a:lnTo>
                <a:lnTo>
                  <a:pt x="1696" y="1886"/>
                </a:lnTo>
                <a:lnTo>
                  <a:pt x="1695" y="1887"/>
                </a:lnTo>
                <a:lnTo>
                  <a:pt x="1694" y="1888"/>
                </a:lnTo>
                <a:lnTo>
                  <a:pt x="1693" y="1888"/>
                </a:lnTo>
                <a:lnTo>
                  <a:pt x="1692" y="1892"/>
                </a:lnTo>
                <a:lnTo>
                  <a:pt x="1689" y="1895"/>
                </a:lnTo>
                <a:lnTo>
                  <a:pt x="1688" y="1896"/>
                </a:lnTo>
                <a:lnTo>
                  <a:pt x="1688" y="1897"/>
                </a:lnTo>
                <a:lnTo>
                  <a:pt x="1686" y="1899"/>
                </a:lnTo>
                <a:lnTo>
                  <a:pt x="1685" y="1900"/>
                </a:lnTo>
                <a:lnTo>
                  <a:pt x="1684" y="1900"/>
                </a:lnTo>
                <a:lnTo>
                  <a:pt x="1683" y="1901"/>
                </a:lnTo>
                <a:lnTo>
                  <a:pt x="1679" y="1902"/>
                </a:lnTo>
                <a:lnTo>
                  <a:pt x="1666" y="1905"/>
                </a:lnTo>
                <a:lnTo>
                  <a:pt x="1665" y="1905"/>
                </a:lnTo>
                <a:lnTo>
                  <a:pt x="1654" y="1911"/>
                </a:lnTo>
                <a:lnTo>
                  <a:pt x="1650" y="1913"/>
                </a:lnTo>
                <a:lnTo>
                  <a:pt x="1646" y="1913"/>
                </a:lnTo>
                <a:lnTo>
                  <a:pt x="1645" y="1913"/>
                </a:lnTo>
                <a:lnTo>
                  <a:pt x="1644" y="1913"/>
                </a:lnTo>
                <a:lnTo>
                  <a:pt x="1642" y="1911"/>
                </a:lnTo>
                <a:lnTo>
                  <a:pt x="1640" y="1909"/>
                </a:lnTo>
                <a:lnTo>
                  <a:pt x="1639" y="1910"/>
                </a:lnTo>
                <a:lnTo>
                  <a:pt x="1637" y="1910"/>
                </a:lnTo>
                <a:lnTo>
                  <a:pt x="1634" y="1913"/>
                </a:lnTo>
                <a:lnTo>
                  <a:pt x="1632" y="1911"/>
                </a:lnTo>
                <a:lnTo>
                  <a:pt x="1629" y="1911"/>
                </a:lnTo>
                <a:lnTo>
                  <a:pt x="1627" y="1913"/>
                </a:lnTo>
                <a:lnTo>
                  <a:pt x="1622" y="1910"/>
                </a:lnTo>
                <a:lnTo>
                  <a:pt x="1618" y="1911"/>
                </a:lnTo>
                <a:lnTo>
                  <a:pt x="1615" y="1913"/>
                </a:lnTo>
                <a:lnTo>
                  <a:pt x="1614" y="1911"/>
                </a:lnTo>
                <a:lnTo>
                  <a:pt x="1613" y="1912"/>
                </a:lnTo>
                <a:lnTo>
                  <a:pt x="1613" y="1913"/>
                </a:lnTo>
                <a:lnTo>
                  <a:pt x="1610" y="1914"/>
                </a:lnTo>
                <a:lnTo>
                  <a:pt x="1609" y="1914"/>
                </a:lnTo>
                <a:lnTo>
                  <a:pt x="1608" y="1916"/>
                </a:lnTo>
                <a:lnTo>
                  <a:pt x="1607" y="1917"/>
                </a:lnTo>
                <a:lnTo>
                  <a:pt x="1606" y="1917"/>
                </a:lnTo>
                <a:lnTo>
                  <a:pt x="1605" y="1918"/>
                </a:lnTo>
                <a:lnTo>
                  <a:pt x="1603" y="1918"/>
                </a:lnTo>
                <a:lnTo>
                  <a:pt x="1602" y="1919"/>
                </a:lnTo>
                <a:lnTo>
                  <a:pt x="1601" y="1920"/>
                </a:lnTo>
                <a:lnTo>
                  <a:pt x="1601" y="1921"/>
                </a:lnTo>
                <a:lnTo>
                  <a:pt x="1600" y="1921"/>
                </a:lnTo>
                <a:lnTo>
                  <a:pt x="1598" y="1922"/>
                </a:lnTo>
                <a:lnTo>
                  <a:pt x="1597" y="1922"/>
                </a:lnTo>
                <a:lnTo>
                  <a:pt x="1596" y="1921"/>
                </a:lnTo>
                <a:lnTo>
                  <a:pt x="1593" y="1920"/>
                </a:lnTo>
                <a:lnTo>
                  <a:pt x="1593" y="1919"/>
                </a:lnTo>
                <a:lnTo>
                  <a:pt x="1591" y="1920"/>
                </a:lnTo>
                <a:lnTo>
                  <a:pt x="1589" y="1920"/>
                </a:lnTo>
                <a:lnTo>
                  <a:pt x="1585" y="1919"/>
                </a:lnTo>
                <a:lnTo>
                  <a:pt x="1584" y="1919"/>
                </a:lnTo>
                <a:lnTo>
                  <a:pt x="1583" y="1920"/>
                </a:lnTo>
                <a:lnTo>
                  <a:pt x="1582" y="1921"/>
                </a:lnTo>
                <a:lnTo>
                  <a:pt x="1581" y="1921"/>
                </a:lnTo>
                <a:lnTo>
                  <a:pt x="1579" y="1920"/>
                </a:lnTo>
                <a:lnTo>
                  <a:pt x="1579" y="1921"/>
                </a:lnTo>
                <a:lnTo>
                  <a:pt x="1577" y="1922"/>
                </a:lnTo>
                <a:lnTo>
                  <a:pt x="1576" y="1922"/>
                </a:lnTo>
                <a:lnTo>
                  <a:pt x="1573" y="1925"/>
                </a:lnTo>
                <a:lnTo>
                  <a:pt x="1572" y="1925"/>
                </a:lnTo>
                <a:lnTo>
                  <a:pt x="1572" y="1926"/>
                </a:lnTo>
                <a:lnTo>
                  <a:pt x="1570" y="1926"/>
                </a:lnTo>
                <a:lnTo>
                  <a:pt x="1567" y="1926"/>
                </a:lnTo>
                <a:lnTo>
                  <a:pt x="1565" y="1926"/>
                </a:lnTo>
                <a:lnTo>
                  <a:pt x="1563" y="1927"/>
                </a:lnTo>
                <a:lnTo>
                  <a:pt x="1562" y="1927"/>
                </a:lnTo>
                <a:lnTo>
                  <a:pt x="1560" y="1928"/>
                </a:lnTo>
                <a:lnTo>
                  <a:pt x="1559" y="1929"/>
                </a:lnTo>
                <a:lnTo>
                  <a:pt x="1558" y="1930"/>
                </a:lnTo>
                <a:lnTo>
                  <a:pt x="1557" y="1932"/>
                </a:lnTo>
                <a:lnTo>
                  <a:pt x="1556" y="1933"/>
                </a:lnTo>
                <a:lnTo>
                  <a:pt x="1555" y="1934"/>
                </a:lnTo>
                <a:lnTo>
                  <a:pt x="1553" y="1935"/>
                </a:lnTo>
                <a:lnTo>
                  <a:pt x="1551" y="1935"/>
                </a:lnTo>
                <a:lnTo>
                  <a:pt x="1550" y="1935"/>
                </a:lnTo>
                <a:lnTo>
                  <a:pt x="1548" y="1935"/>
                </a:lnTo>
                <a:lnTo>
                  <a:pt x="1547" y="1935"/>
                </a:lnTo>
                <a:lnTo>
                  <a:pt x="1547" y="1934"/>
                </a:lnTo>
                <a:lnTo>
                  <a:pt x="1545" y="1934"/>
                </a:lnTo>
                <a:lnTo>
                  <a:pt x="1544" y="1933"/>
                </a:lnTo>
                <a:lnTo>
                  <a:pt x="1542" y="1933"/>
                </a:lnTo>
                <a:lnTo>
                  <a:pt x="1540" y="1933"/>
                </a:lnTo>
                <a:lnTo>
                  <a:pt x="1539" y="1934"/>
                </a:lnTo>
                <a:lnTo>
                  <a:pt x="1538" y="1934"/>
                </a:lnTo>
                <a:lnTo>
                  <a:pt x="1538" y="1935"/>
                </a:lnTo>
                <a:lnTo>
                  <a:pt x="1537" y="1936"/>
                </a:lnTo>
                <a:lnTo>
                  <a:pt x="1537" y="1937"/>
                </a:lnTo>
                <a:lnTo>
                  <a:pt x="1536" y="1937"/>
                </a:lnTo>
                <a:lnTo>
                  <a:pt x="1536" y="1938"/>
                </a:lnTo>
                <a:lnTo>
                  <a:pt x="1534" y="1938"/>
                </a:lnTo>
                <a:lnTo>
                  <a:pt x="1533" y="1938"/>
                </a:lnTo>
                <a:lnTo>
                  <a:pt x="1531" y="1938"/>
                </a:lnTo>
                <a:lnTo>
                  <a:pt x="1529" y="1938"/>
                </a:lnTo>
                <a:lnTo>
                  <a:pt x="1527" y="1937"/>
                </a:lnTo>
                <a:lnTo>
                  <a:pt x="1525" y="1937"/>
                </a:lnTo>
                <a:lnTo>
                  <a:pt x="1523" y="1936"/>
                </a:lnTo>
                <a:lnTo>
                  <a:pt x="1521" y="1934"/>
                </a:lnTo>
                <a:lnTo>
                  <a:pt x="1520" y="1933"/>
                </a:lnTo>
                <a:lnTo>
                  <a:pt x="1517" y="1932"/>
                </a:lnTo>
                <a:lnTo>
                  <a:pt x="1516" y="1930"/>
                </a:lnTo>
                <a:lnTo>
                  <a:pt x="1513" y="1929"/>
                </a:lnTo>
                <a:lnTo>
                  <a:pt x="1512" y="1928"/>
                </a:lnTo>
                <a:lnTo>
                  <a:pt x="1511" y="1928"/>
                </a:lnTo>
                <a:lnTo>
                  <a:pt x="1510" y="1928"/>
                </a:lnTo>
                <a:lnTo>
                  <a:pt x="1507" y="1928"/>
                </a:lnTo>
                <a:lnTo>
                  <a:pt x="1505" y="1928"/>
                </a:lnTo>
                <a:lnTo>
                  <a:pt x="1504" y="1927"/>
                </a:lnTo>
                <a:lnTo>
                  <a:pt x="1502" y="1928"/>
                </a:lnTo>
                <a:lnTo>
                  <a:pt x="1499" y="1928"/>
                </a:lnTo>
                <a:lnTo>
                  <a:pt x="1498" y="1928"/>
                </a:lnTo>
                <a:lnTo>
                  <a:pt x="1497" y="1929"/>
                </a:lnTo>
                <a:lnTo>
                  <a:pt x="1496" y="1928"/>
                </a:lnTo>
                <a:lnTo>
                  <a:pt x="1495" y="1928"/>
                </a:lnTo>
                <a:lnTo>
                  <a:pt x="1494" y="1928"/>
                </a:lnTo>
                <a:lnTo>
                  <a:pt x="1491" y="1929"/>
                </a:lnTo>
                <a:lnTo>
                  <a:pt x="1489" y="1929"/>
                </a:lnTo>
                <a:lnTo>
                  <a:pt x="1488" y="1930"/>
                </a:lnTo>
                <a:lnTo>
                  <a:pt x="1486" y="1930"/>
                </a:lnTo>
                <a:lnTo>
                  <a:pt x="1482" y="1932"/>
                </a:lnTo>
                <a:lnTo>
                  <a:pt x="1480" y="1932"/>
                </a:lnTo>
                <a:lnTo>
                  <a:pt x="1480" y="1933"/>
                </a:lnTo>
                <a:lnTo>
                  <a:pt x="1479" y="1933"/>
                </a:lnTo>
                <a:lnTo>
                  <a:pt x="1479" y="1935"/>
                </a:lnTo>
                <a:lnTo>
                  <a:pt x="1480" y="1936"/>
                </a:lnTo>
                <a:lnTo>
                  <a:pt x="1480" y="1937"/>
                </a:lnTo>
                <a:lnTo>
                  <a:pt x="1479" y="1937"/>
                </a:lnTo>
                <a:lnTo>
                  <a:pt x="1479" y="1938"/>
                </a:lnTo>
                <a:lnTo>
                  <a:pt x="1478" y="1938"/>
                </a:lnTo>
                <a:lnTo>
                  <a:pt x="1477" y="1937"/>
                </a:lnTo>
                <a:lnTo>
                  <a:pt x="1476" y="1937"/>
                </a:lnTo>
                <a:lnTo>
                  <a:pt x="1475" y="1936"/>
                </a:lnTo>
                <a:lnTo>
                  <a:pt x="1473" y="1935"/>
                </a:lnTo>
                <a:lnTo>
                  <a:pt x="1472" y="1933"/>
                </a:lnTo>
                <a:lnTo>
                  <a:pt x="1471" y="1932"/>
                </a:lnTo>
                <a:lnTo>
                  <a:pt x="1471" y="1929"/>
                </a:lnTo>
                <a:lnTo>
                  <a:pt x="1470" y="1928"/>
                </a:lnTo>
                <a:lnTo>
                  <a:pt x="1469" y="1927"/>
                </a:lnTo>
                <a:lnTo>
                  <a:pt x="1468" y="1927"/>
                </a:lnTo>
                <a:lnTo>
                  <a:pt x="1467" y="1927"/>
                </a:lnTo>
                <a:lnTo>
                  <a:pt x="1465" y="1927"/>
                </a:lnTo>
                <a:lnTo>
                  <a:pt x="1463" y="1928"/>
                </a:lnTo>
                <a:lnTo>
                  <a:pt x="1461" y="1929"/>
                </a:lnTo>
                <a:lnTo>
                  <a:pt x="1460" y="1930"/>
                </a:lnTo>
                <a:lnTo>
                  <a:pt x="1458" y="1932"/>
                </a:lnTo>
                <a:lnTo>
                  <a:pt x="1456" y="1933"/>
                </a:lnTo>
                <a:lnTo>
                  <a:pt x="1455" y="1933"/>
                </a:lnTo>
                <a:lnTo>
                  <a:pt x="1454" y="1933"/>
                </a:lnTo>
                <a:lnTo>
                  <a:pt x="1453" y="1933"/>
                </a:lnTo>
                <a:lnTo>
                  <a:pt x="1452" y="1932"/>
                </a:lnTo>
                <a:lnTo>
                  <a:pt x="1451" y="1930"/>
                </a:lnTo>
                <a:lnTo>
                  <a:pt x="1450" y="1930"/>
                </a:lnTo>
                <a:lnTo>
                  <a:pt x="1450" y="1928"/>
                </a:lnTo>
                <a:lnTo>
                  <a:pt x="1448" y="1928"/>
                </a:lnTo>
                <a:lnTo>
                  <a:pt x="1448" y="1927"/>
                </a:lnTo>
                <a:lnTo>
                  <a:pt x="1447" y="1927"/>
                </a:lnTo>
                <a:lnTo>
                  <a:pt x="1445" y="1927"/>
                </a:lnTo>
                <a:lnTo>
                  <a:pt x="1443" y="1928"/>
                </a:lnTo>
                <a:lnTo>
                  <a:pt x="1441" y="1928"/>
                </a:lnTo>
                <a:lnTo>
                  <a:pt x="1439" y="1928"/>
                </a:lnTo>
                <a:lnTo>
                  <a:pt x="1438" y="1928"/>
                </a:lnTo>
                <a:lnTo>
                  <a:pt x="1437" y="1929"/>
                </a:lnTo>
                <a:lnTo>
                  <a:pt x="1435" y="1929"/>
                </a:lnTo>
                <a:lnTo>
                  <a:pt x="1433" y="1929"/>
                </a:lnTo>
                <a:lnTo>
                  <a:pt x="1430" y="1928"/>
                </a:lnTo>
                <a:lnTo>
                  <a:pt x="1429" y="1928"/>
                </a:lnTo>
                <a:lnTo>
                  <a:pt x="1427" y="1928"/>
                </a:lnTo>
                <a:lnTo>
                  <a:pt x="1426" y="1927"/>
                </a:lnTo>
                <a:lnTo>
                  <a:pt x="1424" y="1926"/>
                </a:lnTo>
                <a:lnTo>
                  <a:pt x="1424" y="1925"/>
                </a:lnTo>
                <a:lnTo>
                  <a:pt x="1421" y="1924"/>
                </a:lnTo>
                <a:lnTo>
                  <a:pt x="1420" y="1924"/>
                </a:lnTo>
                <a:lnTo>
                  <a:pt x="1419" y="1924"/>
                </a:lnTo>
                <a:lnTo>
                  <a:pt x="1418" y="1925"/>
                </a:lnTo>
                <a:lnTo>
                  <a:pt x="1417" y="1926"/>
                </a:lnTo>
                <a:lnTo>
                  <a:pt x="1416" y="1926"/>
                </a:lnTo>
                <a:lnTo>
                  <a:pt x="1415" y="1927"/>
                </a:lnTo>
                <a:lnTo>
                  <a:pt x="1413" y="1927"/>
                </a:lnTo>
                <a:lnTo>
                  <a:pt x="1412" y="1927"/>
                </a:lnTo>
                <a:lnTo>
                  <a:pt x="1412" y="1926"/>
                </a:lnTo>
                <a:lnTo>
                  <a:pt x="1411" y="1926"/>
                </a:lnTo>
                <a:lnTo>
                  <a:pt x="1410" y="1925"/>
                </a:lnTo>
                <a:lnTo>
                  <a:pt x="1408" y="1922"/>
                </a:lnTo>
                <a:lnTo>
                  <a:pt x="1406" y="1921"/>
                </a:lnTo>
                <a:lnTo>
                  <a:pt x="1404" y="1920"/>
                </a:lnTo>
                <a:lnTo>
                  <a:pt x="1403" y="1920"/>
                </a:lnTo>
                <a:lnTo>
                  <a:pt x="1402" y="1919"/>
                </a:lnTo>
                <a:lnTo>
                  <a:pt x="1401" y="1919"/>
                </a:lnTo>
                <a:lnTo>
                  <a:pt x="1400" y="1919"/>
                </a:lnTo>
                <a:lnTo>
                  <a:pt x="1400" y="1920"/>
                </a:lnTo>
                <a:lnTo>
                  <a:pt x="1399" y="1921"/>
                </a:lnTo>
                <a:lnTo>
                  <a:pt x="1398" y="1922"/>
                </a:lnTo>
                <a:lnTo>
                  <a:pt x="1398" y="1924"/>
                </a:lnTo>
                <a:lnTo>
                  <a:pt x="1396" y="1925"/>
                </a:lnTo>
                <a:lnTo>
                  <a:pt x="1395" y="1926"/>
                </a:lnTo>
                <a:lnTo>
                  <a:pt x="1393" y="1928"/>
                </a:lnTo>
                <a:lnTo>
                  <a:pt x="1392" y="1929"/>
                </a:lnTo>
                <a:lnTo>
                  <a:pt x="1391" y="1930"/>
                </a:lnTo>
                <a:lnTo>
                  <a:pt x="1390" y="1930"/>
                </a:lnTo>
                <a:lnTo>
                  <a:pt x="1389" y="1932"/>
                </a:lnTo>
                <a:lnTo>
                  <a:pt x="1386" y="1932"/>
                </a:lnTo>
                <a:lnTo>
                  <a:pt x="1385" y="1933"/>
                </a:lnTo>
                <a:lnTo>
                  <a:pt x="1384" y="1933"/>
                </a:lnTo>
                <a:lnTo>
                  <a:pt x="1383" y="1933"/>
                </a:lnTo>
                <a:lnTo>
                  <a:pt x="1382" y="1934"/>
                </a:lnTo>
                <a:lnTo>
                  <a:pt x="1382" y="1935"/>
                </a:lnTo>
                <a:lnTo>
                  <a:pt x="1382" y="1936"/>
                </a:lnTo>
                <a:lnTo>
                  <a:pt x="1382" y="1937"/>
                </a:lnTo>
                <a:lnTo>
                  <a:pt x="1382" y="1938"/>
                </a:lnTo>
                <a:lnTo>
                  <a:pt x="1382" y="1939"/>
                </a:lnTo>
                <a:lnTo>
                  <a:pt x="1381" y="1939"/>
                </a:lnTo>
                <a:lnTo>
                  <a:pt x="1381" y="1941"/>
                </a:lnTo>
                <a:lnTo>
                  <a:pt x="1379" y="1941"/>
                </a:lnTo>
                <a:lnTo>
                  <a:pt x="1378" y="1941"/>
                </a:lnTo>
                <a:lnTo>
                  <a:pt x="1377" y="1942"/>
                </a:lnTo>
                <a:lnTo>
                  <a:pt x="1376" y="1942"/>
                </a:lnTo>
                <a:lnTo>
                  <a:pt x="1375" y="1941"/>
                </a:lnTo>
                <a:lnTo>
                  <a:pt x="1374" y="1941"/>
                </a:lnTo>
                <a:lnTo>
                  <a:pt x="1373" y="1941"/>
                </a:lnTo>
                <a:lnTo>
                  <a:pt x="1372" y="1939"/>
                </a:lnTo>
                <a:lnTo>
                  <a:pt x="1372" y="1938"/>
                </a:lnTo>
                <a:lnTo>
                  <a:pt x="1370" y="1937"/>
                </a:lnTo>
                <a:lnTo>
                  <a:pt x="1369" y="1937"/>
                </a:lnTo>
                <a:lnTo>
                  <a:pt x="1368" y="1936"/>
                </a:lnTo>
                <a:lnTo>
                  <a:pt x="1367" y="1935"/>
                </a:lnTo>
                <a:lnTo>
                  <a:pt x="1366" y="1935"/>
                </a:lnTo>
                <a:lnTo>
                  <a:pt x="1366" y="1934"/>
                </a:lnTo>
                <a:lnTo>
                  <a:pt x="1365" y="1934"/>
                </a:lnTo>
                <a:lnTo>
                  <a:pt x="1365" y="1933"/>
                </a:lnTo>
                <a:lnTo>
                  <a:pt x="1365" y="1932"/>
                </a:lnTo>
                <a:lnTo>
                  <a:pt x="1365" y="1930"/>
                </a:lnTo>
                <a:lnTo>
                  <a:pt x="1365" y="1929"/>
                </a:lnTo>
                <a:lnTo>
                  <a:pt x="1364" y="1929"/>
                </a:lnTo>
                <a:lnTo>
                  <a:pt x="1363" y="1928"/>
                </a:lnTo>
                <a:lnTo>
                  <a:pt x="1361" y="1929"/>
                </a:lnTo>
                <a:lnTo>
                  <a:pt x="1360" y="1929"/>
                </a:lnTo>
                <a:lnTo>
                  <a:pt x="1359" y="1928"/>
                </a:lnTo>
                <a:lnTo>
                  <a:pt x="1358" y="1928"/>
                </a:lnTo>
                <a:lnTo>
                  <a:pt x="1358" y="1929"/>
                </a:lnTo>
                <a:lnTo>
                  <a:pt x="1358" y="1930"/>
                </a:lnTo>
                <a:lnTo>
                  <a:pt x="1358" y="1932"/>
                </a:lnTo>
                <a:lnTo>
                  <a:pt x="1357" y="1932"/>
                </a:lnTo>
                <a:lnTo>
                  <a:pt x="1356" y="1932"/>
                </a:lnTo>
                <a:lnTo>
                  <a:pt x="1353" y="1932"/>
                </a:lnTo>
                <a:lnTo>
                  <a:pt x="1352" y="1932"/>
                </a:lnTo>
                <a:lnTo>
                  <a:pt x="1352" y="1930"/>
                </a:lnTo>
                <a:lnTo>
                  <a:pt x="1352" y="1929"/>
                </a:lnTo>
                <a:lnTo>
                  <a:pt x="1352" y="1928"/>
                </a:lnTo>
                <a:lnTo>
                  <a:pt x="1352" y="1927"/>
                </a:lnTo>
                <a:lnTo>
                  <a:pt x="1351" y="1927"/>
                </a:lnTo>
                <a:lnTo>
                  <a:pt x="1350" y="1927"/>
                </a:lnTo>
                <a:lnTo>
                  <a:pt x="1350" y="1926"/>
                </a:lnTo>
                <a:lnTo>
                  <a:pt x="1349" y="1926"/>
                </a:lnTo>
                <a:lnTo>
                  <a:pt x="1348" y="1926"/>
                </a:lnTo>
                <a:lnTo>
                  <a:pt x="1347" y="1926"/>
                </a:lnTo>
                <a:lnTo>
                  <a:pt x="1346" y="1925"/>
                </a:lnTo>
                <a:lnTo>
                  <a:pt x="1344" y="1925"/>
                </a:lnTo>
                <a:lnTo>
                  <a:pt x="1344" y="1924"/>
                </a:lnTo>
                <a:lnTo>
                  <a:pt x="1344" y="1922"/>
                </a:lnTo>
                <a:lnTo>
                  <a:pt x="1343" y="1922"/>
                </a:lnTo>
                <a:lnTo>
                  <a:pt x="1342" y="1922"/>
                </a:lnTo>
                <a:lnTo>
                  <a:pt x="1342" y="1924"/>
                </a:lnTo>
                <a:lnTo>
                  <a:pt x="1341" y="1925"/>
                </a:lnTo>
                <a:lnTo>
                  <a:pt x="1340" y="1925"/>
                </a:lnTo>
                <a:lnTo>
                  <a:pt x="1340" y="1924"/>
                </a:lnTo>
                <a:lnTo>
                  <a:pt x="1340" y="1922"/>
                </a:lnTo>
                <a:lnTo>
                  <a:pt x="1340" y="1921"/>
                </a:lnTo>
                <a:lnTo>
                  <a:pt x="1340" y="1920"/>
                </a:lnTo>
                <a:lnTo>
                  <a:pt x="1339" y="1920"/>
                </a:lnTo>
                <a:lnTo>
                  <a:pt x="1338" y="1920"/>
                </a:lnTo>
                <a:lnTo>
                  <a:pt x="1337" y="1921"/>
                </a:lnTo>
                <a:lnTo>
                  <a:pt x="1337" y="1922"/>
                </a:lnTo>
                <a:lnTo>
                  <a:pt x="1337" y="1924"/>
                </a:lnTo>
                <a:lnTo>
                  <a:pt x="1335" y="1924"/>
                </a:lnTo>
                <a:lnTo>
                  <a:pt x="1334" y="1922"/>
                </a:lnTo>
                <a:lnTo>
                  <a:pt x="1333" y="1920"/>
                </a:lnTo>
                <a:lnTo>
                  <a:pt x="1332" y="1919"/>
                </a:lnTo>
                <a:lnTo>
                  <a:pt x="1331" y="1918"/>
                </a:lnTo>
                <a:lnTo>
                  <a:pt x="1330" y="1917"/>
                </a:lnTo>
                <a:lnTo>
                  <a:pt x="1329" y="1916"/>
                </a:lnTo>
                <a:lnTo>
                  <a:pt x="1326" y="1916"/>
                </a:lnTo>
                <a:lnTo>
                  <a:pt x="1325" y="1914"/>
                </a:lnTo>
                <a:lnTo>
                  <a:pt x="1324" y="1913"/>
                </a:lnTo>
                <a:lnTo>
                  <a:pt x="1324" y="1912"/>
                </a:lnTo>
                <a:lnTo>
                  <a:pt x="1323" y="1912"/>
                </a:lnTo>
                <a:lnTo>
                  <a:pt x="1323" y="1911"/>
                </a:lnTo>
                <a:lnTo>
                  <a:pt x="1322" y="1910"/>
                </a:lnTo>
                <a:lnTo>
                  <a:pt x="1321" y="1910"/>
                </a:lnTo>
                <a:lnTo>
                  <a:pt x="1320" y="1909"/>
                </a:lnTo>
                <a:lnTo>
                  <a:pt x="1318" y="1909"/>
                </a:lnTo>
                <a:lnTo>
                  <a:pt x="1316" y="1909"/>
                </a:lnTo>
                <a:lnTo>
                  <a:pt x="1314" y="1908"/>
                </a:lnTo>
                <a:lnTo>
                  <a:pt x="1312" y="1907"/>
                </a:lnTo>
                <a:lnTo>
                  <a:pt x="1310" y="1905"/>
                </a:lnTo>
                <a:lnTo>
                  <a:pt x="1309" y="1905"/>
                </a:lnTo>
                <a:lnTo>
                  <a:pt x="1308" y="1904"/>
                </a:lnTo>
                <a:lnTo>
                  <a:pt x="1307" y="1903"/>
                </a:lnTo>
                <a:lnTo>
                  <a:pt x="1307" y="1902"/>
                </a:lnTo>
                <a:lnTo>
                  <a:pt x="1306" y="1901"/>
                </a:lnTo>
                <a:lnTo>
                  <a:pt x="1306" y="1900"/>
                </a:lnTo>
                <a:lnTo>
                  <a:pt x="1306" y="1899"/>
                </a:lnTo>
                <a:lnTo>
                  <a:pt x="1304" y="1897"/>
                </a:lnTo>
                <a:lnTo>
                  <a:pt x="1303" y="1896"/>
                </a:lnTo>
                <a:lnTo>
                  <a:pt x="1301" y="1895"/>
                </a:lnTo>
                <a:lnTo>
                  <a:pt x="1300" y="1893"/>
                </a:lnTo>
                <a:lnTo>
                  <a:pt x="1299" y="1891"/>
                </a:lnTo>
                <a:lnTo>
                  <a:pt x="1299" y="1889"/>
                </a:lnTo>
                <a:lnTo>
                  <a:pt x="1299" y="1888"/>
                </a:lnTo>
                <a:lnTo>
                  <a:pt x="1298" y="1886"/>
                </a:lnTo>
                <a:lnTo>
                  <a:pt x="1298" y="1885"/>
                </a:lnTo>
                <a:lnTo>
                  <a:pt x="1297" y="1884"/>
                </a:lnTo>
                <a:lnTo>
                  <a:pt x="1296" y="1883"/>
                </a:lnTo>
                <a:lnTo>
                  <a:pt x="1295" y="1882"/>
                </a:lnTo>
                <a:lnTo>
                  <a:pt x="1292" y="1880"/>
                </a:lnTo>
                <a:lnTo>
                  <a:pt x="1292" y="1879"/>
                </a:lnTo>
                <a:lnTo>
                  <a:pt x="1292" y="1878"/>
                </a:lnTo>
                <a:lnTo>
                  <a:pt x="1292" y="1877"/>
                </a:lnTo>
                <a:lnTo>
                  <a:pt x="1288" y="1875"/>
                </a:lnTo>
                <a:lnTo>
                  <a:pt x="1287" y="1874"/>
                </a:lnTo>
                <a:lnTo>
                  <a:pt x="1287" y="1871"/>
                </a:lnTo>
                <a:lnTo>
                  <a:pt x="1287" y="1870"/>
                </a:lnTo>
                <a:lnTo>
                  <a:pt x="1288" y="1869"/>
                </a:lnTo>
                <a:lnTo>
                  <a:pt x="1288" y="1868"/>
                </a:lnTo>
                <a:lnTo>
                  <a:pt x="1289" y="1867"/>
                </a:lnTo>
                <a:lnTo>
                  <a:pt x="1290" y="1866"/>
                </a:lnTo>
                <a:lnTo>
                  <a:pt x="1292" y="1867"/>
                </a:lnTo>
                <a:lnTo>
                  <a:pt x="1294" y="1868"/>
                </a:lnTo>
                <a:lnTo>
                  <a:pt x="1294" y="1864"/>
                </a:lnTo>
                <a:lnTo>
                  <a:pt x="1294" y="1863"/>
                </a:lnTo>
                <a:lnTo>
                  <a:pt x="1294" y="1861"/>
                </a:lnTo>
                <a:lnTo>
                  <a:pt x="1294" y="1860"/>
                </a:lnTo>
                <a:lnTo>
                  <a:pt x="1294" y="1858"/>
                </a:lnTo>
                <a:lnTo>
                  <a:pt x="1294" y="1857"/>
                </a:lnTo>
                <a:lnTo>
                  <a:pt x="1294" y="1855"/>
                </a:lnTo>
                <a:lnTo>
                  <a:pt x="1295" y="1855"/>
                </a:lnTo>
                <a:lnTo>
                  <a:pt x="1294" y="1854"/>
                </a:lnTo>
                <a:lnTo>
                  <a:pt x="1294" y="1853"/>
                </a:lnTo>
                <a:lnTo>
                  <a:pt x="1294" y="1852"/>
                </a:lnTo>
                <a:lnTo>
                  <a:pt x="1292" y="1851"/>
                </a:lnTo>
                <a:lnTo>
                  <a:pt x="1291" y="1851"/>
                </a:lnTo>
                <a:lnTo>
                  <a:pt x="1290" y="1851"/>
                </a:lnTo>
                <a:lnTo>
                  <a:pt x="1289" y="1850"/>
                </a:lnTo>
                <a:lnTo>
                  <a:pt x="1288" y="1850"/>
                </a:lnTo>
                <a:lnTo>
                  <a:pt x="1287" y="1850"/>
                </a:lnTo>
                <a:lnTo>
                  <a:pt x="1286" y="1849"/>
                </a:lnTo>
                <a:lnTo>
                  <a:pt x="1286" y="1847"/>
                </a:lnTo>
                <a:lnTo>
                  <a:pt x="1286" y="1846"/>
                </a:lnTo>
                <a:lnTo>
                  <a:pt x="1286" y="1844"/>
                </a:lnTo>
                <a:lnTo>
                  <a:pt x="1284" y="1844"/>
                </a:lnTo>
                <a:lnTo>
                  <a:pt x="1284" y="1842"/>
                </a:lnTo>
                <a:lnTo>
                  <a:pt x="1283" y="1842"/>
                </a:lnTo>
                <a:lnTo>
                  <a:pt x="1283" y="1841"/>
                </a:lnTo>
                <a:lnTo>
                  <a:pt x="1283" y="1840"/>
                </a:lnTo>
                <a:lnTo>
                  <a:pt x="1282" y="1838"/>
                </a:lnTo>
                <a:lnTo>
                  <a:pt x="1282" y="1837"/>
                </a:lnTo>
                <a:lnTo>
                  <a:pt x="1281" y="1837"/>
                </a:lnTo>
                <a:lnTo>
                  <a:pt x="1280" y="1836"/>
                </a:lnTo>
                <a:lnTo>
                  <a:pt x="1279" y="1836"/>
                </a:lnTo>
                <a:lnTo>
                  <a:pt x="1278" y="1836"/>
                </a:lnTo>
                <a:lnTo>
                  <a:pt x="1277" y="1836"/>
                </a:lnTo>
                <a:lnTo>
                  <a:pt x="1275" y="1836"/>
                </a:lnTo>
                <a:lnTo>
                  <a:pt x="1274" y="1837"/>
                </a:lnTo>
                <a:lnTo>
                  <a:pt x="1273" y="1837"/>
                </a:lnTo>
                <a:lnTo>
                  <a:pt x="1271" y="1838"/>
                </a:lnTo>
                <a:lnTo>
                  <a:pt x="1270" y="1838"/>
                </a:lnTo>
                <a:lnTo>
                  <a:pt x="1269" y="1838"/>
                </a:lnTo>
                <a:lnTo>
                  <a:pt x="1268" y="1840"/>
                </a:lnTo>
                <a:lnTo>
                  <a:pt x="1266" y="1840"/>
                </a:lnTo>
                <a:lnTo>
                  <a:pt x="1265" y="1840"/>
                </a:lnTo>
                <a:lnTo>
                  <a:pt x="1265" y="1838"/>
                </a:lnTo>
                <a:lnTo>
                  <a:pt x="1264" y="1838"/>
                </a:lnTo>
                <a:lnTo>
                  <a:pt x="1263" y="1837"/>
                </a:lnTo>
                <a:lnTo>
                  <a:pt x="1262" y="1836"/>
                </a:lnTo>
                <a:lnTo>
                  <a:pt x="1261" y="1836"/>
                </a:lnTo>
                <a:lnTo>
                  <a:pt x="1260" y="1836"/>
                </a:lnTo>
                <a:lnTo>
                  <a:pt x="1260" y="1835"/>
                </a:lnTo>
                <a:lnTo>
                  <a:pt x="1257" y="1835"/>
                </a:lnTo>
                <a:lnTo>
                  <a:pt x="1256" y="1836"/>
                </a:lnTo>
                <a:lnTo>
                  <a:pt x="1255" y="1836"/>
                </a:lnTo>
                <a:lnTo>
                  <a:pt x="1254" y="1836"/>
                </a:lnTo>
                <a:lnTo>
                  <a:pt x="1254" y="1837"/>
                </a:lnTo>
                <a:lnTo>
                  <a:pt x="1253" y="1836"/>
                </a:lnTo>
                <a:lnTo>
                  <a:pt x="1252" y="1836"/>
                </a:lnTo>
                <a:lnTo>
                  <a:pt x="1252" y="1835"/>
                </a:lnTo>
                <a:lnTo>
                  <a:pt x="1251" y="1835"/>
                </a:lnTo>
                <a:lnTo>
                  <a:pt x="1249" y="1834"/>
                </a:lnTo>
                <a:lnTo>
                  <a:pt x="1248" y="1834"/>
                </a:lnTo>
                <a:lnTo>
                  <a:pt x="1248" y="1833"/>
                </a:lnTo>
                <a:lnTo>
                  <a:pt x="1247" y="1833"/>
                </a:lnTo>
                <a:lnTo>
                  <a:pt x="1246" y="1833"/>
                </a:lnTo>
                <a:lnTo>
                  <a:pt x="1245" y="1833"/>
                </a:lnTo>
                <a:lnTo>
                  <a:pt x="1243" y="1832"/>
                </a:lnTo>
                <a:lnTo>
                  <a:pt x="1242" y="1832"/>
                </a:lnTo>
                <a:lnTo>
                  <a:pt x="1240" y="1832"/>
                </a:lnTo>
                <a:lnTo>
                  <a:pt x="1238" y="1830"/>
                </a:lnTo>
                <a:lnTo>
                  <a:pt x="1237" y="1829"/>
                </a:lnTo>
                <a:lnTo>
                  <a:pt x="1236" y="1829"/>
                </a:lnTo>
                <a:lnTo>
                  <a:pt x="1235" y="1829"/>
                </a:lnTo>
                <a:lnTo>
                  <a:pt x="1234" y="1830"/>
                </a:lnTo>
                <a:lnTo>
                  <a:pt x="1234" y="1832"/>
                </a:lnTo>
                <a:lnTo>
                  <a:pt x="1232" y="1832"/>
                </a:lnTo>
                <a:lnTo>
                  <a:pt x="1231" y="1833"/>
                </a:lnTo>
                <a:lnTo>
                  <a:pt x="1231" y="1834"/>
                </a:lnTo>
                <a:lnTo>
                  <a:pt x="1230" y="1834"/>
                </a:lnTo>
                <a:lnTo>
                  <a:pt x="1229" y="1835"/>
                </a:lnTo>
                <a:lnTo>
                  <a:pt x="1228" y="1835"/>
                </a:lnTo>
                <a:lnTo>
                  <a:pt x="1228" y="1836"/>
                </a:lnTo>
                <a:lnTo>
                  <a:pt x="1227" y="1836"/>
                </a:lnTo>
                <a:lnTo>
                  <a:pt x="1226" y="1836"/>
                </a:lnTo>
                <a:lnTo>
                  <a:pt x="1225" y="1836"/>
                </a:lnTo>
                <a:lnTo>
                  <a:pt x="1225" y="1837"/>
                </a:lnTo>
                <a:lnTo>
                  <a:pt x="1222" y="1837"/>
                </a:lnTo>
                <a:lnTo>
                  <a:pt x="1221" y="1837"/>
                </a:lnTo>
                <a:lnTo>
                  <a:pt x="1219" y="1837"/>
                </a:lnTo>
                <a:lnTo>
                  <a:pt x="1218" y="1837"/>
                </a:lnTo>
                <a:lnTo>
                  <a:pt x="1217" y="1837"/>
                </a:lnTo>
                <a:lnTo>
                  <a:pt x="1215" y="1836"/>
                </a:lnTo>
                <a:lnTo>
                  <a:pt x="1214" y="1836"/>
                </a:lnTo>
                <a:lnTo>
                  <a:pt x="1214" y="1835"/>
                </a:lnTo>
                <a:lnTo>
                  <a:pt x="1213" y="1835"/>
                </a:lnTo>
                <a:lnTo>
                  <a:pt x="1212" y="1835"/>
                </a:lnTo>
                <a:lnTo>
                  <a:pt x="1211" y="1834"/>
                </a:lnTo>
                <a:lnTo>
                  <a:pt x="1210" y="1834"/>
                </a:lnTo>
                <a:lnTo>
                  <a:pt x="1209" y="1833"/>
                </a:lnTo>
                <a:lnTo>
                  <a:pt x="1208" y="1832"/>
                </a:lnTo>
                <a:lnTo>
                  <a:pt x="1206" y="1829"/>
                </a:lnTo>
                <a:lnTo>
                  <a:pt x="1205" y="1828"/>
                </a:lnTo>
                <a:lnTo>
                  <a:pt x="1204" y="1828"/>
                </a:lnTo>
                <a:lnTo>
                  <a:pt x="1204" y="1827"/>
                </a:lnTo>
                <a:lnTo>
                  <a:pt x="1203" y="1827"/>
                </a:lnTo>
                <a:lnTo>
                  <a:pt x="1202" y="1827"/>
                </a:lnTo>
                <a:lnTo>
                  <a:pt x="1200" y="1827"/>
                </a:lnTo>
                <a:lnTo>
                  <a:pt x="1199" y="1828"/>
                </a:lnTo>
                <a:lnTo>
                  <a:pt x="1197" y="1828"/>
                </a:lnTo>
                <a:lnTo>
                  <a:pt x="1196" y="1828"/>
                </a:lnTo>
                <a:lnTo>
                  <a:pt x="1195" y="1828"/>
                </a:lnTo>
                <a:lnTo>
                  <a:pt x="1194" y="1827"/>
                </a:lnTo>
                <a:lnTo>
                  <a:pt x="1193" y="1827"/>
                </a:lnTo>
                <a:lnTo>
                  <a:pt x="1193" y="1826"/>
                </a:lnTo>
                <a:lnTo>
                  <a:pt x="1193" y="1825"/>
                </a:lnTo>
                <a:lnTo>
                  <a:pt x="1192" y="1825"/>
                </a:lnTo>
                <a:lnTo>
                  <a:pt x="1192" y="1824"/>
                </a:lnTo>
                <a:lnTo>
                  <a:pt x="1191" y="1822"/>
                </a:lnTo>
                <a:lnTo>
                  <a:pt x="1188" y="1821"/>
                </a:lnTo>
                <a:lnTo>
                  <a:pt x="1187" y="1820"/>
                </a:lnTo>
                <a:lnTo>
                  <a:pt x="1186" y="1820"/>
                </a:lnTo>
                <a:lnTo>
                  <a:pt x="1185" y="1820"/>
                </a:lnTo>
                <a:lnTo>
                  <a:pt x="1183" y="1820"/>
                </a:lnTo>
                <a:lnTo>
                  <a:pt x="1182" y="1820"/>
                </a:lnTo>
                <a:lnTo>
                  <a:pt x="1180" y="1820"/>
                </a:lnTo>
                <a:lnTo>
                  <a:pt x="1179" y="1819"/>
                </a:lnTo>
                <a:lnTo>
                  <a:pt x="1177" y="1819"/>
                </a:lnTo>
                <a:lnTo>
                  <a:pt x="1175" y="1819"/>
                </a:lnTo>
                <a:lnTo>
                  <a:pt x="1173" y="1818"/>
                </a:lnTo>
                <a:lnTo>
                  <a:pt x="1170" y="1818"/>
                </a:lnTo>
                <a:lnTo>
                  <a:pt x="1169" y="1818"/>
                </a:lnTo>
                <a:lnTo>
                  <a:pt x="1168" y="1818"/>
                </a:lnTo>
                <a:lnTo>
                  <a:pt x="1167" y="1819"/>
                </a:lnTo>
                <a:lnTo>
                  <a:pt x="1166" y="1819"/>
                </a:lnTo>
                <a:lnTo>
                  <a:pt x="1165" y="1819"/>
                </a:lnTo>
                <a:lnTo>
                  <a:pt x="1163" y="1819"/>
                </a:lnTo>
                <a:lnTo>
                  <a:pt x="1162" y="1819"/>
                </a:lnTo>
                <a:lnTo>
                  <a:pt x="1161" y="1819"/>
                </a:lnTo>
                <a:lnTo>
                  <a:pt x="1160" y="1818"/>
                </a:lnTo>
                <a:lnTo>
                  <a:pt x="1159" y="1818"/>
                </a:lnTo>
                <a:lnTo>
                  <a:pt x="1158" y="1818"/>
                </a:lnTo>
                <a:lnTo>
                  <a:pt x="1157" y="1818"/>
                </a:lnTo>
                <a:lnTo>
                  <a:pt x="1156" y="1818"/>
                </a:lnTo>
                <a:lnTo>
                  <a:pt x="1154" y="1818"/>
                </a:lnTo>
                <a:lnTo>
                  <a:pt x="1154" y="1819"/>
                </a:lnTo>
                <a:lnTo>
                  <a:pt x="1152" y="1819"/>
                </a:lnTo>
                <a:lnTo>
                  <a:pt x="1151" y="1820"/>
                </a:lnTo>
                <a:lnTo>
                  <a:pt x="1150" y="1821"/>
                </a:lnTo>
                <a:lnTo>
                  <a:pt x="1148" y="1822"/>
                </a:lnTo>
                <a:lnTo>
                  <a:pt x="1146" y="1824"/>
                </a:lnTo>
                <a:lnTo>
                  <a:pt x="1145" y="1824"/>
                </a:lnTo>
                <a:lnTo>
                  <a:pt x="1144" y="1824"/>
                </a:lnTo>
                <a:lnTo>
                  <a:pt x="1144" y="1825"/>
                </a:lnTo>
                <a:lnTo>
                  <a:pt x="1143" y="1825"/>
                </a:lnTo>
                <a:lnTo>
                  <a:pt x="1142" y="1826"/>
                </a:lnTo>
                <a:lnTo>
                  <a:pt x="1141" y="1827"/>
                </a:lnTo>
                <a:lnTo>
                  <a:pt x="1141" y="1828"/>
                </a:lnTo>
                <a:lnTo>
                  <a:pt x="1141" y="1830"/>
                </a:lnTo>
                <a:lnTo>
                  <a:pt x="1141" y="1832"/>
                </a:lnTo>
                <a:lnTo>
                  <a:pt x="1140" y="1833"/>
                </a:lnTo>
                <a:lnTo>
                  <a:pt x="1136" y="1836"/>
                </a:lnTo>
                <a:lnTo>
                  <a:pt x="1134" y="1837"/>
                </a:lnTo>
                <a:lnTo>
                  <a:pt x="1132" y="1840"/>
                </a:lnTo>
                <a:lnTo>
                  <a:pt x="1131" y="1842"/>
                </a:lnTo>
                <a:lnTo>
                  <a:pt x="1131" y="1843"/>
                </a:lnTo>
                <a:lnTo>
                  <a:pt x="1131" y="1845"/>
                </a:lnTo>
                <a:lnTo>
                  <a:pt x="1131" y="1846"/>
                </a:lnTo>
                <a:lnTo>
                  <a:pt x="1132" y="1846"/>
                </a:lnTo>
                <a:lnTo>
                  <a:pt x="1132" y="1847"/>
                </a:lnTo>
                <a:lnTo>
                  <a:pt x="1133" y="1849"/>
                </a:lnTo>
                <a:lnTo>
                  <a:pt x="1134" y="1849"/>
                </a:lnTo>
                <a:lnTo>
                  <a:pt x="1134" y="1850"/>
                </a:lnTo>
                <a:lnTo>
                  <a:pt x="1135" y="1851"/>
                </a:lnTo>
                <a:lnTo>
                  <a:pt x="1135" y="1853"/>
                </a:lnTo>
                <a:lnTo>
                  <a:pt x="1135" y="1854"/>
                </a:lnTo>
                <a:lnTo>
                  <a:pt x="1135" y="1857"/>
                </a:lnTo>
                <a:lnTo>
                  <a:pt x="1136" y="1861"/>
                </a:lnTo>
                <a:lnTo>
                  <a:pt x="1135" y="1864"/>
                </a:lnTo>
                <a:lnTo>
                  <a:pt x="1135" y="1866"/>
                </a:lnTo>
                <a:lnTo>
                  <a:pt x="1135" y="1867"/>
                </a:lnTo>
                <a:lnTo>
                  <a:pt x="1135" y="1868"/>
                </a:lnTo>
                <a:lnTo>
                  <a:pt x="1135" y="1869"/>
                </a:lnTo>
                <a:lnTo>
                  <a:pt x="1135" y="1870"/>
                </a:lnTo>
                <a:lnTo>
                  <a:pt x="1134" y="1870"/>
                </a:lnTo>
                <a:lnTo>
                  <a:pt x="1133" y="1871"/>
                </a:lnTo>
                <a:lnTo>
                  <a:pt x="1131" y="1874"/>
                </a:lnTo>
                <a:lnTo>
                  <a:pt x="1130" y="1875"/>
                </a:lnTo>
                <a:lnTo>
                  <a:pt x="1128" y="1875"/>
                </a:lnTo>
                <a:lnTo>
                  <a:pt x="1126" y="1877"/>
                </a:lnTo>
                <a:lnTo>
                  <a:pt x="1125" y="1877"/>
                </a:lnTo>
                <a:lnTo>
                  <a:pt x="1125" y="1878"/>
                </a:lnTo>
                <a:lnTo>
                  <a:pt x="1124" y="1878"/>
                </a:lnTo>
                <a:lnTo>
                  <a:pt x="1124" y="1879"/>
                </a:lnTo>
                <a:lnTo>
                  <a:pt x="1123" y="1880"/>
                </a:lnTo>
                <a:lnTo>
                  <a:pt x="1123" y="1883"/>
                </a:lnTo>
                <a:lnTo>
                  <a:pt x="1122" y="1884"/>
                </a:lnTo>
                <a:lnTo>
                  <a:pt x="1122" y="1885"/>
                </a:lnTo>
                <a:lnTo>
                  <a:pt x="1118" y="1887"/>
                </a:lnTo>
                <a:lnTo>
                  <a:pt x="1117" y="1888"/>
                </a:lnTo>
                <a:lnTo>
                  <a:pt x="1116" y="1888"/>
                </a:lnTo>
                <a:lnTo>
                  <a:pt x="1115" y="1889"/>
                </a:lnTo>
                <a:lnTo>
                  <a:pt x="1113" y="1891"/>
                </a:lnTo>
                <a:lnTo>
                  <a:pt x="1111" y="1892"/>
                </a:lnTo>
                <a:lnTo>
                  <a:pt x="1110" y="1893"/>
                </a:lnTo>
                <a:lnTo>
                  <a:pt x="1110" y="1894"/>
                </a:lnTo>
                <a:lnTo>
                  <a:pt x="1109" y="1894"/>
                </a:lnTo>
                <a:lnTo>
                  <a:pt x="1109" y="1895"/>
                </a:lnTo>
                <a:lnTo>
                  <a:pt x="1109" y="1896"/>
                </a:lnTo>
                <a:lnTo>
                  <a:pt x="1109" y="1897"/>
                </a:lnTo>
                <a:lnTo>
                  <a:pt x="1109" y="1899"/>
                </a:lnTo>
                <a:lnTo>
                  <a:pt x="1109" y="1900"/>
                </a:lnTo>
                <a:lnTo>
                  <a:pt x="1109" y="1901"/>
                </a:lnTo>
                <a:lnTo>
                  <a:pt x="1111" y="1903"/>
                </a:lnTo>
                <a:lnTo>
                  <a:pt x="1111" y="1905"/>
                </a:lnTo>
                <a:lnTo>
                  <a:pt x="1111" y="1908"/>
                </a:lnTo>
                <a:lnTo>
                  <a:pt x="1110" y="1908"/>
                </a:lnTo>
                <a:lnTo>
                  <a:pt x="1110" y="1909"/>
                </a:lnTo>
                <a:lnTo>
                  <a:pt x="1109" y="1912"/>
                </a:lnTo>
                <a:lnTo>
                  <a:pt x="1108" y="1913"/>
                </a:lnTo>
                <a:lnTo>
                  <a:pt x="1107" y="1914"/>
                </a:lnTo>
                <a:lnTo>
                  <a:pt x="1106" y="1914"/>
                </a:lnTo>
                <a:lnTo>
                  <a:pt x="1105" y="1916"/>
                </a:lnTo>
                <a:lnTo>
                  <a:pt x="1104" y="1916"/>
                </a:lnTo>
                <a:lnTo>
                  <a:pt x="1102" y="1917"/>
                </a:lnTo>
                <a:lnTo>
                  <a:pt x="1101" y="1918"/>
                </a:lnTo>
                <a:lnTo>
                  <a:pt x="1100" y="1920"/>
                </a:lnTo>
                <a:lnTo>
                  <a:pt x="1099" y="1922"/>
                </a:lnTo>
                <a:lnTo>
                  <a:pt x="1099" y="1924"/>
                </a:lnTo>
                <a:lnTo>
                  <a:pt x="1099" y="1925"/>
                </a:lnTo>
                <a:lnTo>
                  <a:pt x="1099" y="1927"/>
                </a:lnTo>
                <a:lnTo>
                  <a:pt x="1099" y="1929"/>
                </a:lnTo>
                <a:lnTo>
                  <a:pt x="1099" y="1930"/>
                </a:lnTo>
                <a:lnTo>
                  <a:pt x="1099" y="1932"/>
                </a:lnTo>
                <a:lnTo>
                  <a:pt x="1099" y="1933"/>
                </a:lnTo>
                <a:lnTo>
                  <a:pt x="1099" y="1935"/>
                </a:lnTo>
                <a:lnTo>
                  <a:pt x="1098" y="1937"/>
                </a:lnTo>
                <a:lnTo>
                  <a:pt x="1097" y="1938"/>
                </a:lnTo>
                <a:lnTo>
                  <a:pt x="1096" y="1941"/>
                </a:lnTo>
                <a:lnTo>
                  <a:pt x="1094" y="1942"/>
                </a:lnTo>
                <a:lnTo>
                  <a:pt x="1093" y="1942"/>
                </a:lnTo>
                <a:lnTo>
                  <a:pt x="1092" y="1941"/>
                </a:lnTo>
                <a:lnTo>
                  <a:pt x="1090" y="1941"/>
                </a:lnTo>
                <a:lnTo>
                  <a:pt x="1088" y="1941"/>
                </a:lnTo>
                <a:lnTo>
                  <a:pt x="1087" y="1942"/>
                </a:lnTo>
                <a:lnTo>
                  <a:pt x="1085" y="1942"/>
                </a:lnTo>
                <a:lnTo>
                  <a:pt x="1083" y="1943"/>
                </a:lnTo>
                <a:lnTo>
                  <a:pt x="1083" y="1942"/>
                </a:lnTo>
                <a:lnTo>
                  <a:pt x="1081" y="1942"/>
                </a:lnTo>
                <a:lnTo>
                  <a:pt x="1080" y="1941"/>
                </a:lnTo>
                <a:lnTo>
                  <a:pt x="1079" y="1941"/>
                </a:lnTo>
                <a:lnTo>
                  <a:pt x="1076" y="1941"/>
                </a:lnTo>
                <a:lnTo>
                  <a:pt x="1074" y="1941"/>
                </a:lnTo>
                <a:lnTo>
                  <a:pt x="1071" y="1942"/>
                </a:lnTo>
                <a:lnTo>
                  <a:pt x="1070" y="1943"/>
                </a:lnTo>
                <a:lnTo>
                  <a:pt x="1068" y="1943"/>
                </a:lnTo>
                <a:lnTo>
                  <a:pt x="1066" y="1946"/>
                </a:lnTo>
                <a:lnTo>
                  <a:pt x="1065" y="1947"/>
                </a:lnTo>
                <a:lnTo>
                  <a:pt x="1064" y="1949"/>
                </a:lnTo>
                <a:lnTo>
                  <a:pt x="1062" y="1950"/>
                </a:lnTo>
                <a:lnTo>
                  <a:pt x="1061" y="1950"/>
                </a:lnTo>
                <a:lnTo>
                  <a:pt x="1059" y="1951"/>
                </a:lnTo>
                <a:lnTo>
                  <a:pt x="1058" y="1952"/>
                </a:lnTo>
                <a:lnTo>
                  <a:pt x="1057" y="1952"/>
                </a:lnTo>
                <a:lnTo>
                  <a:pt x="1056" y="1952"/>
                </a:lnTo>
                <a:lnTo>
                  <a:pt x="1055" y="1952"/>
                </a:lnTo>
                <a:lnTo>
                  <a:pt x="1054" y="1953"/>
                </a:lnTo>
                <a:lnTo>
                  <a:pt x="1053" y="1953"/>
                </a:lnTo>
                <a:lnTo>
                  <a:pt x="1053" y="1952"/>
                </a:lnTo>
                <a:lnTo>
                  <a:pt x="1051" y="1954"/>
                </a:lnTo>
                <a:lnTo>
                  <a:pt x="1050" y="1955"/>
                </a:lnTo>
                <a:lnTo>
                  <a:pt x="1050" y="1956"/>
                </a:lnTo>
                <a:lnTo>
                  <a:pt x="1049" y="1958"/>
                </a:lnTo>
                <a:lnTo>
                  <a:pt x="1049" y="1960"/>
                </a:lnTo>
                <a:lnTo>
                  <a:pt x="1049" y="1961"/>
                </a:lnTo>
                <a:lnTo>
                  <a:pt x="1049" y="1963"/>
                </a:lnTo>
                <a:lnTo>
                  <a:pt x="1050" y="1967"/>
                </a:lnTo>
                <a:lnTo>
                  <a:pt x="1051" y="1971"/>
                </a:lnTo>
                <a:lnTo>
                  <a:pt x="1051" y="1976"/>
                </a:lnTo>
                <a:lnTo>
                  <a:pt x="1053" y="1979"/>
                </a:lnTo>
                <a:lnTo>
                  <a:pt x="1054" y="1983"/>
                </a:lnTo>
                <a:lnTo>
                  <a:pt x="1056" y="1985"/>
                </a:lnTo>
                <a:lnTo>
                  <a:pt x="1056" y="1986"/>
                </a:lnTo>
                <a:lnTo>
                  <a:pt x="1056" y="1988"/>
                </a:lnTo>
                <a:lnTo>
                  <a:pt x="1056" y="1989"/>
                </a:lnTo>
                <a:lnTo>
                  <a:pt x="1057" y="1991"/>
                </a:lnTo>
                <a:lnTo>
                  <a:pt x="1057" y="1992"/>
                </a:lnTo>
                <a:lnTo>
                  <a:pt x="1057" y="1995"/>
                </a:lnTo>
                <a:lnTo>
                  <a:pt x="1058" y="1997"/>
                </a:lnTo>
                <a:lnTo>
                  <a:pt x="1058" y="2000"/>
                </a:lnTo>
                <a:lnTo>
                  <a:pt x="1057" y="2002"/>
                </a:lnTo>
                <a:lnTo>
                  <a:pt x="1054" y="2004"/>
                </a:lnTo>
                <a:lnTo>
                  <a:pt x="1050" y="2006"/>
                </a:lnTo>
                <a:lnTo>
                  <a:pt x="1048" y="2009"/>
                </a:lnTo>
                <a:lnTo>
                  <a:pt x="1047" y="2010"/>
                </a:lnTo>
                <a:lnTo>
                  <a:pt x="1047" y="2013"/>
                </a:lnTo>
                <a:lnTo>
                  <a:pt x="1047" y="2016"/>
                </a:lnTo>
                <a:lnTo>
                  <a:pt x="1047" y="2018"/>
                </a:lnTo>
                <a:lnTo>
                  <a:pt x="1046" y="2019"/>
                </a:lnTo>
                <a:lnTo>
                  <a:pt x="1044" y="2024"/>
                </a:lnTo>
                <a:lnTo>
                  <a:pt x="1042" y="2027"/>
                </a:lnTo>
                <a:lnTo>
                  <a:pt x="1041" y="2028"/>
                </a:lnTo>
                <a:lnTo>
                  <a:pt x="1040" y="2030"/>
                </a:lnTo>
                <a:lnTo>
                  <a:pt x="1037" y="2033"/>
                </a:lnTo>
                <a:lnTo>
                  <a:pt x="1033" y="2036"/>
                </a:lnTo>
                <a:lnTo>
                  <a:pt x="1032" y="2036"/>
                </a:lnTo>
                <a:lnTo>
                  <a:pt x="1031" y="2036"/>
                </a:lnTo>
                <a:lnTo>
                  <a:pt x="1029" y="2035"/>
                </a:lnTo>
                <a:lnTo>
                  <a:pt x="1025" y="2034"/>
                </a:lnTo>
                <a:lnTo>
                  <a:pt x="1022" y="2034"/>
                </a:lnTo>
                <a:lnTo>
                  <a:pt x="1021" y="2034"/>
                </a:lnTo>
                <a:lnTo>
                  <a:pt x="1018" y="2034"/>
                </a:lnTo>
                <a:lnTo>
                  <a:pt x="1015" y="2034"/>
                </a:lnTo>
                <a:lnTo>
                  <a:pt x="1013" y="2034"/>
                </a:lnTo>
                <a:lnTo>
                  <a:pt x="1012" y="2034"/>
                </a:lnTo>
                <a:lnTo>
                  <a:pt x="1010" y="2034"/>
                </a:lnTo>
                <a:lnTo>
                  <a:pt x="1007" y="2036"/>
                </a:lnTo>
                <a:lnTo>
                  <a:pt x="1005" y="2038"/>
                </a:lnTo>
                <a:lnTo>
                  <a:pt x="1004" y="2039"/>
                </a:lnTo>
                <a:lnTo>
                  <a:pt x="1003" y="2042"/>
                </a:lnTo>
                <a:lnTo>
                  <a:pt x="1002" y="2044"/>
                </a:lnTo>
                <a:lnTo>
                  <a:pt x="1001" y="2046"/>
                </a:lnTo>
                <a:lnTo>
                  <a:pt x="998" y="2047"/>
                </a:lnTo>
                <a:lnTo>
                  <a:pt x="998" y="2048"/>
                </a:lnTo>
                <a:lnTo>
                  <a:pt x="997" y="2048"/>
                </a:lnTo>
                <a:lnTo>
                  <a:pt x="997" y="2052"/>
                </a:lnTo>
                <a:lnTo>
                  <a:pt x="996" y="2054"/>
                </a:lnTo>
                <a:lnTo>
                  <a:pt x="995" y="2055"/>
                </a:lnTo>
                <a:lnTo>
                  <a:pt x="994" y="2056"/>
                </a:lnTo>
                <a:lnTo>
                  <a:pt x="990" y="2058"/>
                </a:lnTo>
                <a:lnTo>
                  <a:pt x="988" y="2059"/>
                </a:lnTo>
                <a:lnTo>
                  <a:pt x="987" y="2061"/>
                </a:lnTo>
                <a:lnTo>
                  <a:pt x="986" y="2062"/>
                </a:lnTo>
                <a:lnTo>
                  <a:pt x="986" y="2063"/>
                </a:lnTo>
                <a:lnTo>
                  <a:pt x="985" y="2063"/>
                </a:lnTo>
                <a:lnTo>
                  <a:pt x="985" y="2064"/>
                </a:lnTo>
                <a:lnTo>
                  <a:pt x="985" y="2066"/>
                </a:lnTo>
                <a:lnTo>
                  <a:pt x="985" y="2069"/>
                </a:lnTo>
                <a:lnTo>
                  <a:pt x="985" y="2072"/>
                </a:lnTo>
                <a:lnTo>
                  <a:pt x="986" y="2075"/>
                </a:lnTo>
                <a:lnTo>
                  <a:pt x="987" y="2077"/>
                </a:lnTo>
                <a:lnTo>
                  <a:pt x="989" y="2079"/>
                </a:lnTo>
                <a:lnTo>
                  <a:pt x="990" y="2081"/>
                </a:lnTo>
                <a:lnTo>
                  <a:pt x="992" y="2084"/>
                </a:lnTo>
                <a:lnTo>
                  <a:pt x="993" y="2086"/>
                </a:lnTo>
                <a:lnTo>
                  <a:pt x="994" y="2088"/>
                </a:lnTo>
                <a:lnTo>
                  <a:pt x="994" y="2091"/>
                </a:lnTo>
                <a:lnTo>
                  <a:pt x="994" y="2092"/>
                </a:lnTo>
                <a:lnTo>
                  <a:pt x="995" y="2093"/>
                </a:lnTo>
                <a:lnTo>
                  <a:pt x="995" y="2094"/>
                </a:lnTo>
                <a:lnTo>
                  <a:pt x="995" y="2095"/>
                </a:lnTo>
                <a:lnTo>
                  <a:pt x="995" y="2096"/>
                </a:lnTo>
                <a:lnTo>
                  <a:pt x="996" y="2097"/>
                </a:lnTo>
                <a:lnTo>
                  <a:pt x="997" y="2098"/>
                </a:lnTo>
                <a:lnTo>
                  <a:pt x="998" y="2100"/>
                </a:lnTo>
                <a:lnTo>
                  <a:pt x="998" y="2101"/>
                </a:lnTo>
                <a:lnTo>
                  <a:pt x="998" y="2102"/>
                </a:lnTo>
                <a:lnTo>
                  <a:pt x="998" y="2103"/>
                </a:lnTo>
                <a:lnTo>
                  <a:pt x="998" y="2105"/>
                </a:lnTo>
                <a:lnTo>
                  <a:pt x="997" y="2106"/>
                </a:lnTo>
                <a:lnTo>
                  <a:pt x="996" y="2108"/>
                </a:lnTo>
                <a:lnTo>
                  <a:pt x="995" y="2109"/>
                </a:lnTo>
                <a:lnTo>
                  <a:pt x="994" y="2109"/>
                </a:lnTo>
                <a:lnTo>
                  <a:pt x="993" y="2110"/>
                </a:lnTo>
                <a:lnTo>
                  <a:pt x="992" y="2110"/>
                </a:lnTo>
                <a:lnTo>
                  <a:pt x="990" y="2111"/>
                </a:lnTo>
                <a:lnTo>
                  <a:pt x="990" y="2112"/>
                </a:lnTo>
                <a:lnTo>
                  <a:pt x="989" y="2113"/>
                </a:lnTo>
                <a:lnTo>
                  <a:pt x="988" y="2115"/>
                </a:lnTo>
                <a:lnTo>
                  <a:pt x="988" y="2118"/>
                </a:lnTo>
                <a:lnTo>
                  <a:pt x="989" y="2119"/>
                </a:lnTo>
                <a:lnTo>
                  <a:pt x="989" y="2120"/>
                </a:lnTo>
                <a:lnTo>
                  <a:pt x="990" y="2121"/>
                </a:lnTo>
                <a:lnTo>
                  <a:pt x="992" y="2121"/>
                </a:lnTo>
                <a:lnTo>
                  <a:pt x="993" y="2122"/>
                </a:lnTo>
                <a:lnTo>
                  <a:pt x="993" y="2123"/>
                </a:lnTo>
                <a:lnTo>
                  <a:pt x="994" y="2125"/>
                </a:lnTo>
                <a:lnTo>
                  <a:pt x="994" y="2126"/>
                </a:lnTo>
                <a:lnTo>
                  <a:pt x="994" y="2129"/>
                </a:lnTo>
                <a:lnTo>
                  <a:pt x="994" y="2130"/>
                </a:lnTo>
                <a:lnTo>
                  <a:pt x="994" y="2131"/>
                </a:lnTo>
                <a:lnTo>
                  <a:pt x="994" y="2133"/>
                </a:lnTo>
                <a:lnTo>
                  <a:pt x="994" y="2134"/>
                </a:lnTo>
                <a:lnTo>
                  <a:pt x="995" y="2136"/>
                </a:lnTo>
                <a:lnTo>
                  <a:pt x="996" y="2137"/>
                </a:lnTo>
                <a:lnTo>
                  <a:pt x="997" y="2139"/>
                </a:lnTo>
                <a:lnTo>
                  <a:pt x="998" y="2140"/>
                </a:lnTo>
                <a:lnTo>
                  <a:pt x="998" y="2143"/>
                </a:lnTo>
                <a:lnTo>
                  <a:pt x="998" y="2146"/>
                </a:lnTo>
                <a:lnTo>
                  <a:pt x="999" y="2147"/>
                </a:lnTo>
                <a:lnTo>
                  <a:pt x="999" y="2150"/>
                </a:lnTo>
                <a:lnTo>
                  <a:pt x="998" y="2151"/>
                </a:lnTo>
                <a:lnTo>
                  <a:pt x="998" y="2152"/>
                </a:lnTo>
                <a:lnTo>
                  <a:pt x="998" y="2153"/>
                </a:lnTo>
                <a:lnTo>
                  <a:pt x="997" y="2154"/>
                </a:lnTo>
                <a:lnTo>
                  <a:pt x="996" y="2154"/>
                </a:lnTo>
                <a:lnTo>
                  <a:pt x="995" y="2155"/>
                </a:lnTo>
                <a:lnTo>
                  <a:pt x="994" y="2156"/>
                </a:lnTo>
                <a:lnTo>
                  <a:pt x="993" y="2156"/>
                </a:lnTo>
                <a:lnTo>
                  <a:pt x="992" y="2158"/>
                </a:lnTo>
                <a:lnTo>
                  <a:pt x="990" y="2158"/>
                </a:lnTo>
                <a:lnTo>
                  <a:pt x="988" y="2160"/>
                </a:lnTo>
                <a:lnTo>
                  <a:pt x="986" y="2161"/>
                </a:lnTo>
                <a:lnTo>
                  <a:pt x="985" y="2162"/>
                </a:lnTo>
                <a:lnTo>
                  <a:pt x="984" y="2163"/>
                </a:lnTo>
                <a:lnTo>
                  <a:pt x="984" y="2164"/>
                </a:lnTo>
                <a:lnTo>
                  <a:pt x="984" y="2165"/>
                </a:lnTo>
                <a:lnTo>
                  <a:pt x="982" y="2168"/>
                </a:lnTo>
                <a:lnTo>
                  <a:pt x="982" y="2169"/>
                </a:lnTo>
                <a:lnTo>
                  <a:pt x="982" y="2170"/>
                </a:lnTo>
                <a:lnTo>
                  <a:pt x="982" y="2171"/>
                </a:lnTo>
                <a:lnTo>
                  <a:pt x="981" y="2172"/>
                </a:lnTo>
                <a:lnTo>
                  <a:pt x="980" y="2175"/>
                </a:lnTo>
                <a:lnTo>
                  <a:pt x="980" y="2177"/>
                </a:lnTo>
                <a:lnTo>
                  <a:pt x="980" y="2179"/>
                </a:lnTo>
                <a:lnTo>
                  <a:pt x="979" y="2181"/>
                </a:lnTo>
                <a:lnTo>
                  <a:pt x="979" y="2184"/>
                </a:lnTo>
                <a:lnTo>
                  <a:pt x="978" y="2185"/>
                </a:lnTo>
                <a:lnTo>
                  <a:pt x="978" y="2186"/>
                </a:lnTo>
                <a:lnTo>
                  <a:pt x="977" y="2186"/>
                </a:lnTo>
                <a:lnTo>
                  <a:pt x="975" y="2186"/>
                </a:lnTo>
                <a:lnTo>
                  <a:pt x="973" y="2187"/>
                </a:lnTo>
                <a:lnTo>
                  <a:pt x="971" y="2187"/>
                </a:lnTo>
                <a:lnTo>
                  <a:pt x="971" y="2188"/>
                </a:lnTo>
                <a:lnTo>
                  <a:pt x="971" y="2189"/>
                </a:lnTo>
                <a:lnTo>
                  <a:pt x="970" y="2189"/>
                </a:lnTo>
                <a:lnTo>
                  <a:pt x="970" y="2190"/>
                </a:lnTo>
                <a:lnTo>
                  <a:pt x="971" y="2193"/>
                </a:lnTo>
                <a:lnTo>
                  <a:pt x="971" y="2194"/>
                </a:lnTo>
                <a:lnTo>
                  <a:pt x="971" y="2196"/>
                </a:lnTo>
                <a:lnTo>
                  <a:pt x="971" y="2197"/>
                </a:lnTo>
                <a:lnTo>
                  <a:pt x="971" y="2198"/>
                </a:lnTo>
                <a:lnTo>
                  <a:pt x="970" y="2198"/>
                </a:lnTo>
                <a:lnTo>
                  <a:pt x="970" y="2200"/>
                </a:lnTo>
                <a:lnTo>
                  <a:pt x="969" y="2201"/>
                </a:lnTo>
                <a:lnTo>
                  <a:pt x="967" y="2201"/>
                </a:lnTo>
                <a:lnTo>
                  <a:pt x="967" y="2202"/>
                </a:lnTo>
                <a:lnTo>
                  <a:pt x="966" y="2203"/>
                </a:lnTo>
                <a:lnTo>
                  <a:pt x="963" y="2204"/>
                </a:lnTo>
                <a:lnTo>
                  <a:pt x="963" y="2205"/>
                </a:lnTo>
                <a:lnTo>
                  <a:pt x="963" y="2206"/>
                </a:lnTo>
                <a:lnTo>
                  <a:pt x="963" y="2207"/>
                </a:lnTo>
                <a:lnTo>
                  <a:pt x="964" y="2209"/>
                </a:lnTo>
                <a:lnTo>
                  <a:pt x="966" y="2210"/>
                </a:lnTo>
                <a:lnTo>
                  <a:pt x="967" y="2211"/>
                </a:lnTo>
                <a:lnTo>
                  <a:pt x="968" y="2212"/>
                </a:lnTo>
                <a:lnTo>
                  <a:pt x="969" y="2213"/>
                </a:lnTo>
                <a:lnTo>
                  <a:pt x="969" y="2214"/>
                </a:lnTo>
                <a:lnTo>
                  <a:pt x="968" y="2217"/>
                </a:lnTo>
                <a:lnTo>
                  <a:pt x="968" y="2219"/>
                </a:lnTo>
                <a:lnTo>
                  <a:pt x="967" y="2222"/>
                </a:lnTo>
                <a:lnTo>
                  <a:pt x="966" y="2226"/>
                </a:lnTo>
                <a:lnTo>
                  <a:pt x="964" y="2228"/>
                </a:lnTo>
                <a:lnTo>
                  <a:pt x="963" y="2229"/>
                </a:lnTo>
                <a:lnTo>
                  <a:pt x="962" y="2230"/>
                </a:lnTo>
                <a:lnTo>
                  <a:pt x="961" y="2230"/>
                </a:lnTo>
                <a:lnTo>
                  <a:pt x="960" y="2230"/>
                </a:lnTo>
                <a:lnTo>
                  <a:pt x="959" y="2230"/>
                </a:lnTo>
                <a:lnTo>
                  <a:pt x="958" y="2230"/>
                </a:lnTo>
                <a:lnTo>
                  <a:pt x="956" y="2230"/>
                </a:lnTo>
                <a:lnTo>
                  <a:pt x="955" y="2229"/>
                </a:lnTo>
                <a:lnTo>
                  <a:pt x="954" y="2229"/>
                </a:lnTo>
                <a:lnTo>
                  <a:pt x="953" y="2229"/>
                </a:lnTo>
                <a:lnTo>
                  <a:pt x="953" y="2228"/>
                </a:lnTo>
                <a:lnTo>
                  <a:pt x="952" y="2228"/>
                </a:lnTo>
                <a:lnTo>
                  <a:pt x="951" y="2228"/>
                </a:lnTo>
                <a:lnTo>
                  <a:pt x="950" y="2228"/>
                </a:lnTo>
                <a:lnTo>
                  <a:pt x="949" y="2228"/>
                </a:lnTo>
                <a:lnTo>
                  <a:pt x="947" y="2229"/>
                </a:lnTo>
                <a:lnTo>
                  <a:pt x="946" y="2229"/>
                </a:lnTo>
                <a:lnTo>
                  <a:pt x="945" y="2230"/>
                </a:lnTo>
                <a:lnTo>
                  <a:pt x="945" y="2231"/>
                </a:lnTo>
                <a:lnTo>
                  <a:pt x="944" y="2232"/>
                </a:lnTo>
                <a:lnTo>
                  <a:pt x="944" y="2234"/>
                </a:lnTo>
                <a:lnTo>
                  <a:pt x="944" y="2237"/>
                </a:lnTo>
                <a:lnTo>
                  <a:pt x="944" y="2239"/>
                </a:lnTo>
                <a:lnTo>
                  <a:pt x="943" y="2243"/>
                </a:lnTo>
                <a:lnTo>
                  <a:pt x="942" y="2245"/>
                </a:lnTo>
                <a:lnTo>
                  <a:pt x="941" y="2245"/>
                </a:lnTo>
                <a:lnTo>
                  <a:pt x="941" y="2246"/>
                </a:lnTo>
                <a:lnTo>
                  <a:pt x="939" y="2246"/>
                </a:lnTo>
                <a:lnTo>
                  <a:pt x="937" y="2245"/>
                </a:lnTo>
                <a:lnTo>
                  <a:pt x="936" y="2245"/>
                </a:lnTo>
                <a:lnTo>
                  <a:pt x="935" y="2244"/>
                </a:lnTo>
                <a:lnTo>
                  <a:pt x="934" y="2243"/>
                </a:lnTo>
                <a:lnTo>
                  <a:pt x="933" y="2243"/>
                </a:lnTo>
                <a:lnTo>
                  <a:pt x="932" y="2243"/>
                </a:lnTo>
                <a:lnTo>
                  <a:pt x="930" y="2243"/>
                </a:lnTo>
                <a:lnTo>
                  <a:pt x="929" y="2243"/>
                </a:lnTo>
                <a:lnTo>
                  <a:pt x="928" y="2244"/>
                </a:lnTo>
                <a:lnTo>
                  <a:pt x="927" y="2245"/>
                </a:lnTo>
                <a:lnTo>
                  <a:pt x="926" y="2246"/>
                </a:lnTo>
                <a:lnTo>
                  <a:pt x="925" y="2247"/>
                </a:lnTo>
                <a:lnTo>
                  <a:pt x="924" y="2250"/>
                </a:lnTo>
                <a:lnTo>
                  <a:pt x="923" y="2251"/>
                </a:lnTo>
                <a:lnTo>
                  <a:pt x="921" y="2252"/>
                </a:lnTo>
                <a:lnTo>
                  <a:pt x="920" y="2252"/>
                </a:lnTo>
                <a:lnTo>
                  <a:pt x="919" y="2253"/>
                </a:lnTo>
                <a:lnTo>
                  <a:pt x="917" y="2253"/>
                </a:lnTo>
                <a:lnTo>
                  <a:pt x="916" y="2253"/>
                </a:lnTo>
                <a:lnTo>
                  <a:pt x="915" y="2253"/>
                </a:lnTo>
                <a:lnTo>
                  <a:pt x="912" y="2253"/>
                </a:lnTo>
                <a:lnTo>
                  <a:pt x="910" y="2254"/>
                </a:lnTo>
                <a:lnTo>
                  <a:pt x="907" y="2254"/>
                </a:lnTo>
                <a:lnTo>
                  <a:pt x="903" y="2255"/>
                </a:lnTo>
                <a:lnTo>
                  <a:pt x="898" y="2257"/>
                </a:lnTo>
                <a:lnTo>
                  <a:pt x="895" y="2259"/>
                </a:lnTo>
                <a:lnTo>
                  <a:pt x="894" y="2260"/>
                </a:lnTo>
                <a:lnTo>
                  <a:pt x="893" y="2262"/>
                </a:lnTo>
                <a:lnTo>
                  <a:pt x="893" y="2263"/>
                </a:lnTo>
                <a:lnTo>
                  <a:pt x="892" y="2265"/>
                </a:lnTo>
                <a:lnTo>
                  <a:pt x="893" y="2267"/>
                </a:lnTo>
                <a:lnTo>
                  <a:pt x="893" y="2268"/>
                </a:lnTo>
                <a:lnTo>
                  <a:pt x="894" y="2269"/>
                </a:lnTo>
                <a:lnTo>
                  <a:pt x="894" y="2270"/>
                </a:lnTo>
                <a:lnTo>
                  <a:pt x="895" y="2271"/>
                </a:lnTo>
                <a:lnTo>
                  <a:pt x="898" y="2273"/>
                </a:lnTo>
                <a:lnTo>
                  <a:pt x="900" y="2274"/>
                </a:lnTo>
                <a:lnTo>
                  <a:pt x="901" y="2277"/>
                </a:lnTo>
                <a:lnTo>
                  <a:pt x="901" y="2279"/>
                </a:lnTo>
                <a:lnTo>
                  <a:pt x="901" y="2281"/>
                </a:lnTo>
                <a:lnTo>
                  <a:pt x="900" y="2284"/>
                </a:lnTo>
                <a:lnTo>
                  <a:pt x="900" y="2286"/>
                </a:lnTo>
                <a:lnTo>
                  <a:pt x="899" y="2287"/>
                </a:lnTo>
                <a:lnTo>
                  <a:pt x="898" y="2287"/>
                </a:lnTo>
                <a:lnTo>
                  <a:pt x="895" y="2287"/>
                </a:lnTo>
                <a:lnTo>
                  <a:pt x="894" y="2287"/>
                </a:lnTo>
                <a:lnTo>
                  <a:pt x="891" y="2287"/>
                </a:lnTo>
                <a:lnTo>
                  <a:pt x="889" y="2287"/>
                </a:lnTo>
                <a:lnTo>
                  <a:pt x="887" y="2288"/>
                </a:lnTo>
                <a:lnTo>
                  <a:pt x="885" y="2288"/>
                </a:lnTo>
                <a:lnTo>
                  <a:pt x="883" y="2290"/>
                </a:lnTo>
                <a:lnTo>
                  <a:pt x="880" y="2292"/>
                </a:lnTo>
                <a:lnTo>
                  <a:pt x="876" y="2294"/>
                </a:lnTo>
                <a:lnTo>
                  <a:pt x="873" y="2296"/>
                </a:lnTo>
                <a:lnTo>
                  <a:pt x="871" y="2297"/>
                </a:lnTo>
                <a:lnTo>
                  <a:pt x="868" y="2298"/>
                </a:lnTo>
                <a:lnTo>
                  <a:pt x="867" y="2299"/>
                </a:lnTo>
                <a:lnTo>
                  <a:pt x="866" y="2299"/>
                </a:lnTo>
                <a:lnTo>
                  <a:pt x="865" y="2301"/>
                </a:lnTo>
                <a:lnTo>
                  <a:pt x="864" y="2302"/>
                </a:lnTo>
                <a:lnTo>
                  <a:pt x="861" y="2303"/>
                </a:lnTo>
                <a:lnTo>
                  <a:pt x="858" y="2305"/>
                </a:lnTo>
                <a:lnTo>
                  <a:pt x="857" y="2305"/>
                </a:lnTo>
                <a:lnTo>
                  <a:pt x="855" y="2307"/>
                </a:lnTo>
                <a:lnTo>
                  <a:pt x="852" y="2310"/>
                </a:lnTo>
                <a:lnTo>
                  <a:pt x="850" y="2311"/>
                </a:lnTo>
                <a:lnTo>
                  <a:pt x="847" y="2313"/>
                </a:lnTo>
                <a:lnTo>
                  <a:pt x="846" y="2313"/>
                </a:lnTo>
                <a:lnTo>
                  <a:pt x="844" y="2315"/>
                </a:lnTo>
                <a:lnTo>
                  <a:pt x="843" y="2315"/>
                </a:lnTo>
                <a:lnTo>
                  <a:pt x="843" y="2317"/>
                </a:lnTo>
                <a:lnTo>
                  <a:pt x="842" y="2317"/>
                </a:lnTo>
                <a:lnTo>
                  <a:pt x="841" y="2319"/>
                </a:lnTo>
                <a:lnTo>
                  <a:pt x="840" y="2320"/>
                </a:lnTo>
                <a:lnTo>
                  <a:pt x="839" y="2322"/>
                </a:lnTo>
                <a:lnTo>
                  <a:pt x="837" y="2324"/>
                </a:lnTo>
                <a:lnTo>
                  <a:pt x="835" y="2328"/>
                </a:lnTo>
                <a:lnTo>
                  <a:pt x="834" y="2328"/>
                </a:lnTo>
                <a:lnTo>
                  <a:pt x="831" y="2330"/>
                </a:lnTo>
                <a:lnTo>
                  <a:pt x="831" y="2331"/>
                </a:lnTo>
                <a:lnTo>
                  <a:pt x="830" y="2332"/>
                </a:lnTo>
                <a:lnTo>
                  <a:pt x="824" y="2342"/>
                </a:lnTo>
                <a:lnTo>
                  <a:pt x="821" y="2348"/>
                </a:lnTo>
                <a:lnTo>
                  <a:pt x="821" y="2356"/>
                </a:lnTo>
                <a:lnTo>
                  <a:pt x="821" y="2365"/>
                </a:lnTo>
                <a:lnTo>
                  <a:pt x="823" y="2374"/>
                </a:lnTo>
                <a:lnTo>
                  <a:pt x="824" y="2376"/>
                </a:lnTo>
                <a:lnTo>
                  <a:pt x="828" y="2380"/>
                </a:lnTo>
                <a:lnTo>
                  <a:pt x="831" y="2384"/>
                </a:lnTo>
                <a:lnTo>
                  <a:pt x="834" y="2385"/>
                </a:lnTo>
                <a:lnTo>
                  <a:pt x="848" y="2389"/>
                </a:lnTo>
                <a:lnTo>
                  <a:pt x="854" y="2391"/>
                </a:lnTo>
                <a:lnTo>
                  <a:pt x="863" y="2396"/>
                </a:lnTo>
                <a:lnTo>
                  <a:pt x="868" y="2399"/>
                </a:lnTo>
                <a:lnTo>
                  <a:pt x="869" y="2401"/>
                </a:lnTo>
                <a:lnTo>
                  <a:pt x="872" y="2402"/>
                </a:lnTo>
                <a:lnTo>
                  <a:pt x="876" y="2405"/>
                </a:lnTo>
                <a:lnTo>
                  <a:pt x="876" y="2407"/>
                </a:lnTo>
                <a:lnTo>
                  <a:pt x="880" y="2414"/>
                </a:lnTo>
                <a:lnTo>
                  <a:pt x="881" y="2415"/>
                </a:lnTo>
                <a:lnTo>
                  <a:pt x="881" y="2420"/>
                </a:lnTo>
                <a:lnTo>
                  <a:pt x="880" y="2423"/>
                </a:lnTo>
                <a:lnTo>
                  <a:pt x="880" y="2428"/>
                </a:lnTo>
                <a:lnTo>
                  <a:pt x="876" y="2431"/>
                </a:lnTo>
                <a:lnTo>
                  <a:pt x="874" y="2432"/>
                </a:lnTo>
                <a:lnTo>
                  <a:pt x="874" y="2434"/>
                </a:lnTo>
                <a:lnTo>
                  <a:pt x="873" y="2434"/>
                </a:lnTo>
                <a:lnTo>
                  <a:pt x="873" y="2435"/>
                </a:lnTo>
                <a:lnTo>
                  <a:pt x="872" y="2436"/>
                </a:lnTo>
                <a:lnTo>
                  <a:pt x="865" y="2437"/>
                </a:lnTo>
                <a:lnTo>
                  <a:pt x="863" y="2437"/>
                </a:lnTo>
                <a:lnTo>
                  <a:pt x="861" y="2438"/>
                </a:lnTo>
                <a:lnTo>
                  <a:pt x="859" y="2438"/>
                </a:lnTo>
                <a:lnTo>
                  <a:pt x="851" y="2439"/>
                </a:lnTo>
                <a:lnTo>
                  <a:pt x="837" y="2445"/>
                </a:lnTo>
                <a:lnTo>
                  <a:pt x="835" y="2445"/>
                </a:lnTo>
                <a:lnTo>
                  <a:pt x="833" y="2446"/>
                </a:lnTo>
                <a:lnTo>
                  <a:pt x="831" y="2447"/>
                </a:lnTo>
                <a:lnTo>
                  <a:pt x="830" y="2448"/>
                </a:lnTo>
                <a:lnTo>
                  <a:pt x="826" y="2445"/>
                </a:lnTo>
                <a:lnTo>
                  <a:pt x="817" y="2439"/>
                </a:lnTo>
                <a:lnTo>
                  <a:pt x="813" y="2438"/>
                </a:lnTo>
                <a:lnTo>
                  <a:pt x="809" y="2437"/>
                </a:lnTo>
                <a:lnTo>
                  <a:pt x="808" y="2437"/>
                </a:lnTo>
                <a:lnTo>
                  <a:pt x="805" y="2436"/>
                </a:lnTo>
                <a:lnTo>
                  <a:pt x="799" y="2435"/>
                </a:lnTo>
                <a:lnTo>
                  <a:pt x="794" y="2434"/>
                </a:lnTo>
                <a:lnTo>
                  <a:pt x="781" y="2431"/>
                </a:lnTo>
                <a:lnTo>
                  <a:pt x="760" y="2426"/>
                </a:lnTo>
                <a:lnTo>
                  <a:pt x="734" y="2427"/>
                </a:lnTo>
                <a:lnTo>
                  <a:pt x="696" y="2431"/>
                </a:lnTo>
                <a:lnTo>
                  <a:pt x="693" y="2431"/>
                </a:lnTo>
                <a:lnTo>
                  <a:pt x="691" y="2432"/>
                </a:lnTo>
                <a:lnTo>
                  <a:pt x="690" y="2434"/>
                </a:lnTo>
                <a:lnTo>
                  <a:pt x="687" y="2436"/>
                </a:lnTo>
                <a:lnTo>
                  <a:pt x="686" y="2440"/>
                </a:lnTo>
                <a:lnTo>
                  <a:pt x="684" y="2446"/>
                </a:lnTo>
                <a:lnTo>
                  <a:pt x="682" y="2454"/>
                </a:lnTo>
                <a:lnTo>
                  <a:pt x="679" y="2461"/>
                </a:lnTo>
                <a:lnTo>
                  <a:pt x="677" y="2466"/>
                </a:lnTo>
                <a:lnTo>
                  <a:pt x="677" y="2469"/>
                </a:lnTo>
                <a:lnTo>
                  <a:pt x="671" y="2473"/>
                </a:lnTo>
                <a:lnTo>
                  <a:pt x="665" y="2477"/>
                </a:lnTo>
                <a:lnTo>
                  <a:pt x="660" y="2478"/>
                </a:lnTo>
                <a:lnTo>
                  <a:pt x="653" y="2477"/>
                </a:lnTo>
                <a:lnTo>
                  <a:pt x="647" y="2476"/>
                </a:lnTo>
                <a:lnTo>
                  <a:pt x="640" y="2473"/>
                </a:lnTo>
                <a:lnTo>
                  <a:pt x="634" y="2470"/>
                </a:lnTo>
                <a:lnTo>
                  <a:pt x="631" y="2466"/>
                </a:lnTo>
                <a:lnTo>
                  <a:pt x="630" y="2464"/>
                </a:lnTo>
                <a:lnTo>
                  <a:pt x="628" y="2463"/>
                </a:lnTo>
                <a:lnTo>
                  <a:pt x="627" y="2462"/>
                </a:lnTo>
                <a:lnTo>
                  <a:pt x="619" y="2457"/>
                </a:lnTo>
                <a:lnTo>
                  <a:pt x="590" y="2441"/>
                </a:lnTo>
                <a:lnTo>
                  <a:pt x="588" y="2441"/>
                </a:lnTo>
                <a:lnTo>
                  <a:pt x="556" y="2449"/>
                </a:lnTo>
                <a:lnTo>
                  <a:pt x="540" y="2464"/>
                </a:lnTo>
                <a:lnTo>
                  <a:pt x="538" y="2465"/>
                </a:lnTo>
                <a:lnTo>
                  <a:pt x="537" y="2469"/>
                </a:lnTo>
                <a:lnTo>
                  <a:pt x="535" y="2476"/>
                </a:lnTo>
                <a:lnTo>
                  <a:pt x="533" y="2483"/>
                </a:lnTo>
                <a:lnTo>
                  <a:pt x="532" y="2485"/>
                </a:lnTo>
                <a:lnTo>
                  <a:pt x="530" y="2494"/>
                </a:lnTo>
                <a:lnTo>
                  <a:pt x="530" y="2496"/>
                </a:lnTo>
                <a:lnTo>
                  <a:pt x="531" y="2498"/>
                </a:lnTo>
                <a:lnTo>
                  <a:pt x="531" y="2502"/>
                </a:lnTo>
                <a:lnTo>
                  <a:pt x="532" y="2506"/>
                </a:lnTo>
                <a:lnTo>
                  <a:pt x="533" y="2510"/>
                </a:lnTo>
                <a:lnTo>
                  <a:pt x="535" y="2514"/>
                </a:lnTo>
                <a:lnTo>
                  <a:pt x="536" y="2519"/>
                </a:lnTo>
                <a:lnTo>
                  <a:pt x="536" y="2523"/>
                </a:lnTo>
                <a:lnTo>
                  <a:pt x="536" y="2529"/>
                </a:lnTo>
                <a:lnTo>
                  <a:pt x="537" y="2532"/>
                </a:lnTo>
                <a:lnTo>
                  <a:pt x="537" y="2537"/>
                </a:lnTo>
                <a:lnTo>
                  <a:pt x="537" y="2541"/>
                </a:lnTo>
                <a:lnTo>
                  <a:pt x="537" y="2546"/>
                </a:lnTo>
                <a:lnTo>
                  <a:pt x="537" y="2550"/>
                </a:lnTo>
                <a:lnTo>
                  <a:pt x="537" y="2555"/>
                </a:lnTo>
                <a:lnTo>
                  <a:pt x="537" y="2556"/>
                </a:lnTo>
                <a:lnTo>
                  <a:pt x="537" y="2557"/>
                </a:lnTo>
                <a:lnTo>
                  <a:pt x="536" y="2560"/>
                </a:lnTo>
                <a:lnTo>
                  <a:pt x="535" y="2564"/>
                </a:lnTo>
                <a:lnTo>
                  <a:pt x="535" y="2566"/>
                </a:lnTo>
                <a:lnTo>
                  <a:pt x="533" y="2569"/>
                </a:lnTo>
                <a:lnTo>
                  <a:pt x="531" y="2572"/>
                </a:lnTo>
                <a:lnTo>
                  <a:pt x="530" y="2574"/>
                </a:lnTo>
                <a:lnTo>
                  <a:pt x="528" y="2578"/>
                </a:lnTo>
                <a:lnTo>
                  <a:pt x="527" y="2578"/>
                </a:lnTo>
                <a:lnTo>
                  <a:pt x="527" y="2579"/>
                </a:lnTo>
                <a:lnTo>
                  <a:pt x="526" y="2579"/>
                </a:lnTo>
                <a:lnTo>
                  <a:pt x="526" y="2580"/>
                </a:lnTo>
                <a:lnTo>
                  <a:pt x="524" y="2581"/>
                </a:lnTo>
                <a:lnTo>
                  <a:pt x="523" y="2582"/>
                </a:lnTo>
                <a:lnTo>
                  <a:pt x="520" y="2585"/>
                </a:lnTo>
                <a:lnTo>
                  <a:pt x="518" y="2587"/>
                </a:lnTo>
                <a:lnTo>
                  <a:pt x="501" y="2602"/>
                </a:lnTo>
                <a:lnTo>
                  <a:pt x="501" y="2603"/>
                </a:lnTo>
                <a:lnTo>
                  <a:pt x="496" y="2608"/>
                </a:lnTo>
                <a:lnTo>
                  <a:pt x="493" y="2613"/>
                </a:lnTo>
                <a:lnTo>
                  <a:pt x="488" y="2619"/>
                </a:lnTo>
                <a:lnTo>
                  <a:pt x="485" y="2623"/>
                </a:lnTo>
                <a:lnTo>
                  <a:pt x="483" y="2625"/>
                </a:lnTo>
                <a:lnTo>
                  <a:pt x="481" y="2627"/>
                </a:lnTo>
                <a:lnTo>
                  <a:pt x="480" y="2629"/>
                </a:lnTo>
                <a:lnTo>
                  <a:pt x="477" y="2633"/>
                </a:lnTo>
                <a:lnTo>
                  <a:pt x="475" y="2635"/>
                </a:lnTo>
                <a:lnTo>
                  <a:pt x="473" y="2636"/>
                </a:lnTo>
                <a:lnTo>
                  <a:pt x="468" y="2639"/>
                </a:lnTo>
                <a:lnTo>
                  <a:pt x="463" y="2644"/>
                </a:lnTo>
                <a:lnTo>
                  <a:pt x="460" y="2646"/>
                </a:lnTo>
                <a:lnTo>
                  <a:pt x="459" y="2646"/>
                </a:lnTo>
                <a:lnTo>
                  <a:pt x="457" y="2648"/>
                </a:lnTo>
                <a:lnTo>
                  <a:pt x="454" y="2649"/>
                </a:lnTo>
                <a:lnTo>
                  <a:pt x="452" y="2650"/>
                </a:lnTo>
                <a:lnTo>
                  <a:pt x="447" y="2653"/>
                </a:lnTo>
                <a:lnTo>
                  <a:pt x="444" y="2655"/>
                </a:lnTo>
                <a:lnTo>
                  <a:pt x="440" y="2657"/>
                </a:lnTo>
                <a:lnTo>
                  <a:pt x="435" y="2658"/>
                </a:lnTo>
                <a:lnTo>
                  <a:pt x="431" y="2660"/>
                </a:lnTo>
                <a:lnTo>
                  <a:pt x="427" y="2661"/>
                </a:lnTo>
                <a:lnTo>
                  <a:pt x="426" y="2662"/>
                </a:lnTo>
                <a:lnTo>
                  <a:pt x="400" y="2677"/>
                </a:lnTo>
                <a:lnTo>
                  <a:pt x="399" y="2677"/>
                </a:lnTo>
                <a:lnTo>
                  <a:pt x="399" y="2678"/>
                </a:lnTo>
                <a:lnTo>
                  <a:pt x="397" y="2679"/>
                </a:lnTo>
                <a:lnTo>
                  <a:pt x="394" y="2681"/>
                </a:lnTo>
                <a:lnTo>
                  <a:pt x="393" y="2683"/>
                </a:lnTo>
                <a:lnTo>
                  <a:pt x="391" y="2684"/>
                </a:lnTo>
                <a:lnTo>
                  <a:pt x="389" y="2687"/>
                </a:lnTo>
                <a:lnTo>
                  <a:pt x="382" y="2692"/>
                </a:lnTo>
                <a:lnTo>
                  <a:pt x="381" y="2692"/>
                </a:lnTo>
                <a:lnTo>
                  <a:pt x="380" y="2694"/>
                </a:lnTo>
                <a:lnTo>
                  <a:pt x="380" y="2695"/>
                </a:lnTo>
                <a:lnTo>
                  <a:pt x="378" y="2695"/>
                </a:lnTo>
                <a:lnTo>
                  <a:pt x="376" y="2697"/>
                </a:lnTo>
                <a:lnTo>
                  <a:pt x="373" y="2698"/>
                </a:lnTo>
                <a:lnTo>
                  <a:pt x="368" y="2700"/>
                </a:lnTo>
                <a:lnTo>
                  <a:pt x="364" y="2704"/>
                </a:lnTo>
                <a:lnTo>
                  <a:pt x="359" y="2705"/>
                </a:lnTo>
                <a:lnTo>
                  <a:pt x="354" y="2706"/>
                </a:lnTo>
                <a:lnTo>
                  <a:pt x="351" y="2707"/>
                </a:lnTo>
                <a:lnTo>
                  <a:pt x="345" y="2709"/>
                </a:lnTo>
                <a:lnTo>
                  <a:pt x="338" y="2711"/>
                </a:lnTo>
                <a:lnTo>
                  <a:pt x="331" y="2712"/>
                </a:lnTo>
                <a:lnTo>
                  <a:pt x="330" y="2712"/>
                </a:lnTo>
                <a:lnTo>
                  <a:pt x="325" y="2713"/>
                </a:lnTo>
                <a:lnTo>
                  <a:pt x="323" y="2713"/>
                </a:lnTo>
                <a:lnTo>
                  <a:pt x="322" y="2712"/>
                </a:lnTo>
                <a:lnTo>
                  <a:pt x="316" y="2713"/>
                </a:lnTo>
                <a:lnTo>
                  <a:pt x="313" y="2713"/>
                </a:lnTo>
                <a:lnTo>
                  <a:pt x="311" y="2713"/>
                </a:lnTo>
                <a:lnTo>
                  <a:pt x="309" y="2713"/>
                </a:lnTo>
                <a:lnTo>
                  <a:pt x="303" y="2713"/>
                </a:lnTo>
                <a:lnTo>
                  <a:pt x="298" y="2714"/>
                </a:lnTo>
                <a:lnTo>
                  <a:pt x="293" y="2714"/>
                </a:lnTo>
                <a:lnTo>
                  <a:pt x="288" y="2715"/>
                </a:lnTo>
                <a:lnTo>
                  <a:pt x="285" y="2716"/>
                </a:lnTo>
                <a:lnTo>
                  <a:pt x="282" y="2716"/>
                </a:lnTo>
                <a:lnTo>
                  <a:pt x="279" y="2719"/>
                </a:lnTo>
                <a:lnTo>
                  <a:pt x="274" y="2721"/>
                </a:lnTo>
                <a:lnTo>
                  <a:pt x="270" y="2723"/>
                </a:lnTo>
                <a:lnTo>
                  <a:pt x="266" y="2724"/>
                </a:lnTo>
                <a:lnTo>
                  <a:pt x="262" y="2727"/>
                </a:lnTo>
                <a:lnTo>
                  <a:pt x="260" y="2728"/>
                </a:lnTo>
                <a:lnTo>
                  <a:pt x="255" y="2730"/>
                </a:lnTo>
                <a:lnTo>
                  <a:pt x="251" y="2731"/>
                </a:lnTo>
                <a:lnTo>
                  <a:pt x="246" y="2733"/>
                </a:lnTo>
                <a:lnTo>
                  <a:pt x="244" y="2732"/>
                </a:lnTo>
                <a:lnTo>
                  <a:pt x="242" y="2732"/>
                </a:lnTo>
                <a:lnTo>
                  <a:pt x="238" y="2733"/>
                </a:lnTo>
                <a:lnTo>
                  <a:pt x="234" y="2734"/>
                </a:lnTo>
                <a:lnTo>
                  <a:pt x="229" y="2734"/>
                </a:lnTo>
                <a:lnTo>
                  <a:pt x="226" y="2734"/>
                </a:lnTo>
                <a:lnTo>
                  <a:pt x="222" y="2734"/>
                </a:lnTo>
                <a:lnTo>
                  <a:pt x="219" y="2733"/>
                </a:lnTo>
                <a:lnTo>
                  <a:pt x="217" y="2734"/>
                </a:lnTo>
                <a:lnTo>
                  <a:pt x="212" y="2734"/>
                </a:lnTo>
                <a:lnTo>
                  <a:pt x="210" y="2734"/>
                </a:lnTo>
                <a:lnTo>
                  <a:pt x="208" y="2734"/>
                </a:lnTo>
                <a:lnTo>
                  <a:pt x="207" y="2734"/>
                </a:lnTo>
                <a:lnTo>
                  <a:pt x="205" y="2733"/>
                </a:lnTo>
                <a:lnTo>
                  <a:pt x="203" y="2733"/>
                </a:lnTo>
                <a:lnTo>
                  <a:pt x="199" y="2732"/>
                </a:lnTo>
                <a:lnTo>
                  <a:pt x="194" y="2731"/>
                </a:lnTo>
                <a:lnTo>
                  <a:pt x="190" y="2729"/>
                </a:lnTo>
                <a:lnTo>
                  <a:pt x="190" y="2728"/>
                </a:lnTo>
                <a:lnTo>
                  <a:pt x="185" y="2725"/>
                </a:lnTo>
                <a:lnTo>
                  <a:pt x="179" y="2724"/>
                </a:lnTo>
                <a:lnTo>
                  <a:pt x="176" y="2723"/>
                </a:lnTo>
                <a:lnTo>
                  <a:pt x="175" y="2722"/>
                </a:lnTo>
                <a:lnTo>
                  <a:pt x="175" y="2723"/>
                </a:lnTo>
                <a:lnTo>
                  <a:pt x="171" y="2723"/>
                </a:lnTo>
                <a:lnTo>
                  <a:pt x="169" y="2723"/>
                </a:lnTo>
                <a:lnTo>
                  <a:pt x="165" y="2724"/>
                </a:lnTo>
                <a:lnTo>
                  <a:pt x="164" y="2724"/>
                </a:lnTo>
                <a:lnTo>
                  <a:pt x="159" y="2725"/>
                </a:lnTo>
                <a:lnTo>
                  <a:pt x="155" y="2727"/>
                </a:lnTo>
                <a:lnTo>
                  <a:pt x="152" y="2728"/>
                </a:lnTo>
                <a:lnTo>
                  <a:pt x="151" y="2728"/>
                </a:lnTo>
                <a:lnTo>
                  <a:pt x="148" y="2728"/>
                </a:lnTo>
                <a:lnTo>
                  <a:pt x="143" y="2728"/>
                </a:lnTo>
                <a:lnTo>
                  <a:pt x="140" y="2727"/>
                </a:lnTo>
                <a:lnTo>
                  <a:pt x="135" y="2725"/>
                </a:lnTo>
                <a:lnTo>
                  <a:pt x="132" y="2724"/>
                </a:lnTo>
                <a:lnTo>
                  <a:pt x="128" y="2723"/>
                </a:lnTo>
                <a:lnTo>
                  <a:pt x="125" y="2721"/>
                </a:lnTo>
                <a:lnTo>
                  <a:pt x="123" y="2717"/>
                </a:lnTo>
                <a:lnTo>
                  <a:pt x="122" y="2717"/>
                </a:lnTo>
                <a:lnTo>
                  <a:pt x="121" y="2716"/>
                </a:lnTo>
                <a:lnTo>
                  <a:pt x="118" y="2715"/>
                </a:lnTo>
                <a:lnTo>
                  <a:pt x="116" y="2712"/>
                </a:lnTo>
                <a:lnTo>
                  <a:pt x="113" y="2709"/>
                </a:lnTo>
                <a:lnTo>
                  <a:pt x="112" y="2708"/>
                </a:lnTo>
                <a:lnTo>
                  <a:pt x="110" y="2708"/>
                </a:lnTo>
                <a:lnTo>
                  <a:pt x="109" y="2707"/>
                </a:lnTo>
                <a:lnTo>
                  <a:pt x="108" y="2707"/>
                </a:lnTo>
                <a:lnTo>
                  <a:pt x="105" y="2705"/>
                </a:lnTo>
                <a:lnTo>
                  <a:pt x="104" y="2704"/>
                </a:lnTo>
                <a:lnTo>
                  <a:pt x="102" y="2703"/>
                </a:lnTo>
                <a:lnTo>
                  <a:pt x="99" y="2700"/>
                </a:lnTo>
                <a:lnTo>
                  <a:pt x="97" y="2699"/>
                </a:lnTo>
                <a:lnTo>
                  <a:pt x="97" y="2698"/>
                </a:lnTo>
                <a:lnTo>
                  <a:pt x="96" y="2698"/>
                </a:lnTo>
                <a:lnTo>
                  <a:pt x="95" y="2697"/>
                </a:lnTo>
                <a:lnTo>
                  <a:pt x="93" y="2696"/>
                </a:lnTo>
                <a:lnTo>
                  <a:pt x="89" y="2692"/>
                </a:lnTo>
                <a:lnTo>
                  <a:pt x="89" y="2691"/>
                </a:lnTo>
                <a:lnTo>
                  <a:pt x="88" y="2691"/>
                </a:lnTo>
                <a:lnTo>
                  <a:pt x="84" y="2688"/>
                </a:lnTo>
                <a:lnTo>
                  <a:pt x="83" y="2687"/>
                </a:lnTo>
                <a:lnTo>
                  <a:pt x="78" y="2673"/>
                </a:lnTo>
                <a:lnTo>
                  <a:pt x="70" y="2663"/>
                </a:lnTo>
                <a:lnTo>
                  <a:pt x="69" y="2661"/>
                </a:lnTo>
                <a:lnTo>
                  <a:pt x="67" y="2660"/>
                </a:lnTo>
                <a:lnTo>
                  <a:pt x="66" y="2657"/>
                </a:lnTo>
                <a:lnTo>
                  <a:pt x="65" y="2653"/>
                </a:lnTo>
                <a:lnTo>
                  <a:pt x="63" y="2647"/>
                </a:lnTo>
                <a:lnTo>
                  <a:pt x="61" y="2641"/>
                </a:lnTo>
                <a:lnTo>
                  <a:pt x="58" y="2633"/>
                </a:lnTo>
                <a:lnTo>
                  <a:pt x="57" y="2627"/>
                </a:lnTo>
                <a:lnTo>
                  <a:pt x="57" y="2621"/>
                </a:lnTo>
                <a:lnTo>
                  <a:pt x="55" y="2607"/>
                </a:lnTo>
                <a:lnTo>
                  <a:pt x="54" y="2605"/>
                </a:lnTo>
                <a:lnTo>
                  <a:pt x="39" y="2577"/>
                </a:lnTo>
                <a:lnTo>
                  <a:pt x="27" y="2566"/>
                </a:lnTo>
                <a:lnTo>
                  <a:pt x="19" y="2558"/>
                </a:lnTo>
                <a:lnTo>
                  <a:pt x="17" y="2557"/>
                </a:lnTo>
                <a:lnTo>
                  <a:pt x="10" y="2556"/>
                </a:lnTo>
                <a:lnTo>
                  <a:pt x="9" y="2547"/>
                </a:lnTo>
                <a:lnTo>
                  <a:pt x="7" y="2547"/>
                </a:lnTo>
                <a:lnTo>
                  <a:pt x="7" y="2546"/>
                </a:lnTo>
                <a:lnTo>
                  <a:pt x="7" y="2545"/>
                </a:lnTo>
                <a:lnTo>
                  <a:pt x="7" y="2544"/>
                </a:lnTo>
                <a:lnTo>
                  <a:pt x="7" y="2543"/>
                </a:lnTo>
                <a:lnTo>
                  <a:pt x="0" y="2537"/>
                </a:lnTo>
                <a:lnTo>
                  <a:pt x="2" y="2535"/>
                </a:lnTo>
                <a:lnTo>
                  <a:pt x="5" y="2533"/>
                </a:lnTo>
                <a:lnTo>
                  <a:pt x="7" y="2531"/>
                </a:lnTo>
                <a:lnTo>
                  <a:pt x="15" y="2529"/>
                </a:lnTo>
                <a:lnTo>
                  <a:pt x="21" y="2528"/>
                </a:lnTo>
                <a:lnTo>
                  <a:pt x="28" y="2525"/>
                </a:lnTo>
                <a:lnTo>
                  <a:pt x="30" y="2524"/>
                </a:lnTo>
                <a:lnTo>
                  <a:pt x="35" y="2523"/>
                </a:lnTo>
                <a:lnTo>
                  <a:pt x="40" y="2520"/>
                </a:lnTo>
                <a:lnTo>
                  <a:pt x="46" y="2516"/>
                </a:lnTo>
                <a:lnTo>
                  <a:pt x="48" y="2514"/>
                </a:lnTo>
                <a:lnTo>
                  <a:pt x="50" y="2514"/>
                </a:lnTo>
                <a:lnTo>
                  <a:pt x="52" y="2513"/>
                </a:lnTo>
                <a:lnTo>
                  <a:pt x="53" y="2513"/>
                </a:lnTo>
                <a:lnTo>
                  <a:pt x="54" y="2514"/>
                </a:lnTo>
                <a:lnTo>
                  <a:pt x="55" y="2514"/>
                </a:lnTo>
                <a:lnTo>
                  <a:pt x="62" y="2519"/>
                </a:lnTo>
                <a:lnTo>
                  <a:pt x="67" y="2522"/>
                </a:lnTo>
                <a:lnTo>
                  <a:pt x="72" y="2527"/>
                </a:lnTo>
                <a:lnTo>
                  <a:pt x="78" y="2533"/>
                </a:lnTo>
                <a:lnTo>
                  <a:pt x="79" y="2536"/>
                </a:lnTo>
                <a:lnTo>
                  <a:pt x="83" y="2541"/>
                </a:lnTo>
                <a:lnTo>
                  <a:pt x="84" y="2543"/>
                </a:lnTo>
                <a:lnTo>
                  <a:pt x="93" y="2550"/>
                </a:lnTo>
                <a:lnTo>
                  <a:pt x="96" y="2554"/>
                </a:lnTo>
                <a:lnTo>
                  <a:pt x="109" y="2560"/>
                </a:lnTo>
                <a:lnTo>
                  <a:pt x="126" y="2566"/>
                </a:lnTo>
                <a:lnTo>
                  <a:pt x="140" y="2571"/>
                </a:lnTo>
                <a:lnTo>
                  <a:pt x="147" y="2574"/>
                </a:lnTo>
                <a:lnTo>
                  <a:pt x="164" y="2579"/>
                </a:lnTo>
                <a:lnTo>
                  <a:pt x="174" y="2579"/>
                </a:lnTo>
                <a:lnTo>
                  <a:pt x="178" y="2579"/>
                </a:lnTo>
                <a:lnTo>
                  <a:pt x="183" y="2577"/>
                </a:lnTo>
                <a:lnTo>
                  <a:pt x="184" y="2577"/>
                </a:lnTo>
                <a:lnTo>
                  <a:pt x="190" y="2574"/>
                </a:lnTo>
                <a:lnTo>
                  <a:pt x="201" y="2566"/>
                </a:lnTo>
                <a:lnTo>
                  <a:pt x="217" y="2556"/>
                </a:lnTo>
                <a:lnTo>
                  <a:pt x="235" y="2545"/>
                </a:lnTo>
                <a:lnTo>
                  <a:pt x="247" y="2537"/>
                </a:lnTo>
                <a:lnTo>
                  <a:pt x="259" y="2529"/>
                </a:lnTo>
                <a:lnTo>
                  <a:pt x="278" y="2516"/>
                </a:lnTo>
                <a:lnTo>
                  <a:pt x="294" y="2507"/>
                </a:lnTo>
                <a:lnTo>
                  <a:pt x="311" y="2498"/>
                </a:lnTo>
                <a:lnTo>
                  <a:pt x="315" y="2495"/>
                </a:lnTo>
                <a:lnTo>
                  <a:pt x="320" y="2493"/>
                </a:lnTo>
                <a:lnTo>
                  <a:pt x="324" y="2489"/>
                </a:lnTo>
                <a:lnTo>
                  <a:pt x="326" y="2488"/>
                </a:lnTo>
                <a:lnTo>
                  <a:pt x="329" y="2487"/>
                </a:lnTo>
                <a:lnTo>
                  <a:pt x="330" y="2486"/>
                </a:lnTo>
                <a:lnTo>
                  <a:pt x="338" y="2481"/>
                </a:lnTo>
                <a:lnTo>
                  <a:pt x="342" y="2477"/>
                </a:lnTo>
                <a:lnTo>
                  <a:pt x="348" y="2473"/>
                </a:lnTo>
                <a:lnTo>
                  <a:pt x="350" y="2473"/>
                </a:lnTo>
                <a:lnTo>
                  <a:pt x="352" y="2473"/>
                </a:lnTo>
                <a:lnTo>
                  <a:pt x="352" y="2474"/>
                </a:lnTo>
                <a:lnTo>
                  <a:pt x="354" y="2474"/>
                </a:lnTo>
                <a:lnTo>
                  <a:pt x="356" y="2476"/>
                </a:lnTo>
                <a:lnTo>
                  <a:pt x="357" y="2477"/>
                </a:lnTo>
                <a:lnTo>
                  <a:pt x="362" y="2479"/>
                </a:lnTo>
                <a:lnTo>
                  <a:pt x="363" y="2480"/>
                </a:lnTo>
                <a:lnTo>
                  <a:pt x="373" y="2487"/>
                </a:lnTo>
                <a:lnTo>
                  <a:pt x="382" y="2491"/>
                </a:lnTo>
                <a:lnTo>
                  <a:pt x="389" y="2493"/>
                </a:lnTo>
                <a:lnTo>
                  <a:pt x="394" y="2493"/>
                </a:lnTo>
                <a:lnTo>
                  <a:pt x="402" y="2490"/>
                </a:lnTo>
                <a:lnTo>
                  <a:pt x="410" y="2489"/>
                </a:lnTo>
                <a:lnTo>
                  <a:pt x="415" y="2488"/>
                </a:lnTo>
                <a:lnTo>
                  <a:pt x="417" y="2488"/>
                </a:lnTo>
                <a:lnTo>
                  <a:pt x="423" y="2487"/>
                </a:lnTo>
                <a:lnTo>
                  <a:pt x="429" y="2486"/>
                </a:lnTo>
                <a:lnTo>
                  <a:pt x="434" y="2485"/>
                </a:lnTo>
                <a:lnTo>
                  <a:pt x="435" y="2483"/>
                </a:lnTo>
                <a:lnTo>
                  <a:pt x="441" y="2480"/>
                </a:lnTo>
                <a:lnTo>
                  <a:pt x="444" y="2477"/>
                </a:lnTo>
                <a:lnTo>
                  <a:pt x="445" y="2474"/>
                </a:lnTo>
                <a:lnTo>
                  <a:pt x="446" y="2472"/>
                </a:lnTo>
                <a:lnTo>
                  <a:pt x="449" y="2468"/>
                </a:lnTo>
                <a:lnTo>
                  <a:pt x="450" y="2463"/>
                </a:lnTo>
                <a:lnTo>
                  <a:pt x="451" y="2458"/>
                </a:lnTo>
                <a:lnTo>
                  <a:pt x="451" y="2457"/>
                </a:lnTo>
                <a:lnTo>
                  <a:pt x="451" y="2449"/>
                </a:lnTo>
                <a:lnTo>
                  <a:pt x="452" y="2436"/>
                </a:lnTo>
                <a:lnTo>
                  <a:pt x="452" y="2424"/>
                </a:lnTo>
                <a:lnTo>
                  <a:pt x="452" y="2423"/>
                </a:lnTo>
                <a:lnTo>
                  <a:pt x="452" y="2420"/>
                </a:lnTo>
                <a:lnTo>
                  <a:pt x="453" y="2406"/>
                </a:lnTo>
                <a:lnTo>
                  <a:pt x="453" y="2405"/>
                </a:lnTo>
                <a:lnTo>
                  <a:pt x="454" y="2396"/>
                </a:lnTo>
                <a:lnTo>
                  <a:pt x="454" y="2395"/>
                </a:lnTo>
                <a:lnTo>
                  <a:pt x="455" y="2388"/>
                </a:lnTo>
                <a:lnTo>
                  <a:pt x="455" y="2387"/>
                </a:lnTo>
                <a:lnTo>
                  <a:pt x="457" y="2384"/>
                </a:lnTo>
                <a:lnTo>
                  <a:pt x="457" y="2380"/>
                </a:lnTo>
                <a:lnTo>
                  <a:pt x="459" y="2376"/>
                </a:lnTo>
                <a:lnTo>
                  <a:pt x="461" y="2373"/>
                </a:lnTo>
                <a:lnTo>
                  <a:pt x="466" y="2368"/>
                </a:lnTo>
                <a:lnTo>
                  <a:pt x="471" y="2360"/>
                </a:lnTo>
                <a:lnTo>
                  <a:pt x="477" y="2353"/>
                </a:lnTo>
                <a:lnTo>
                  <a:pt x="480" y="2347"/>
                </a:lnTo>
                <a:lnTo>
                  <a:pt x="481" y="2345"/>
                </a:lnTo>
                <a:lnTo>
                  <a:pt x="486" y="2335"/>
                </a:lnTo>
                <a:lnTo>
                  <a:pt x="488" y="2330"/>
                </a:lnTo>
                <a:lnTo>
                  <a:pt x="489" y="2328"/>
                </a:lnTo>
                <a:lnTo>
                  <a:pt x="493" y="2319"/>
                </a:lnTo>
                <a:lnTo>
                  <a:pt x="497" y="2306"/>
                </a:lnTo>
                <a:lnTo>
                  <a:pt x="497" y="2305"/>
                </a:lnTo>
                <a:lnTo>
                  <a:pt x="498" y="2304"/>
                </a:lnTo>
                <a:lnTo>
                  <a:pt x="498" y="2303"/>
                </a:lnTo>
                <a:lnTo>
                  <a:pt x="500" y="2299"/>
                </a:lnTo>
                <a:lnTo>
                  <a:pt x="501" y="2295"/>
                </a:lnTo>
                <a:lnTo>
                  <a:pt x="502" y="2288"/>
                </a:lnTo>
                <a:lnTo>
                  <a:pt x="503" y="2284"/>
                </a:lnTo>
                <a:lnTo>
                  <a:pt x="504" y="2274"/>
                </a:lnTo>
                <a:lnTo>
                  <a:pt x="506" y="2265"/>
                </a:lnTo>
                <a:lnTo>
                  <a:pt x="507" y="2263"/>
                </a:lnTo>
                <a:lnTo>
                  <a:pt x="507" y="2261"/>
                </a:lnTo>
                <a:lnTo>
                  <a:pt x="510" y="2255"/>
                </a:lnTo>
                <a:lnTo>
                  <a:pt x="511" y="2254"/>
                </a:lnTo>
                <a:lnTo>
                  <a:pt x="511" y="2253"/>
                </a:lnTo>
                <a:lnTo>
                  <a:pt x="513" y="2247"/>
                </a:lnTo>
                <a:lnTo>
                  <a:pt x="513" y="2245"/>
                </a:lnTo>
                <a:lnTo>
                  <a:pt x="514" y="2243"/>
                </a:lnTo>
                <a:lnTo>
                  <a:pt x="514" y="2236"/>
                </a:lnTo>
                <a:lnTo>
                  <a:pt x="514" y="2234"/>
                </a:lnTo>
                <a:lnTo>
                  <a:pt x="515" y="2228"/>
                </a:lnTo>
                <a:lnTo>
                  <a:pt x="516" y="2225"/>
                </a:lnTo>
                <a:lnTo>
                  <a:pt x="519" y="2218"/>
                </a:lnTo>
                <a:lnTo>
                  <a:pt x="519" y="2212"/>
                </a:lnTo>
                <a:lnTo>
                  <a:pt x="519" y="2205"/>
                </a:lnTo>
                <a:lnTo>
                  <a:pt x="519" y="2204"/>
                </a:lnTo>
                <a:lnTo>
                  <a:pt x="519" y="2198"/>
                </a:lnTo>
                <a:lnTo>
                  <a:pt x="520" y="2198"/>
                </a:lnTo>
                <a:lnTo>
                  <a:pt x="520" y="2197"/>
                </a:lnTo>
                <a:lnTo>
                  <a:pt x="521" y="2196"/>
                </a:lnTo>
                <a:lnTo>
                  <a:pt x="522" y="2195"/>
                </a:lnTo>
                <a:lnTo>
                  <a:pt x="526" y="2193"/>
                </a:lnTo>
                <a:lnTo>
                  <a:pt x="529" y="2190"/>
                </a:lnTo>
                <a:lnTo>
                  <a:pt x="530" y="2189"/>
                </a:lnTo>
                <a:lnTo>
                  <a:pt x="535" y="2187"/>
                </a:lnTo>
                <a:lnTo>
                  <a:pt x="537" y="2184"/>
                </a:lnTo>
                <a:lnTo>
                  <a:pt x="538" y="2183"/>
                </a:lnTo>
                <a:lnTo>
                  <a:pt x="541" y="2179"/>
                </a:lnTo>
                <a:lnTo>
                  <a:pt x="546" y="2173"/>
                </a:lnTo>
                <a:lnTo>
                  <a:pt x="547" y="2171"/>
                </a:lnTo>
                <a:lnTo>
                  <a:pt x="548" y="2170"/>
                </a:lnTo>
                <a:lnTo>
                  <a:pt x="552" y="2165"/>
                </a:lnTo>
                <a:lnTo>
                  <a:pt x="556" y="2158"/>
                </a:lnTo>
                <a:lnTo>
                  <a:pt x="561" y="2151"/>
                </a:lnTo>
                <a:lnTo>
                  <a:pt x="561" y="2150"/>
                </a:lnTo>
                <a:lnTo>
                  <a:pt x="563" y="2148"/>
                </a:lnTo>
                <a:lnTo>
                  <a:pt x="565" y="2146"/>
                </a:lnTo>
                <a:lnTo>
                  <a:pt x="566" y="2146"/>
                </a:lnTo>
                <a:lnTo>
                  <a:pt x="571" y="2140"/>
                </a:lnTo>
                <a:lnTo>
                  <a:pt x="571" y="2139"/>
                </a:lnTo>
                <a:lnTo>
                  <a:pt x="573" y="2137"/>
                </a:lnTo>
                <a:lnTo>
                  <a:pt x="574" y="2135"/>
                </a:lnTo>
                <a:lnTo>
                  <a:pt x="574" y="2133"/>
                </a:lnTo>
                <a:lnTo>
                  <a:pt x="574" y="2131"/>
                </a:lnTo>
                <a:lnTo>
                  <a:pt x="574" y="2130"/>
                </a:lnTo>
                <a:lnTo>
                  <a:pt x="575" y="2130"/>
                </a:lnTo>
                <a:lnTo>
                  <a:pt x="576" y="2127"/>
                </a:lnTo>
                <a:lnTo>
                  <a:pt x="579" y="2125"/>
                </a:lnTo>
                <a:lnTo>
                  <a:pt x="581" y="2121"/>
                </a:lnTo>
                <a:lnTo>
                  <a:pt x="581" y="2120"/>
                </a:lnTo>
                <a:lnTo>
                  <a:pt x="582" y="2119"/>
                </a:lnTo>
                <a:lnTo>
                  <a:pt x="583" y="2118"/>
                </a:lnTo>
                <a:lnTo>
                  <a:pt x="587" y="2114"/>
                </a:lnTo>
                <a:lnTo>
                  <a:pt x="588" y="2113"/>
                </a:lnTo>
                <a:lnTo>
                  <a:pt x="589" y="2113"/>
                </a:lnTo>
                <a:lnTo>
                  <a:pt x="592" y="2112"/>
                </a:lnTo>
                <a:lnTo>
                  <a:pt x="593" y="2112"/>
                </a:lnTo>
                <a:lnTo>
                  <a:pt x="595" y="2112"/>
                </a:lnTo>
                <a:lnTo>
                  <a:pt x="596" y="2112"/>
                </a:lnTo>
                <a:lnTo>
                  <a:pt x="604" y="2110"/>
                </a:lnTo>
                <a:lnTo>
                  <a:pt x="605" y="2110"/>
                </a:lnTo>
                <a:lnTo>
                  <a:pt x="610" y="2110"/>
                </a:lnTo>
                <a:lnTo>
                  <a:pt x="613" y="2109"/>
                </a:lnTo>
                <a:lnTo>
                  <a:pt x="616" y="2106"/>
                </a:lnTo>
                <a:lnTo>
                  <a:pt x="618" y="2106"/>
                </a:lnTo>
                <a:lnTo>
                  <a:pt x="630" y="2101"/>
                </a:lnTo>
                <a:lnTo>
                  <a:pt x="635" y="2098"/>
                </a:lnTo>
                <a:lnTo>
                  <a:pt x="637" y="2097"/>
                </a:lnTo>
                <a:lnTo>
                  <a:pt x="637" y="2096"/>
                </a:lnTo>
                <a:lnTo>
                  <a:pt x="639" y="2095"/>
                </a:lnTo>
                <a:lnTo>
                  <a:pt x="640" y="2093"/>
                </a:lnTo>
                <a:lnTo>
                  <a:pt x="643" y="2088"/>
                </a:lnTo>
                <a:lnTo>
                  <a:pt x="649" y="2084"/>
                </a:lnTo>
                <a:lnTo>
                  <a:pt x="652" y="2081"/>
                </a:lnTo>
                <a:lnTo>
                  <a:pt x="656" y="2080"/>
                </a:lnTo>
                <a:lnTo>
                  <a:pt x="659" y="2078"/>
                </a:lnTo>
                <a:lnTo>
                  <a:pt x="660" y="2077"/>
                </a:lnTo>
                <a:lnTo>
                  <a:pt x="662" y="2076"/>
                </a:lnTo>
                <a:lnTo>
                  <a:pt x="666" y="2073"/>
                </a:lnTo>
                <a:lnTo>
                  <a:pt x="669" y="2071"/>
                </a:lnTo>
                <a:lnTo>
                  <a:pt x="674" y="2069"/>
                </a:lnTo>
                <a:lnTo>
                  <a:pt x="675" y="2069"/>
                </a:lnTo>
                <a:lnTo>
                  <a:pt x="677" y="2068"/>
                </a:lnTo>
                <a:lnTo>
                  <a:pt x="678" y="2068"/>
                </a:lnTo>
                <a:lnTo>
                  <a:pt x="679" y="2067"/>
                </a:lnTo>
                <a:lnTo>
                  <a:pt x="682" y="2068"/>
                </a:lnTo>
                <a:lnTo>
                  <a:pt x="685" y="2068"/>
                </a:lnTo>
                <a:lnTo>
                  <a:pt x="691" y="2069"/>
                </a:lnTo>
                <a:lnTo>
                  <a:pt x="692" y="2070"/>
                </a:lnTo>
                <a:lnTo>
                  <a:pt x="693" y="2070"/>
                </a:lnTo>
                <a:lnTo>
                  <a:pt x="696" y="2070"/>
                </a:lnTo>
                <a:lnTo>
                  <a:pt x="696" y="2071"/>
                </a:lnTo>
                <a:lnTo>
                  <a:pt x="697" y="2071"/>
                </a:lnTo>
                <a:lnTo>
                  <a:pt x="700" y="2071"/>
                </a:lnTo>
                <a:lnTo>
                  <a:pt x="701" y="2071"/>
                </a:lnTo>
                <a:lnTo>
                  <a:pt x="702" y="2071"/>
                </a:lnTo>
                <a:lnTo>
                  <a:pt x="703" y="2071"/>
                </a:lnTo>
                <a:lnTo>
                  <a:pt x="706" y="2071"/>
                </a:lnTo>
                <a:lnTo>
                  <a:pt x="710" y="2070"/>
                </a:lnTo>
                <a:lnTo>
                  <a:pt x="713" y="2068"/>
                </a:lnTo>
                <a:lnTo>
                  <a:pt x="719" y="2067"/>
                </a:lnTo>
                <a:lnTo>
                  <a:pt x="723" y="2064"/>
                </a:lnTo>
                <a:lnTo>
                  <a:pt x="727" y="2062"/>
                </a:lnTo>
                <a:lnTo>
                  <a:pt x="728" y="2062"/>
                </a:lnTo>
                <a:lnTo>
                  <a:pt x="729" y="2061"/>
                </a:lnTo>
                <a:lnTo>
                  <a:pt x="729" y="2060"/>
                </a:lnTo>
                <a:lnTo>
                  <a:pt x="730" y="2059"/>
                </a:lnTo>
                <a:lnTo>
                  <a:pt x="734" y="2055"/>
                </a:lnTo>
                <a:lnTo>
                  <a:pt x="736" y="2050"/>
                </a:lnTo>
                <a:lnTo>
                  <a:pt x="737" y="2047"/>
                </a:lnTo>
                <a:lnTo>
                  <a:pt x="738" y="2045"/>
                </a:lnTo>
                <a:lnTo>
                  <a:pt x="738" y="2044"/>
                </a:lnTo>
                <a:lnTo>
                  <a:pt x="739" y="2042"/>
                </a:lnTo>
                <a:lnTo>
                  <a:pt x="739" y="2041"/>
                </a:lnTo>
                <a:lnTo>
                  <a:pt x="739" y="2039"/>
                </a:lnTo>
                <a:lnTo>
                  <a:pt x="740" y="2038"/>
                </a:lnTo>
                <a:lnTo>
                  <a:pt x="740" y="2034"/>
                </a:lnTo>
                <a:lnTo>
                  <a:pt x="740" y="2033"/>
                </a:lnTo>
                <a:lnTo>
                  <a:pt x="740" y="2029"/>
                </a:lnTo>
                <a:lnTo>
                  <a:pt x="740" y="2027"/>
                </a:lnTo>
                <a:lnTo>
                  <a:pt x="740" y="2026"/>
                </a:lnTo>
                <a:lnTo>
                  <a:pt x="740" y="2025"/>
                </a:lnTo>
                <a:lnTo>
                  <a:pt x="740" y="2024"/>
                </a:lnTo>
                <a:lnTo>
                  <a:pt x="740" y="2022"/>
                </a:lnTo>
                <a:lnTo>
                  <a:pt x="740" y="2021"/>
                </a:lnTo>
                <a:lnTo>
                  <a:pt x="740" y="2020"/>
                </a:lnTo>
                <a:lnTo>
                  <a:pt x="742" y="2019"/>
                </a:lnTo>
                <a:lnTo>
                  <a:pt x="742" y="2018"/>
                </a:lnTo>
                <a:lnTo>
                  <a:pt x="743" y="2013"/>
                </a:lnTo>
                <a:lnTo>
                  <a:pt x="745" y="2008"/>
                </a:lnTo>
                <a:lnTo>
                  <a:pt x="748" y="2002"/>
                </a:lnTo>
                <a:lnTo>
                  <a:pt x="751" y="1996"/>
                </a:lnTo>
                <a:lnTo>
                  <a:pt x="753" y="1992"/>
                </a:lnTo>
                <a:lnTo>
                  <a:pt x="755" y="1988"/>
                </a:lnTo>
                <a:lnTo>
                  <a:pt x="756" y="1986"/>
                </a:lnTo>
                <a:lnTo>
                  <a:pt x="757" y="1986"/>
                </a:lnTo>
                <a:lnTo>
                  <a:pt x="757" y="1985"/>
                </a:lnTo>
                <a:lnTo>
                  <a:pt x="759" y="1984"/>
                </a:lnTo>
                <a:lnTo>
                  <a:pt x="762" y="1977"/>
                </a:lnTo>
                <a:lnTo>
                  <a:pt x="762" y="1976"/>
                </a:lnTo>
                <a:lnTo>
                  <a:pt x="763" y="1975"/>
                </a:lnTo>
                <a:lnTo>
                  <a:pt x="763" y="1974"/>
                </a:lnTo>
                <a:lnTo>
                  <a:pt x="764" y="1972"/>
                </a:lnTo>
                <a:lnTo>
                  <a:pt x="764" y="1971"/>
                </a:lnTo>
                <a:lnTo>
                  <a:pt x="765" y="1970"/>
                </a:lnTo>
                <a:lnTo>
                  <a:pt x="766" y="1968"/>
                </a:lnTo>
                <a:lnTo>
                  <a:pt x="766" y="1967"/>
                </a:lnTo>
                <a:lnTo>
                  <a:pt x="768" y="1964"/>
                </a:lnTo>
                <a:lnTo>
                  <a:pt x="768" y="1963"/>
                </a:lnTo>
                <a:lnTo>
                  <a:pt x="768" y="1959"/>
                </a:lnTo>
                <a:lnTo>
                  <a:pt x="766" y="1953"/>
                </a:lnTo>
                <a:lnTo>
                  <a:pt x="766" y="1952"/>
                </a:lnTo>
                <a:lnTo>
                  <a:pt x="766" y="1949"/>
                </a:lnTo>
                <a:lnTo>
                  <a:pt x="765" y="1947"/>
                </a:lnTo>
                <a:lnTo>
                  <a:pt x="765" y="1944"/>
                </a:lnTo>
                <a:lnTo>
                  <a:pt x="765" y="1942"/>
                </a:lnTo>
                <a:lnTo>
                  <a:pt x="765" y="1941"/>
                </a:lnTo>
                <a:lnTo>
                  <a:pt x="765" y="1939"/>
                </a:lnTo>
                <a:lnTo>
                  <a:pt x="765" y="1938"/>
                </a:lnTo>
                <a:lnTo>
                  <a:pt x="765" y="1935"/>
                </a:lnTo>
                <a:lnTo>
                  <a:pt x="765" y="1933"/>
                </a:lnTo>
                <a:lnTo>
                  <a:pt x="765" y="1932"/>
                </a:lnTo>
                <a:lnTo>
                  <a:pt x="765" y="1930"/>
                </a:lnTo>
                <a:lnTo>
                  <a:pt x="766" y="1929"/>
                </a:lnTo>
                <a:lnTo>
                  <a:pt x="766" y="1926"/>
                </a:lnTo>
                <a:lnTo>
                  <a:pt x="766" y="1925"/>
                </a:lnTo>
                <a:lnTo>
                  <a:pt x="766" y="1924"/>
                </a:lnTo>
                <a:lnTo>
                  <a:pt x="766" y="1921"/>
                </a:lnTo>
                <a:lnTo>
                  <a:pt x="765" y="1916"/>
                </a:lnTo>
                <a:lnTo>
                  <a:pt x="765" y="1913"/>
                </a:lnTo>
                <a:lnTo>
                  <a:pt x="765" y="1907"/>
                </a:lnTo>
                <a:lnTo>
                  <a:pt x="764" y="1904"/>
                </a:lnTo>
                <a:lnTo>
                  <a:pt x="764" y="1903"/>
                </a:lnTo>
                <a:lnTo>
                  <a:pt x="765" y="1899"/>
                </a:lnTo>
                <a:lnTo>
                  <a:pt x="766" y="1893"/>
                </a:lnTo>
                <a:lnTo>
                  <a:pt x="768" y="1887"/>
                </a:lnTo>
                <a:lnTo>
                  <a:pt x="768" y="1886"/>
                </a:lnTo>
                <a:lnTo>
                  <a:pt x="768" y="1885"/>
                </a:lnTo>
                <a:lnTo>
                  <a:pt x="768" y="1882"/>
                </a:lnTo>
                <a:lnTo>
                  <a:pt x="769" y="1877"/>
                </a:lnTo>
                <a:lnTo>
                  <a:pt x="769" y="1876"/>
                </a:lnTo>
                <a:lnTo>
                  <a:pt x="769" y="1874"/>
                </a:lnTo>
                <a:lnTo>
                  <a:pt x="769" y="1871"/>
                </a:lnTo>
                <a:lnTo>
                  <a:pt x="769" y="1870"/>
                </a:lnTo>
                <a:lnTo>
                  <a:pt x="769" y="1869"/>
                </a:lnTo>
                <a:lnTo>
                  <a:pt x="768" y="1864"/>
                </a:lnTo>
                <a:lnTo>
                  <a:pt x="768" y="1863"/>
                </a:lnTo>
                <a:lnTo>
                  <a:pt x="768" y="1862"/>
                </a:lnTo>
                <a:lnTo>
                  <a:pt x="768" y="1859"/>
                </a:lnTo>
                <a:lnTo>
                  <a:pt x="768" y="1855"/>
                </a:lnTo>
                <a:lnTo>
                  <a:pt x="768" y="1852"/>
                </a:lnTo>
                <a:lnTo>
                  <a:pt x="768" y="1850"/>
                </a:lnTo>
                <a:lnTo>
                  <a:pt x="768" y="1849"/>
                </a:lnTo>
                <a:lnTo>
                  <a:pt x="768" y="1847"/>
                </a:lnTo>
                <a:lnTo>
                  <a:pt x="768" y="1846"/>
                </a:lnTo>
                <a:lnTo>
                  <a:pt x="769" y="1844"/>
                </a:lnTo>
                <a:lnTo>
                  <a:pt x="770" y="1843"/>
                </a:lnTo>
                <a:lnTo>
                  <a:pt x="771" y="1842"/>
                </a:lnTo>
                <a:lnTo>
                  <a:pt x="771" y="1841"/>
                </a:lnTo>
                <a:lnTo>
                  <a:pt x="771" y="1840"/>
                </a:lnTo>
                <a:lnTo>
                  <a:pt x="772" y="1840"/>
                </a:lnTo>
                <a:lnTo>
                  <a:pt x="772" y="1838"/>
                </a:lnTo>
                <a:lnTo>
                  <a:pt x="772" y="1836"/>
                </a:lnTo>
                <a:lnTo>
                  <a:pt x="772" y="1835"/>
                </a:lnTo>
                <a:lnTo>
                  <a:pt x="772" y="1834"/>
                </a:lnTo>
                <a:lnTo>
                  <a:pt x="772" y="1832"/>
                </a:lnTo>
                <a:lnTo>
                  <a:pt x="773" y="1829"/>
                </a:lnTo>
                <a:lnTo>
                  <a:pt x="773" y="1827"/>
                </a:lnTo>
                <a:lnTo>
                  <a:pt x="773" y="1826"/>
                </a:lnTo>
                <a:lnTo>
                  <a:pt x="773" y="1824"/>
                </a:lnTo>
                <a:lnTo>
                  <a:pt x="772" y="1821"/>
                </a:lnTo>
                <a:lnTo>
                  <a:pt x="772" y="1820"/>
                </a:lnTo>
                <a:lnTo>
                  <a:pt x="771" y="1818"/>
                </a:lnTo>
                <a:lnTo>
                  <a:pt x="771" y="1816"/>
                </a:lnTo>
                <a:lnTo>
                  <a:pt x="771" y="1812"/>
                </a:lnTo>
                <a:lnTo>
                  <a:pt x="770" y="1810"/>
                </a:lnTo>
                <a:lnTo>
                  <a:pt x="770" y="1807"/>
                </a:lnTo>
                <a:lnTo>
                  <a:pt x="770" y="1804"/>
                </a:lnTo>
                <a:lnTo>
                  <a:pt x="770" y="1803"/>
                </a:lnTo>
                <a:lnTo>
                  <a:pt x="769" y="1802"/>
                </a:lnTo>
                <a:lnTo>
                  <a:pt x="768" y="1795"/>
                </a:lnTo>
                <a:lnTo>
                  <a:pt x="766" y="1793"/>
                </a:lnTo>
                <a:lnTo>
                  <a:pt x="766" y="1792"/>
                </a:lnTo>
                <a:lnTo>
                  <a:pt x="766" y="1791"/>
                </a:lnTo>
                <a:lnTo>
                  <a:pt x="765" y="1790"/>
                </a:lnTo>
                <a:lnTo>
                  <a:pt x="765" y="1788"/>
                </a:lnTo>
                <a:lnTo>
                  <a:pt x="764" y="1786"/>
                </a:lnTo>
                <a:lnTo>
                  <a:pt x="763" y="1783"/>
                </a:lnTo>
                <a:lnTo>
                  <a:pt x="762" y="1782"/>
                </a:lnTo>
                <a:lnTo>
                  <a:pt x="762" y="1780"/>
                </a:lnTo>
                <a:lnTo>
                  <a:pt x="762" y="1779"/>
                </a:lnTo>
                <a:lnTo>
                  <a:pt x="762" y="1778"/>
                </a:lnTo>
                <a:lnTo>
                  <a:pt x="762" y="1777"/>
                </a:lnTo>
                <a:lnTo>
                  <a:pt x="762" y="1776"/>
                </a:lnTo>
                <a:lnTo>
                  <a:pt x="762" y="1775"/>
                </a:lnTo>
                <a:lnTo>
                  <a:pt x="762" y="1773"/>
                </a:lnTo>
                <a:lnTo>
                  <a:pt x="763" y="1771"/>
                </a:lnTo>
                <a:lnTo>
                  <a:pt x="764" y="1769"/>
                </a:lnTo>
                <a:lnTo>
                  <a:pt x="764" y="1768"/>
                </a:lnTo>
                <a:lnTo>
                  <a:pt x="764" y="1767"/>
                </a:lnTo>
                <a:lnTo>
                  <a:pt x="765" y="1767"/>
                </a:lnTo>
                <a:lnTo>
                  <a:pt x="765" y="1765"/>
                </a:lnTo>
                <a:lnTo>
                  <a:pt x="768" y="1762"/>
                </a:lnTo>
                <a:lnTo>
                  <a:pt x="769" y="1760"/>
                </a:lnTo>
                <a:lnTo>
                  <a:pt x="770" y="1758"/>
                </a:lnTo>
                <a:lnTo>
                  <a:pt x="770" y="1757"/>
                </a:lnTo>
                <a:lnTo>
                  <a:pt x="770" y="1755"/>
                </a:lnTo>
                <a:lnTo>
                  <a:pt x="771" y="1753"/>
                </a:lnTo>
                <a:lnTo>
                  <a:pt x="771" y="1752"/>
                </a:lnTo>
                <a:lnTo>
                  <a:pt x="771" y="1750"/>
                </a:lnTo>
                <a:lnTo>
                  <a:pt x="772" y="1748"/>
                </a:lnTo>
                <a:lnTo>
                  <a:pt x="772" y="1746"/>
                </a:lnTo>
                <a:lnTo>
                  <a:pt x="771" y="1746"/>
                </a:lnTo>
                <a:lnTo>
                  <a:pt x="771" y="1745"/>
                </a:lnTo>
                <a:lnTo>
                  <a:pt x="771" y="1743"/>
                </a:lnTo>
                <a:lnTo>
                  <a:pt x="771" y="1741"/>
                </a:lnTo>
                <a:lnTo>
                  <a:pt x="770" y="1738"/>
                </a:lnTo>
                <a:lnTo>
                  <a:pt x="770" y="1736"/>
                </a:lnTo>
                <a:lnTo>
                  <a:pt x="769" y="1735"/>
                </a:lnTo>
                <a:lnTo>
                  <a:pt x="768" y="1733"/>
                </a:lnTo>
                <a:lnTo>
                  <a:pt x="766" y="1732"/>
                </a:lnTo>
                <a:lnTo>
                  <a:pt x="765" y="1729"/>
                </a:lnTo>
                <a:lnTo>
                  <a:pt x="763" y="1728"/>
                </a:lnTo>
                <a:lnTo>
                  <a:pt x="763" y="1727"/>
                </a:lnTo>
                <a:lnTo>
                  <a:pt x="762" y="1726"/>
                </a:lnTo>
                <a:lnTo>
                  <a:pt x="761" y="1725"/>
                </a:lnTo>
                <a:lnTo>
                  <a:pt x="761" y="1724"/>
                </a:lnTo>
                <a:lnTo>
                  <a:pt x="760" y="1724"/>
                </a:lnTo>
                <a:lnTo>
                  <a:pt x="760" y="1723"/>
                </a:lnTo>
                <a:lnTo>
                  <a:pt x="759" y="1721"/>
                </a:lnTo>
                <a:lnTo>
                  <a:pt x="757" y="1719"/>
                </a:lnTo>
                <a:lnTo>
                  <a:pt x="757" y="1718"/>
                </a:lnTo>
                <a:lnTo>
                  <a:pt x="757" y="1717"/>
                </a:lnTo>
                <a:lnTo>
                  <a:pt x="759" y="1717"/>
                </a:lnTo>
                <a:lnTo>
                  <a:pt x="759" y="1716"/>
                </a:lnTo>
                <a:lnTo>
                  <a:pt x="759" y="1715"/>
                </a:lnTo>
                <a:lnTo>
                  <a:pt x="760" y="1713"/>
                </a:lnTo>
                <a:lnTo>
                  <a:pt x="760" y="1712"/>
                </a:lnTo>
                <a:lnTo>
                  <a:pt x="761" y="1711"/>
                </a:lnTo>
                <a:lnTo>
                  <a:pt x="761" y="1709"/>
                </a:lnTo>
                <a:lnTo>
                  <a:pt x="762" y="1707"/>
                </a:lnTo>
                <a:lnTo>
                  <a:pt x="762" y="1705"/>
                </a:lnTo>
                <a:lnTo>
                  <a:pt x="762" y="1703"/>
                </a:lnTo>
                <a:lnTo>
                  <a:pt x="762" y="1701"/>
                </a:lnTo>
                <a:lnTo>
                  <a:pt x="762" y="1699"/>
                </a:lnTo>
                <a:lnTo>
                  <a:pt x="762" y="1698"/>
                </a:lnTo>
                <a:lnTo>
                  <a:pt x="761" y="1695"/>
                </a:lnTo>
                <a:lnTo>
                  <a:pt x="761" y="1693"/>
                </a:lnTo>
                <a:lnTo>
                  <a:pt x="760" y="1690"/>
                </a:lnTo>
                <a:lnTo>
                  <a:pt x="759" y="1686"/>
                </a:lnTo>
                <a:lnTo>
                  <a:pt x="759" y="1685"/>
                </a:lnTo>
                <a:lnTo>
                  <a:pt x="759" y="1684"/>
                </a:lnTo>
                <a:lnTo>
                  <a:pt x="759" y="1683"/>
                </a:lnTo>
                <a:lnTo>
                  <a:pt x="759" y="1681"/>
                </a:lnTo>
                <a:lnTo>
                  <a:pt x="759" y="1679"/>
                </a:lnTo>
                <a:lnTo>
                  <a:pt x="759" y="1678"/>
                </a:lnTo>
                <a:lnTo>
                  <a:pt x="760" y="1677"/>
                </a:lnTo>
                <a:lnTo>
                  <a:pt x="761" y="1675"/>
                </a:lnTo>
                <a:lnTo>
                  <a:pt x="762" y="1674"/>
                </a:lnTo>
                <a:lnTo>
                  <a:pt x="763" y="1671"/>
                </a:lnTo>
                <a:lnTo>
                  <a:pt x="764" y="1670"/>
                </a:lnTo>
                <a:lnTo>
                  <a:pt x="765" y="1669"/>
                </a:lnTo>
                <a:lnTo>
                  <a:pt x="768" y="1667"/>
                </a:lnTo>
                <a:lnTo>
                  <a:pt x="769" y="1666"/>
                </a:lnTo>
                <a:lnTo>
                  <a:pt x="770" y="1665"/>
                </a:lnTo>
                <a:lnTo>
                  <a:pt x="771" y="1665"/>
                </a:lnTo>
                <a:lnTo>
                  <a:pt x="772" y="1663"/>
                </a:lnTo>
                <a:lnTo>
                  <a:pt x="772" y="1662"/>
                </a:lnTo>
                <a:lnTo>
                  <a:pt x="773" y="1661"/>
                </a:lnTo>
                <a:lnTo>
                  <a:pt x="773" y="1660"/>
                </a:lnTo>
                <a:lnTo>
                  <a:pt x="774" y="1659"/>
                </a:lnTo>
                <a:lnTo>
                  <a:pt x="774" y="1658"/>
                </a:lnTo>
                <a:lnTo>
                  <a:pt x="774" y="1656"/>
                </a:lnTo>
                <a:lnTo>
                  <a:pt x="774" y="1654"/>
                </a:lnTo>
                <a:lnTo>
                  <a:pt x="774" y="1653"/>
                </a:lnTo>
                <a:lnTo>
                  <a:pt x="774" y="1652"/>
                </a:lnTo>
                <a:lnTo>
                  <a:pt x="774" y="1650"/>
                </a:lnTo>
                <a:lnTo>
                  <a:pt x="774" y="1649"/>
                </a:lnTo>
                <a:lnTo>
                  <a:pt x="774" y="1648"/>
                </a:lnTo>
                <a:lnTo>
                  <a:pt x="774" y="1646"/>
                </a:lnTo>
                <a:lnTo>
                  <a:pt x="775" y="1646"/>
                </a:lnTo>
                <a:lnTo>
                  <a:pt x="777" y="1644"/>
                </a:lnTo>
                <a:lnTo>
                  <a:pt x="778" y="1643"/>
                </a:lnTo>
                <a:lnTo>
                  <a:pt x="779" y="1641"/>
                </a:lnTo>
                <a:lnTo>
                  <a:pt x="780" y="1641"/>
                </a:lnTo>
                <a:lnTo>
                  <a:pt x="781" y="1637"/>
                </a:lnTo>
                <a:lnTo>
                  <a:pt x="781" y="1635"/>
                </a:lnTo>
                <a:lnTo>
                  <a:pt x="780" y="1634"/>
                </a:lnTo>
                <a:lnTo>
                  <a:pt x="779" y="1632"/>
                </a:lnTo>
                <a:lnTo>
                  <a:pt x="779" y="1631"/>
                </a:lnTo>
                <a:lnTo>
                  <a:pt x="778" y="1629"/>
                </a:lnTo>
                <a:lnTo>
                  <a:pt x="778" y="1628"/>
                </a:lnTo>
                <a:lnTo>
                  <a:pt x="778" y="1627"/>
                </a:lnTo>
                <a:lnTo>
                  <a:pt x="779" y="1627"/>
                </a:lnTo>
                <a:lnTo>
                  <a:pt x="779" y="1626"/>
                </a:lnTo>
                <a:lnTo>
                  <a:pt x="779" y="1625"/>
                </a:lnTo>
                <a:lnTo>
                  <a:pt x="780" y="1625"/>
                </a:lnTo>
                <a:lnTo>
                  <a:pt x="780" y="1624"/>
                </a:lnTo>
                <a:lnTo>
                  <a:pt x="782" y="1623"/>
                </a:lnTo>
                <a:lnTo>
                  <a:pt x="783" y="1623"/>
                </a:lnTo>
                <a:lnTo>
                  <a:pt x="785" y="1621"/>
                </a:lnTo>
                <a:lnTo>
                  <a:pt x="787" y="1620"/>
                </a:lnTo>
                <a:lnTo>
                  <a:pt x="788" y="1619"/>
                </a:lnTo>
                <a:lnTo>
                  <a:pt x="789" y="1619"/>
                </a:lnTo>
                <a:lnTo>
                  <a:pt x="790" y="1618"/>
                </a:lnTo>
                <a:lnTo>
                  <a:pt x="791" y="1617"/>
                </a:lnTo>
                <a:lnTo>
                  <a:pt x="792" y="1616"/>
                </a:lnTo>
                <a:lnTo>
                  <a:pt x="794" y="1616"/>
                </a:lnTo>
                <a:lnTo>
                  <a:pt x="794" y="1615"/>
                </a:lnTo>
                <a:lnTo>
                  <a:pt x="795" y="1615"/>
                </a:lnTo>
                <a:lnTo>
                  <a:pt x="797" y="1611"/>
                </a:lnTo>
                <a:lnTo>
                  <a:pt x="797" y="1610"/>
                </a:lnTo>
                <a:lnTo>
                  <a:pt x="798" y="1609"/>
                </a:lnTo>
                <a:lnTo>
                  <a:pt x="798" y="1608"/>
                </a:lnTo>
                <a:lnTo>
                  <a:pt x="799" y="1607"/>
                </a:lnTo>
                <a:lnTo>
                  <a:pt x="799" y="1606"/>
                </a:lnTo>
                <a:lnTo>
                  <a:pt x="800" y="1603"/>
                </a:lnTo>
                <a:lnTo>
                  <a:pt x="802" y="1600"/>
                </a:lnTo>
                <a:lnTo>
                  <a:pt x="803" y="1599"/>
                </a:lnTo>
                <a:lnTo>
                  <a:pt x="803" y="1598"/>
                </a:lnTo>
                <a:lnTo>
                  <a:pt x="803" y="1596"/>
                </a:lnTo>
                <a:lnTo>
                  <a:pt x="803" y="1595"/>
                </a:lnTo>
                <a:lnTo>
                  <a:pt x="804" y="1594"/>
                </a:lnTo>
                <a:lnTo>
                  <a:pt x="804" y="1592"/>
                </a:lnTo>
                <a:lnTo>
                  <a:pt x="804" y="1591"/>
                </a:lnTo>
                <a:lnTo>
                  <a:pt x="804" y="1590"/>
                </a:lnTo>
                <a:lnTo>
                  <a:pt x="804" y="1589"/>
                </a:lnTo>
                <a:lnTo>
                  <a:pt x="804" y="1587"/>
                </a:lnTo>
                <a:lnTo>
                  <a:pt x="803" y="1587"/>
                </a:lnTo>
                <a:lnTo>
                  <a:pt x="803" y="1586"/>
                </a:lnTo>
                <a:lnTo>
                  <a:pt x="803" y="1584"/>
                </a:lnTo>
                <a:lnTo>
                  <a:pt x="803" y="1582"/>
                </a:lnTo>
                <a:lnTo>
                  <a:pt x="804" y="1581"/>
                </a:lnTo>
                <a:lnTo>
                  <a:pt x="804" y="1578"/>
                </a:lnTo>
                <a:lnTo>
                  <a:pt x="806" y="1577"/>
                </a:lnTo>
                <a:lnTo>
                  <a:pt x="809" y="1576"/>
                </a:lnTo>
                <a:lnTo>
                  <a:pt x="812" y="1576"/>
                </a:lnTo>
                <a:lnTo>
                  <a:pt x="814" y="1574"/>
                </a:lnTo>
                <a:lnTo>
                  <a:pt x="815" y="1573"/>
                </a:lnTo>
                <a:lnTo>
                  <a:pt x="816" y="1571"/>
                </a:lnTo>
                <a:lnTo>
                  <a:pt x="816" y="1570"/>
                </a:lnTo>
                <a:lnTo>
                  <a:pt x="817" y="1568"/>
                </a:lnTo>
                <a:lnTo>
                  <a:pt x="818" y="1566"/>
                </a:lnTo>
                <a:lnTo>
                  <a:pt x="817" y="1564"/>
                </a:lnTo>
                <a:lnTo>
                  <a:pt x="817" y="1562"/>
                </a:lnTo>
                <a:lnTo>
                  <a:pt x="817" y="1561"/>
                </a:lnTo>
                <a:lnTo>
                  <a:pt x="816" y="1560"/>
                </a:lnTo>
                <a:lnTo>
                  <a:pt x="816" y="1559"/>
                </a:lnTo>
                <a:lnTo>
                  <a:pt x="816" y="1558"/>
                </a:lnTo>
                <a:lnTo>
                  <a:pt x="816" y="1556"/>
                </a:lnTo>
                <a:lnTo>
                  <a:pt x="816" y="1554"/>
                </a:lnTo>
                <a:lnTo>
                  <a:pt x="817" y="1552"/>
                </a:lnTo>
                <a:lnTo>
                  <a:pt x="818" y="1550"/>
                </a:lnTo>
                <a:lnTo>
                  <a:pt x="820" y="1548"/>
                </a:lnTo>
                <a:lnTo>
                  <a:pt x="820" y="1546"/>
                </a:lnTo>
                <a:lnTo>
                  <a:pt x="822" y="1544"/>
                </a:lnTo>
                <a:lnTo>
                  <a:pt x="823" y="1543"/>
                </a:lnTo>
                <a:lnTo>
                  <a:pt x="826" y="1544"/>
                </a:lnTo>
                <a:lnTo>
                  <a:pt x="831" y="1546"/>
                </a:lnTo>
                <a:lnTo>
                  <a:pt x="832" y="1549"/>
                </a:lnTo>
                <a:lnTo>
                  <a:pt x="835" y="1553"/>
                </a:lnTo>
                <a:lnTo>
                  <a:pt x="837" y="1554"/>
                </a:lnTo>
                <a:lnTo>
                  <a:pt x="838" y="1556"/>
                </a:lnTo>
                <a:lnTo>
                  <a:pt x="840" y="1558"/>
                </a:lnTo>
                <a:lnTo>
                  <a:pt x="842" y="1560"/>
                </a:lnTo>
                <a:lnTo>
                  <a:pt x="843" y="1560"/>
                </a:lnTo>
                <a:lnTo>
                  <a:pt x="844" y="1561"/>
                </a:lnTo>
                <a:lnTo>
                  <a:pt x="846" y="1561"/>
                </a:lnTo>
                <a:lnTo>
                  <a:pt x="847" y="1562"/>
                </a:lnTo>
                <a:lnTo>
                  <a:pt x="848" y="1561"/>
                </a:lnTo>
                <a:lnTo>
                  <a:pt x="849" y="1560"/>
                </a:lnTo>
                <a:lnTo>
                  <a:pt x="852" y="1554"/>
                </a:lnTo>
                <a:lnTo>
                  <a:pt x="854" y="1553"/>
                </a:lnTo>
                <a:lnTo>
                  <a:pt x="857" y="1546"/>
                </a:lnTo>
                <a:lnTo>
                  <a:pt x="861" y="1542"/>
                </a:lnTo>
                <a:lnTo>
                  <a:pt x="863" y="1542"/>
                </a:lnTo>
                <a:lnTo>
                  <a:pt x="866" y="1537"/>
                </a:lnTo>
                <a:lnTo>
                  <a:pt x="867" y="1535"/>
                </a:lnTo>
                <a:lnTo>
                  <a:pt x="871" y="1533"/>
                </a:lnTo>
                <a:lnTo>
                  <a:pt x="873" y="1529"/>
                </a:lnTo>
                <a:lnTo>
                  <a:pt x="873" y="1528"/>
                </a:lnTo>
                <a:lnTo>
                  <a:pt x="885" y="1515"/>
                </a:lnTo>
                <a:lnTo>
                  <a:pt x="887" y="1512"/>
                </a:lnTo>
                <a:lnTo>
                  <a:pt x="893" y="1504"/>
                </a:lnTo>
                <a:lnTo>
                  <a:pt x="894" y="1503"/>
                </a:lnTo>
                <a:lnTo>
                  <a:pt x="898" y="1501"/>
                </a:lnTo>
                <a:lnTo>
                  <a:pt x="900" y="1501"/>
                </a:lnTo>
                <a:lnTo>
                  <a:pt x="902" y="1499"/>
                </a:lnTo>
                <a:lnTo>
                  <a:pt x="907" y="1498"/>
                </a:lnTo>
                <a:lnTo>
                  <a:pt x="911" y="1498"/>
                </a:lnTo>
                <a:lnTo>
                  <a:pt x="917" y="1495"/>
                </a:lnTo>
                <a:lnTo>
                  <a:pt x="924" y="1493"/>
                </a:lnTo>
                <a:lnTo>
                  <a:pt x="930" y="1492"/>
                </a:lnTo>
                <a:lnTo>
                  <a:pt x="933" y="1492"/>
                </a:lnTo>
                <a:lnTo>
                  <a:pt x="935" y="1491"/>
                </a:lnTo>
                <a:lnTo>
                  <a:pt x="939" y="1491"/>
                </a:lnTo>
                <a:lnTo>
                  <a:pt x="943" y="1491"/>
                </a:lnTo>
                <a:lnTo>
                  <a:pt x="947" y="1490"/>
                </a:lnTo>
                <a:lnTo>
                  <a:pt x="949" y="1489"/>
                </a:lnTo>
                <a:lnTo>
                  <a:pt x="950" y="1489"/>
                </a:lnTo>
                <a:lnTo>
                  <a:pt x="951" y="1489"/>
                </a:lnTo>
                <a:lnTo>
                  <a:pt x="954" y="1486"/>
                </a:lnTo>
                <a:lnTo>
                  <a:pt x="956" y="1486"/>
                </a:lnTo>
                <a:lnTo>
                  <a:pt x="959" y="1485"/>
                </a:lnTo>
                <a:lnTo>
                  <a:pt x="961" y="1484"/>
                </a:lnTo>
                <a:lnTo>
                  <a:pt x="961" y="1483"/>
                </a:lnTo>
                <a:lnTo>
                  <a:pt x="963" y="1482"/>
                </a:lnTo>
                <a:lnTo>
                  <a:pt x="968" y="1478"/>
                </a:lnTo>
                <a:lnTo>
                  <a:pt x="970" y="1475"/>
                </a:lnTo>
                <a:lnTo>
                  <a:pt x="971" y="1475"/>
                </a:lnTo>
                <a:lnTo>
                  <a:pt x="973" y="1472"/>
                </a:lnTo>
                <a:lnTo>
                  <a:pt x="977" y="1467"/>
                </a:lnTo>
                <a:lnTo>
                  <a:pt x="980" y="1462"/>
                </a:lnTo>
                <a:lnTo>
                  <a:pt x="984" y="1458"/>
                </a:lnTo>
                <a:lnTo>
                  <a:pt x="988" y="1453"/>
                </a:lnTo>
                <a:lnTo>
                  <a:pt x="992" y="1450"/>
                </a:lnTo>
                <a:lnTo>
                  <a:pt x="996" y="1444"/>
                </a:lnTo>
                <a:lnTo>
                  <a:pt x="998" y="1442"/>
                </a:lnTo>
                <a:lnTo>
                  <a:pt x="1004" y="1439"/>
                </a:lnTo>
                <a:lnTo>
                  <a:pt x="1006" y="1436"/>
                </a:lnTo>
                <a:lnTo>
                  <a:pt x="1007" y="1436"/>
                </a:lnTo>
                <a:lnTo>
                  <a:pt x="1008" y="1432"/>
                </a:lnTo>
                <a:lnTo>
                  <a:pt x="1010" y="1428"/>
                </a:lnTo>
                <a:lnTo>
                  <a:pt x="1010" y="1419"/>
                </a:lnTo>
                <a:lnTo>
                  <a:pt x="1008" y="1410"/>
                </a:lnTo>
                <a:lnTo>
                  <a:pt x="1008" y="1408"/>
                </a:lnTo>
                <a:lnTo>
                  <a:pt x="1007" y="1403"/>
                </a:lnTo>
                <a:lnTo>
                  <a:pt x="1007" y="1400"/>
                </a:lnTo>
                <a:lnTo>
                  <a:pt x="1005" y="1393"/>
                </a:lnTo>
                <a:lnTo>
                  <a:pt x="1005" y="1392"/>
                </a:lnTo>
                <a:lnTo>
                  <a:pt x="1004" y="1390"/>
                </a:lnTo>
                <a:lnTo>
                  <a:pt x="1002" y="1385"/>
                </a:lnTo>
                <a:lnTo>
                  <a:pt x="1002" y="1383"/>
                </a:lnTo>
                <a:lnTo>
                  <a:pt x="1001" y="1381"/>
                </a:lnTo>
                <a:lnTo>
                  <a:pt x="1001" y="1380"/>
                </a:lnTo>
                <a:lnTo>
                  <a:pt x="999" y="1378"/>
                </a:lnTo>
                <a:lnTo>
                  <a:pt x="999" y="1374"/>
                </a:lnTo>
                <a:lnTo>
                  <a:pt x="999" y="1370"/>
                </a:lnTo>
                <a:lnTo>
                  <a:pt x="999" y="1365"/>
                </a:lnTo>
                <a:lnTo>
                  <a:pt x="1001" y="1361"/>
                </a:lnTo>
                <a:lnTo>
                  <a:pt x="1002" y="1358"/>
                </a:lnTo>
                <a:lnTo>
                  <a:pt x="1004" y="1357"/>
                </a:lnTo>
                <a:lnTo>
                  <a:pt x="1005" y="1356"/>
                </a:lnTo>
                <a:lnTo>
                  <a:pt x="1007" y="1353"/>
                </a:lnTo>
                <a:lnTo>
                  <a:pt x="1008" y="1353"/>
                </a:lnTo>
                <a:lnTo>
                  <a:pt x="1011" y="1352"/>
                </a:lnTo>
                <a:lnTo>
                  <a:pt x="1013" y="1350"/>
                </a:lnTo>
                <a:lnTo>
                  <a:pt x="1014" y="1349"/>
                </a:lnTo>
                <a:lnTo>
                  <a:pt x="1015" y="1348"/>
                </a:lnTo>
                <a:lnTo>
                  <a:pt x="1016" y="1347"/>
                </a:lnTo>
                <a:lnTo>
                  <a:pt x="1019" y="1344"/>
                </a:lnTo>
                <a:lnTo>
                  <a:pt x="1020" y="1343"/>
                </a:lnTo>
                <a:lnTo>
                  <a:pt x="1022" y="1341"/>
                </a:lnTo>
                <a:lnTo>
                  <a:pt x="1024" y="1339"/>
                </a:lnTo>
                <a:lnTo>
                  <a:pt x="1025" y="1336"/>
                </a:lnTo>
                <a:lnTo>
                  <a:pt x="1027" y="1333"/>
                </a:lnTo>
                <a:lnTo>
                  <a:pt x="1028" y="1332"/>
                </a:lnTo>
                <a:lnTo>
                  <a:pt x="1028" y="1331"/>
                </a:lnTo>
                <a:lnTo>
                  <a:pt x="1029" y="1328"/>
                </a:lnTo>
                <a:lnTo>
                  <a:pt x="1029" y="1327"/>
                </a:lnTo>
                <a:lnTo>
                  <a:pt x="1030" y="1325"/>
                </a:lnTo>
                <a:lnTo>
                  <a:pt x="1030" y="1324"/>
                </a:lnTo>
                <a:lnTo>
                  <a:pt x="1030" y="1320"/>
                </a:lnTo>
                <a:lnTo>
                  <a:pt x="1030" y="1319"/>
                </a:lnTo>
                <a:lnTo>
                  <a:pt x="1031" y="1317"/>
                </a:lnTo>
                <a:lnTo>
                  <a:pt x="1031" y="1316"/>
                </a:lnTo>
                <a:lnTo>
                  <a:pt x="1031" y="1315"/>
                </a:lnTo>
                <a:lnTo>
                  <a:pt x="1031" y="1314"/>
                </a:lnTo>
                <a:lnTo>
                  <a:pt x="1031" y="1313"/>
                </a:lnTo>
                <a:lnTo>
                  <a:pt x="1031" y="1311"/>
                </a:lnTo>
                <a:lnTo>
                  <a:pt x="1031" y="1310"/>
                </a:lnTo>
                <a:lnTo>
                  <a:pt x="1032" y="1307"/>
                </a:lnTo>
                <a:lnTo>
                  <a:pt x="1032" y="1305"/>
                </a:lnTo>
                <a:lnTo>
                  <a:pt x="1032" y="1301"/>
                </a:lnTo>
                <a:lnTo>
                  <a:pt x="1032" y="1299"/>
                </a:lnTo>
                <a:lnTo>
                  <a:pt x="1032" y="1295"/>
                </a:lnTo>
                <a:lnTo>
                  <a:pt x="1032" y="1292"/>
                </a:lnTo>
                <a:lnTo>
                  <a:pt x="1032" y="1289"/>
                </a:lnTo>
                <a:lnTo>
                  <a:pt x="1031" y="1288"/>
                </a:lnTo>
                <a:lnTo>
                  <a:pt x="1031" y="1284"/>
                </a:lnTo>
                <a:lnTo>
                  <a:pt x="1030" y="1282"/>
                </a:lnTo>
                <a:lnTo>
                  <a:pt x="1030" y="1280"/>
                </a:lnTo>
                <a:lnTo>
                  <a:pt x="1029" y="1276"/>
                </a:lnTo>
                <a:lnTo>
                  <a:pt x="1028" y="1273"/>
                </a:lnTo>
                <a:lnTo>
                  <a:pt x="1027" y="1269"/>
                </a:lnTo>
                <a:lnTo>
                  <a:pt x="1024" y="1263"/>
                </a:lnTo>
                <a:lnTo>
                  <a:pt x="1024" y="1261"/>
                </a:lnTo>
                <a:lnTo>
                  <a:pt x="1023" y="1259"/>
                </a:lnTo>
                <a:lnTo>
                  <a:pt x="1022" y="1257"/>
                </a:lnTo>
                <a:lnTo>
                  <a:pt x="1022" y="1256"/>
                </a:lnTo>
                <a:lnTo>
                  <a:pt x="1020" y="1250"/>
                </a:lnTo>
                <a:lnTo>
                  <a:pt x="1019" y="1249"/>
                </a:lnTo>
                <a:lnTo>
                  <a:pt x="1016" y="1244"/>
                </a:lnTo>
                <a:lnTo>
                  <a:pt x="1013" y="1240"/>
                </a:lnTo>
                <a:lnTo>
                  <a:pt x="1012" y="1238"/>
                </a:lnTo>
                <a:lnTo>
                  <a:pt x="1011" y="1235"/>
                </a:lnTo>
                <a:lnTo>
                  <a:pt x="1008" y="1232"/>
                </a:lnTo>
                <a:lnTo>
                  <a:pt x="1007" y="1230"/>
                </a:lnTo>
                <a:lnTo>
                  <a:pt x="1006" y="1228"/>
                </a:lnTo>
                <a:lnTo>
                  <a:pt x="1005" y="1226"/>
                </a:lnTo>
                <a:lnTo>
                  <a:pt x="1004" y="1225"/>
                </a:lnTo>
                <a:lnTo>
                  <a:pt x="1004" y="1224"/>
                </a:lnTo>
                <a:lnTo>
                  <a:pt x="1003" y="1223"/>
                </a:lnTo>
                <a:lnTo>
                  <a:pt x="1002" y="1221"/>
                </a:lnTo>
                <a:lnTo>
                  <a:pt x="1001" y="1219"/>
                </a:lnTo>
                <a:lnTo>
                  <a:pt x="1001" y="1218"/>
                </a:lnTo>
                <a:lnTo>
                  <a:pt x="998" y="1215"/>
                </a:lnTo>
                <a:lnTo>
                  <a:pt x="998" y="1214"/>
                </a:lnTo>
                <a:lnTo>
                  <a:pt x="995" y="1208"/>
                </a:lnTo>
                <a:lnTo>
                  <a:pt x="993" y="1205"/>
                </a:lnTo>
                <a:lnTo>
                  <a:pt x="990" y="1200"/>
                </a:lnTo>
                <a:lnTo>
                  <a:pt x="981" y="1184"/>
                </a:lnTo>
                <a:lnTo>
                  <a:pt x="978" y="1180"/>
                </a:lnTo>
                <a:lnTo>
                  <a:pt x="978" y="1179"/>
                </a:lnTo>
                <a:lnTo>
                  <a:pt x="977" y="1176"/>
                </a:lnTo>
                <a:lnTo>
                  <a:pt x="976" y="1175"/>
                </a:lnTo>
                <a:lnTo>
                  <a:pt x="976" y="1174"/>
                </a:lnTo>
                <a:lnTo>
                  <a:pt x="975" y="1173"/>
                </a:lnTo>
                <a:lnTo>
                  <a:pt x="975" y="1172"/>
                </a:lnTo>
                <a:lnTo>
                  <a:pt x="975" y="1169"/>
                </a:lnTo>
                <a:lnTo>
                  <a:pt x="975" y="1168"/>
                </a:lnTo>
                <a:lnTo>
                  <a:pt x="973" y="1167"/>
                </a:lnTo>
                <a:lnTo>
                  <a:pt x="975" y="1164"/>
                </a:lnTo>
                <a:lnTo>
                  <a:pt x="976" y="1161"/>
                </a:lnTo>
                <a:lnTo>
                  <a:pt x="976" y="1160"/>
                </a:lnTo>
                <a:lnTo>
                  <a:pt x="977" y="1159"/>
                </a:lnTo>
                <a:lnTo>
                  <a:pt x="978" y="1157"/>
                </a:lnTo>
                <a:lnTo>
                  <a:pt x="981" y="1155"/>
                </a:lnTo>
                <a:lnTo>
                  <a:pt x="985" y="1154"/>
                </a:lnTo>
                <a:lnTo>
                  <a:pt x="987" y="1152"/>
                </a:lnTo>
                <a:lnTo>
                  <a:pt x="990" y="1151"/>
                </a:lnTo>
                <a:lnTo>
                  <a:pt x="993" y="1151"/>
                </a:lnTo>
                <a:lnTo>
                  <a:pt x="996" y="1151"/>
                </a:lnTo>
                <a:lnTo>
                  <a:pt x="999" y="1151"/>
                </a:lnTo>
                <a:lnTo>
                  <a:pt x="1005" y="1152"/>
                </a:lnTo>
                <a:lnTo>
                  <a:pt x="1008" y="1152"/>
                </a:lnTo>
                <a:lnTo>
                  <a:pt x="1011" y="1152"/>
                </a:lnTo>
                <a:lnTo>
                  <a:pt x="1019" y="1152"/>
                </a:lnTo>
                <a:lnTo>
                  <a:pt x="1025" y="1152"/>
                </a:lnTo>
                <a:lnTo>
                  <a:pt x="1031" y="1151"/>
                </a:lnTo>
                <a:lnTo>
                  <a:pt x="1037" y="1150"/>
                </a:lnTo>
                <a:lnTo>
                  <a:pt x="1042" y="1148"/>
                </a:lnTo>
                <a:lnTo>
                  <a:pt x="1048" y="1144"/>
                </a:lnTo>
                <a:lnTo>
                  <a:pt x="1049" y="1143"/>
                </a:lnTo>
                <a:lnTo>
                  <a:pt x="1051" y="1142"/>
                </a:lnTo>
                <a:lnTo>
                  <a:pt x="1055" y="1139"/>
                </a:lnTo>
                <a:lnTo>
                  <a:pt x="1057" y="1136"/>
                </a:lnTo>
                <a:lnTo>
                  <a:pt x="1059" y="1133"/>
                </a:lnTo>
                <a:lnTo>
                  <a:pt x="1063" y="1129"/>
                </a:lnTo>
                <a:lnTo>
                  <a:pt x="1063" y="1127"/>
                </a:lnTo>
                <a:lnTo>
                  <a:pt x="1063" y="1126"/>
                </a:lnTo>
                <a:lnTo>
                  <a:pt x="1064" y="1124"/>
                </a:lnTo>
                <a:lnTo>
                  <a:pt x="1065" y="1121"/>
                </a:lnTo>
                <a:lnTo>
                  <a:pt x="1066" y="1119"/>
                </a:lnTo>
                <a:lnTo>
                  <a:pt x="1066" y="1116"/>
                </a:lnTo>
                <a:lnTo>
                  <a:pt x="1067" y="1110"/>
                </a:lnTo>
                <a:lnTo>
                  <a:pt x="1068" y="1104"/>
                </a:lnTo>
                <a:lnTo>
                  <a:pt x="1068" y="1097"/>
                </a:lnTo>
                <a:lnTo>
                  <a:pt x="1068" y="1093"/>
                </a:lnTo>
                <a:lnTo>
                  <a:pt x="1067" y="1089"/>
                </a:lnTo>
                <a:lnTo>
                  <a:pt x="1067" y="1087"/>
                </a:lnTo>
                <a:lnTo>
                  <a:pt x="1067" y="1084"/>
                </a:lnTo>
                <a:lnTo>
                  <a:pt x="1067" y="1081"/>
                </a:lnTo>
                <a:lnTo>
                  <a:pt x="1066" y="1079"/>
                </a:lnTo>
                <a:lnTo>
                  <a:pt x="1066" y="1076"/>
                </a:lnTo>
                <a:lnTo>
                  <a:pt x="1066" y="1075"/>
                </a:lnTo>
                <a:lnTo>
                  <a:pt x="1066" y="1074"/>
                </a:lnTo>
                <a:lnTo>
                  <a:pt x="1066" y="1073"/>
                </a:lnTo>
                <a:lnTo>
                  <a:pt x="1066" y="1072"/>
                </a:lnTo>
                <a:lnTo>
                  <a:pt x="1065" y="1072"/>
                </a:lnTo>
                <a:lnTo>
                  <a:pt x="1063" y="1062"/>
                </a:lnTo>
                <a:lnTo>
                  <a:pt x="1062" y="1057"/>
                </a:lnTo>
                <a:lnTo>
                  <a:pt x="1062" y="1051"/>
                </a:lnTo>
                <a:lnTo>
                  <a:pt x="1061" y="1044"/>
                </a:lnTo>
                <a:lnTo>
                  <a:pt x="1059" y="1038"/>
                </a:lnTo>
                <a:lnTo>
                  <a:pt x="1059" y="1031"/>
                </a:lnTo>
                <a:lnTo>
                  <a:pt x="1058" y="1030"/>
                </a:lnTo>
                <a:lnTo>
                  <a:pt x="1058" y="1027"/>
                </a:lnTo>
                <a:lnTo>
                  <a:pt x="1058" y="1026"/>
                </a:lnTo>
                <a:lnTo>
                  <a:pt x="1057" y="1024"/>
                </a:lnTo>
                <a:lnTo>
                  <a:pt x="1057" y="1023"/>
                </a:lnTo>
                <a:lnTo>
                  <a:pt x="1057" y="1022"/>
                </a:lnTo>
                <a:lnTo>
                  <a:pt x="1056" y="1021"/>
                </a:lnTo>
                <a:lnTo>
                  <a:pt x="1056" y="1020"/>
                </a:lnTo>
                <a:lnTo>
                  <a:pt x="1055" y="1017"/>
                </a:lnTo>
                <a:lnTo>
                  <a:pt x="1055" y="1016"/>
                </a:lnTo>
                <a:lnTo>
                  <a:pt x="1054" y="1015"/>
                </a:lnTo>
                <a:lnTo>
                  <a:pt x="1053" y="1014"/>
                </a:lnTo>
                <a:lnTo>
                  <a:pt x="1051" y="1012"/>
                </a:lnTo>
                <a:lnTo>
                  <a:pt x="1049" y="1010"/>
                </a:lnTo>
                <a:lnTo>
                  <a:pt x="1048" y="1008"/>
                </a:lnTo>
                <a:lnTo>
                  <a:pt x="1046" y="1007"/>
                </a:lnTo>
                <a:lnTo>
                  <a:pt x="1045" y="1007"/>
                </a:lnTo>
                <a:lnTo>
                  <a:pt x="1041" y="1005"/>
                </a:lnTo>
                <a:lnTo>
                  <a:pt x="1039" y="1004"/>
                </a:lnTo>
                <a:lnTo>
                  <a:pt x="1036" y="1004"/>
                </a:lnTo>
                <a:lnTo>
                  <a:pt x="1032" y="1002"/>
                </a:lnTo>
                <a:lnTo>
                  <a:pt x="1029" y="1001"/>
                </a:lnTo>
                <a:lnTo>
                  <a:pt x="1027" y="1001"/>
                </a:lnTo>
                <a:lnTo>
                  <a:pt x="1020" y="1000"/>
                </a:lnTo>
                <a:lnTo>
                  <a:pt x="1016" y="1000"/>
                </a:lnTo>
                <a:lnTo>
                  <a:pt x="1015" y="1000"/>
                </a:lnTo>
                <a:lnTo>
                  <a:pt x="1007" y="1000"/>
                </a:lnTo>
                <a:lnTo>
                  <a:pt x="999" y="1001"/>
                </a:lnTo>
                <a:lnTo>
                  <a:pt x="990" y="1002"/>
                </a:lnTo>
                <a:lnTo>
                  <a:pt x="987" y="1002"/>
                </a:lnTo>
                <a:lnTo>
                  <a:pt x="984" y="1002"/>
                </a:lnTo>
                <a:lnTo>
                  <a:pt x="977" y="1002"/>
                </a:lnTo>
                <a:lnTo>
                  <a:pt x="972" y="1002"/>
                </a:lnTo>
                <a:lnTo>
                  <a:pt x="969" y="1002"/>
                </a:lnTo>
                <a:lnTo>
                  <a:pt x="968" y="1002"/>
                </a:lnTo>
                <a:lnTo>
                  <a:pt x="966" y="1002"/>
                </a:lnTo>
                <a:lnTo>
                  <a:pt x="961" y="1001"/>
                </a:lnTo>
                <a:lnTo>
                  <a:pt x="958" y="1000"/>
                </a:lnTo>
                <a:lnTo>
                  <a:pt x="956" y="1000"/>
                </a:lnTo>
                <a:lnTo>
                  <a:pt x="952" y="998"/>
                </a:lnTo>
                <a:lnTo>
                  <a:pt x="950" y="996"/>
                </a:lnTo>
                <a:lnTo>
                  <a:pt x="946" y="995"/>
                </a:lnTo>
                <a:lnTo>
                  <a:pt x="944" y="992"/>
                </a:lnTo>
                <a:lnTo>
                  <a:pt x="943" y="991"/>
                </a:lnTo>
                <a:lnTo>
                  <a:pt x="942" y="990"/>
                </a:lnTo>
                <a:lnTo>
                  <a:pt x="939" y="988"/>
                </a:lnTo>
                <a:lnTo>
                  <a:pt x="938" y="987"/>
                </a:lnTo>
                <a:lnTo>
                  <a:pt x="935" y="982"/>
                </a:lnTo>
                <a:lnTo>
                  <a:pt x="932" y="976"/>
                </a:lnTo>
                <a:lnTo>
                  <a:pt x="930" y="974"/>
                </a:lnTo>
                <a:lnTo>
                  <a:pt x="929" y="973"/>
                </a:lnTo>
                <a:lnTo>
                  <a:pt x="927" y="970"/>
                </a:lnTo>
                <a:lnTo>
                  <a:pt x="926" y="967"/>
                </a:lnTo>
                <a:lnTo>
                  <a:pt x="923" y="962"/>
                </a:lnTo>
                <a:lnTo>
                  <a:pt x="921" y="959"/>
                </a:lnTo>
                <a:lnTo>
                  <a:pt x="920" y="956"/>
                </a:lnTo>
                <a:lnTo>
                  <a:pt x="918" y="954"/>
                </a:lnTo>
                <a:lnTo>
                  <a:pt x="913" y="946"/>
                </a:lnTo>
                <a:lnTo>
                  <a:pt x="912" y="942"/>
                </a:lnTo>
                <a:lnTo>
                  <a:pt x="911" y="940"/>
                </a:lnTo>
                <a:lnTo>
                  <a:pt x="907" y="934"/>
                </a:lnTo>
                <a:lnTo>
                  <a:pt x="906" y="932"/>
                </a:lnTo>
                <a:lnTo>
                  <a:pt x="904" y="930"/>
                </a:lnTo>
                <a:lnTo>
                  <a:pt x="902" y="924"/>
                </a:lnTo>
                <a:lnTo>
                  <a:pt x="901" y="923"/>
                </a:lnTo>
                <a:lnTo>
                  <a:pt x="900" y="921"/>
                </a:lnTo>
                <a:lnTo>
                  <a:pt x="898" y="917"/>
                </a:lnTo>
                <a:lnTo>
                  <a:pt x="898" y="915"/>
                </a:lnTo>
                <a:lnTo>
                  <a:pt x="897" y="913"/>
                </a:lnTo>
                <a:lnTo>
                  <a:pt x="897" y="910"/>
                </a:lnTo>
                <a:lnTo>
                  <a:pt x="895" y="910"/>
                </a:lnTo>
                <a:lnTo>
                  <a:pt x="895" y="908"/>
                </a:lnTo>
                <a:lnTo>
                  <a:pt x="895" y="906"/>
                </a:lnTo>
                <a:lnTo>
                  <a:pt x="895" y="905"/>
                </a:lnTo>
                <a:lnTo>
                  <a:pt x="897" y="900"/>
                </a:lnTo>
                <a:lnTo>
                  <a:pt x="897" y="896"/>
                </a:lnTo>
                <a:lnTo>
                  <a:pt x="897" y="895"/>
                </a:lnTo>
                <a:lnTo>
                  <a:pt x="898" y="891"/>
                </a:lnTo>
                <a:lnTo>
                  <a:pt x="898" y="889"/>
                </a:lnTo>
                <a:lnTo>
                  <a:pt x="900" y="883"/>
                </a:lnTo>
                <a:lnTo>
                  <a:pt x="901" y="880"/>
                </a:lnTo>
                <a:lnTo>
                  <a:pt x="903" y="874"/>
                </a:lnTo>
                <a:lnTo>
                  <a:pt x="907" y="868"/>
                </a:lnTo>
                <a:lnTo>
                  <a:pt x="908" y="864"/>
                </a:lnTo>
                <a:lnTo>
                  <a:pt x="909" y="862"/>
                </a:lnTo>
                <a:lnTo>
                  <a:pt x="910" y="858"/>
                </a:lnTo>
                <a:lnTo>
                  <a:pt x="912" y="856"/>
                </a:lnTo>
                <a:lnTo>
                  <a:pt x="913" y="854"/>
                </a:lnTo>
                <a:lnTo>
                  <a:pt x="915" y="853"/>
                </a:lnTo>
                <a:lnTo>
                  <a:pt x="916" y="851"/>
                </a:lnTo>
                <a:lnTo>
                  <a:pt x="917" y="850"/>
                </a:lnTo>
                <a:lnTo>
                  <a:pt x="918" y="849"/>
                </a:lnTo>
                <a:lnTo>
                  <a:pt x="920" y="848"/>
                </a:lnTo>
                <a:lnTo>
                  <a:pt x="925" y="847"/>
                </a:lnTo>
                <a:lnTo>
                  <a:pt x="929" y="846"/>
                </a:lnTo>
                <a:lnTo>
                  <a:pt x="930" y="845"/>
                </a:lnTo>
                <a:lnTo>
                  <a:pt x="933" y="845"/>
                </a:lnTo>
                <a:lnTo>
                  <a:pt x="936" y="843"/>
                </a:lnTo>
                <a:lnTo>
                  <a:pt x="942" y="841"/>
                </a:lnTo>
                <a:lnTo>
                  <a:pt x="946" y="840"/>
                </a:lnTo>
                <a:lnTo>
                  <a:pt x="950" y="840"/>
                </a:lnTo>
                <a:lnTo>
                  <a:pt x="955" y="839"/>
                </a:lnTo>
                <a:lnTo>
                  <a:pt x="961" y="838"/>
                </a:lnTo>
                <a:lnTo>
                  <a:pt x="978" y="837"/>
                </a:lnTo>
                <a:lnTo>
                  <a:pt x="981" y="837"/>
                </a:lnTo>
                <a:lnTo>
                  <a:pt x="982" y="837"/>
                </a:lnTo>
                <a:lnTo>
                  <a:pt x="984" y="836"/>
                </a:lnTo>
                <a:lnTo>
                  <a:pt x="986" y="836"/>
                </a:lnTo>
                <a:lnTo>
                  <a:pt x="988" y="834"/>
                </a:lnTo>
                <a:lnTo>
                  <a:pt x="990" y="834"/>
                </a:lnTo>
                <a:lnTo>
                  <a:pt x="992" y="833"/>
                </a:lnTo>
                <a:lnTo>
                  <a:pt x="993" y="833"/>
                </a:lnTo>
                <a:lnTo>
                  <a:pt x="994" y="832"/>
                </a:lnTo>
                <a:lnTo>
                  <a:pt x="995" y="832"/>
                </a:lnTo>
                <a:lnTo>
                  <a:pt x="995" y="831"/>
                </a:lnTo>
                <a:lnTo>
                  <a:pt x="996" y="830"/>
                </a:lnTo>
                <a:lnTo>
                  <a:pt x="997" y="830"/>
                </a:lnTo>
                <a:lnTo>
                  <a:pt x="998" y="826"/>
                </a:lnTo>
                <a:lnTo>
                  <a:pt x="999" y="824"/>
                </a:lnTo>
                <a:lnTo>
                  <a:pt x="999" y="823"/>
                </a:lnTo>
                <a:lnTo>
                  <a:pt x="999" y="822"/>
                </a:lnTo>
                <a:lnTo>
                  <a:pt x="999" y="821"/>
                </a:lnTo>
                <a:lnTo>
                  <a:pt x="998" y="818"/>
                </a:lnTo>
                <a:lnTo>
                  <a:pt x="996" y="816"/>
                </a:lnTo>
                <a:lnTo>
                  <a:pt x="995" y="815"/>
                </a:lnTo>
                <a:lnTo>
                  <a:pt x="994" y="814"/>
                </a:lnTo>
                <a:lnTo>
                  <a:pt x="993" y="812"/>
                </a:lnTo>
                <a:lnTo>
                  <a:pt x="989" y="808"/>
                </a:lnTo>
                <a:lnTo>
                  <a:pt x="986" y="804"/>
                </a:lnTo>
                <a:lnTo>
                  <a:pt x="984" y="801"/>
                </a:lnTo>
                <a:lnTo>
                  <a:pt x="982" y="800"/>
                </a:lnTo>
                <a:lnTo>
                  <a:pt x="981" y="799"/>
                </a:lnTo>
                <a:lnTo>
                  <a:pt x="980" y="798"/>
                </a:lnTo>
                <a:lnTo>
                  <a:pt x="980" y="796"/>
                </a:lnTo>
                <a:lnTo>
                  <a:pt x="979" y="794"/>
                </a:lnTo>
                <a:lnTo>
                  <a:pt x="979" y="792"/>
                </a:lnTo>
                <a:lnTo>
                  <a:pt x="979" y="791"/>
                </a:lnTo>
                <a:lnTo>
                  <a:pt x="980" y="790"/>
                </a:lnTo>
                <a:lnTo>
                  <a:pt x="980" y="787"/>
                </a:lnTo>
                <a:lnTo>
                  <a:pt x="981" y="786"/>
                </a:lnTo>
                <a:lnTo>
                  <a:pt x="982" y="784"/>
                </a:lnTo>
                <a:lnTo>
                  <a:pt x="982" y="783"/>
                </a:lnTo>
                <a:lnTo>
                  <a:pt x="987" y="780"/>
                </a:lnTo>
                <a:lnTo>
                  <a:pt x="996" y="775"/>
                </a:lnTo>
                <a:lnTo>
                  <a:pt x="1005" y="771"/>
                </a:lnTo>
                <a:lnTo>
                  <a:pt x="1011" y="767"/>
                </a:lnTo>
                <a:lnTo>
                  <a:pt x="1025" y="754"/>
                </a:lnTo>
                <a:lnTo>
                  <a:pt x="1030" y="749"/>
                </a:lnTo>
                <a:lnTo>
                  <a:pt x="1031" y="749"/>
                </a:lnTo>
                <a:lnTo>
                  <a:pt x="1032" y="747"/>
                </a:lnTo>
                <a:lnTo>
                  <a:pt x="1033" y="746"/>
                </a:lnTo>
                <a:lnTo>
                  <a:pt x="1033" y="744"/>
                </a:lnTo>
                <a:lnTo>
                  <a:pt x="1035" y="740"/>
                </a:lnTo>
                <a:lnTo>
                  <a:pt x="1036" y="736"/>
                </a:lnTo>
                <a:lnTo>
                  <a:pt x="1037" y="731"/>
                </a:lnTo>
                <a:lnTo>
                  <a:pt x="1037" y="728"/>
                </a:lnTo>
                <a:lnTo>
                  <a:pt x="1038" y="728"/>
                </a:lnTo>
                <a:lnTo>
                  <a:pt x="1038" y="726"/>
                </a:lnTo>
                <a:lnTo>
                  <a:pt x="1037" y="723"/>
                </a:lnTo>
                <a:lnTo>
                  <a:pt x="1032" y="711"/>
                </a:lnTo>
                <a:lnTo>
                  <a:pt x="1031" y="707"/>
                </a:lnTo>
                <a:lnTo>
                  <a:pt x="1031" y="706"/>
                </a:lnTo>
                <a:lnTo>
                  <a:pt x="1030" y="700"/>
                </a:lnTo>
                <a:lnTo>
                  <a:pt x="1029" y="700"/>
                </a:lnTo>
                <a:lnTo>
                  <a:pt x="1027" y="692"/>
                </a:lnTo>
                <a:lnTo>
                  <a:pt x="1024" y="687"/>
                </a:lnTo>
                <a:lnTo>
                  <a:pt x="1022" y="682"/>
                </a:lnTo>
                <a:lnTo>
                  <a:pt x="1021" y="679"/>
                </a:lnTo>
                <a:lnTo>
                  <a:pt x="1020" y="675"/>
                </a:lnTo>
                <a:lnTo>
                  <a:pt x="1018" y="672"/>
                </a:lnTo>
                <a:lnTo>
                  <a:pt x="1016" y="670"/>
                </a:lnTo>
                <a:lnTo>
                  <a:pt x="1016" y="669"/>
                </a:lnTo>
                <a:lnTo>
                  <a:pt x="1015" y="665"/>
                </a:lnTo>
                <a:lnTo>
                  <a:pt x="1012" y="659"/>
                </a:lnTo>
                <a:lnTo>
                  <a:pt x="1011" y="654"/>
                </a:lnTo>
                <a:lnTo>
                  <a:pt x="1010" y="653"/>
                </a:lnTo>
                <a:lnTo>
                  <a:pt x="1008" y="650"/>
                </a:lnTo>
                <a:lnTo>
                  <a:pt x="1010" y="649"/>
                </a:lnTo>
                <a:lnTo>
                  <a:pt x="1010" y="648"/>
                </a:lnTo>
                <a:lnTo>
                  <a:pt x="1012" y="646"/>
                </a:lnTo>
                <a:lnTo>
                  <a:pt x="1013" y="644"/>
                </a:lnTo>
                <a:lnTo>
                  <a:pt x="1014" y="641"/>
                </a:lnTo>
                <a:lnTo>
                  <a:pt x="1014" y="640"/>
                </a:lnTo>
                <a:lnTo>
                  <a:pt x="1015" y="640"/>
                </a:lnTo>
                <a:lnTo>
                  <a:pt x="1016" y="639"/>
                </a:lnTo>
                <a:lnTo>
                  <a:pt x="1022" y="632"/>
                </a:lnTo>
                <a:lnTo>
                  <a:pt x="1023" y="631"/>
                </a:lnTo>
                <a:lnTo>
                  <a:pt x="1024" y="630"/>
                </a:lnTo>
                <a:lnTo>
                  <a:pt x="1027" y="628"/>
                </a:lnTo>
                <a:lnTo>
                  <a:pt x="1030" y="623"/>
                </a:lnTo>
                <a:lnTo>
                  <a:pt x="1032" y="622"/>
                </a:lnTo>
                <a:lnTo>
                  <a:pt x="1033" y="620"/>
                </a:lnTo>
                <a:lnTo>
                  <a:pt x="1035" y="620"/>
                </a:lnTo>
                <a:lnTo>
                  <a:pt x="1037" y="617"/>
                </a:lnTo>
                <a:lnTo>
                  <a:pt x="1037" y="616"/>
                </a:lnTo>
                <a:lnTo>
                  <a:pt x="1037" y="615"/>
                </a:lnTo>
                <a:lnTo>
                  <a:pt x="1038" y="615"/>
                </a:lnTo>
                <a:lnTo>
                  <a:pt x="1039" y="612"/>
                </a:lnTo>
                <a:lnTo>
                  <a:pt x="1041" y="606"/>
                </a:lnTo>
                <a:lnTo>
                  <a:pt x="1045" y="600"/>
                </a:lnTo>
                <a:lnTo>
                  <a:pt x="1045" y="599"/>
                </a:lnTo>
                <a:lnTo>
                  <a:pt x="1046" y="598"/>
                </a:lnTo>
                <a:lnTo>
                  <a:pt x="1046" y="597"/>
                </a:lnTo>
                <a:lnTo>
                  <a:pt x="1046" y="596"/>
                </a:lnTo>
                <a:lnTo>
                  <a:pt x="1047" y="596"/>
                </a:lnTo>
                <a:lnTo>
                  <a:pt x="1048" y="591"/>
                </a:lnTo>
                <a:lnTo>
                  <a:pt x="1049" y="588"/>
                </a:lnTo>
                <a:lnTo>
                  <a:pt x="1050" y="582"/>
                </a:lnTo>
                <a:lnTo>
                  <a:pt x="1050" y="580"/>
                </a:lnTo>
                <a:lnTo>
                  <a:pt x="1051" y="579"/>
                </a:lnTo>
                <a:lnTo>
                  <a:pt x="1051" y="578"/>
                </a:lnTo>
                <a:lnTo>
                  <a:pt x="1051" y="577"/>
                </a:lnTo>
                <a:lnTo>
                  <a:pt x="1051" y="575"/>
                </a:lnTo>
                <a:lnTo>
                  <a:pt x="1053" y="574"/>
                </a:lnTo>
                <a:lnTo>
                  <a:pt x="1053" y="573"/>
                </a:lnTo>
                <a:lnTo>
                  <a:pt x="1053" y="572"/>
                </a:lnTo>
                <a:lnTo>
                  <a:pt x="1053" y="571"/>
                </a:lnTo>
                <a:lnTo>
                  <a:pt x="1051" y="567"/>
                </a:lnTo>
                <a:lnTo>
                  <a:pt x="1051" y="563"/>
                </a:lnTo>
                <a:lnTo>
                  <a:pt x="1050" y="562"/>
                </a:lnTo>
                <a:lnTo>
                  <a:pt x="1050" y="555"/>
                </a:lnTo>
                <a:lnTo>
                  <a:pt x="1049" y="555"/>
                </a:lnTo>
                <a:lnTo>
                  <a:pt x="1049" y="552"/>
                </a:lnTo>
                <a:lnTo>
                  <a:pt x="1049" y="550"/>
                </a:lnTo>
                <a:lnTo>
                  <a:pt x="1049" y="549"/>
                </a:lnTo>
                <a:lnTo>
                  <a:pt x="1048" y="548"/>
                </a:lnTo>
                <a:lnTo>
                  <a:pt x="1048" y="547"/>
                </a:lnTo>
                <a:lnTo>
                  <a:pt x="1048" y="545"/>
                </a:lnTo>
                <a:lnTo>
                  <a:pt x="1046" y="537"/>
                </a:lnTo>
                <a:lnTo>
                  <a:pt x="1046" y="533"/>
                </a:lnTo>
                <a:lnTo>
                  <a:pt x="1045" y="532"/>
                </a:lnTo>
                <a:lnTo>
                  <a:pt x="1045" y="531"/>
                </a:lnTo>
                <a:lnTo>
                  <a:pt x="1044" y="530"/>
                </a:lnTo>
                <a:lnTo>
                  <a:pt x="1042" y="528"/>
                </a:lnTo>
                <a:lnTo>
                  <a:pt x="1041" y="525"/>
                </a:lnTo>
                <a:lnTo>
                  <a:pt x="1040" y="523"/>
                </a:lnTo>
                <a:lnTo>
                  <a:pt x="1039" y="522"/>
                </a:lnTo>
                <a:lnTo>
                  <a:pt x="1039" y="521"/>
                </a:lnTo>
                <a:lnTo>
                  <a:pt x="1038" y="520"/>
                </a:lnTo>
                <a:lnTo>
                  <a:pt x="1038" y="519"/>
                </a:lnTo>
                <a:lnTo>
                  <a:pt x="1037" y="518"/>
                </a:lnTo>
                <a:lnTo>
                  <a:pt x="1035" y="516"/>
                </a:lnTo>
                <a:lnTo>
                  <a:pt x="1033" y="516"/>
                </a:lnTo>
                <a:lnTo>
                  <a:pt x="1033" y="515"/>
                </a:lnTo>
                <a:lnTo>
                  <a:pt x="1032" y="515"/>
                </a:lnTo>
                <a:lnTo>
                  <a:pt x="1030" y="514"/>
                </a:lnTo>
                <a:lnTo>
                  <a:pt x="1029" y="513"/>
                </a:lnTo>
                <a:lnTo>
                  <a:pt x="1028" y="512"/>
                </a:lnTo>
                <a:lnTo>
                  <a:pt x="1027" y="512"/>
                </a:lnTo>
                <a:lnTo>
                  <a:pt x="1025" y="512"/>
                </a:lnTo>
                <a:lnTo>
                  <a:pt x="1025" y="511"/>
                </a:lnTo>
                <a:lnTo>
                  <a:pt x="1024" y="511"/>
                </a:lnTo>
                <a:lnTo>
                  <a:pt x="1023" y="511"/>
                </a:lnTo>
                <a:lnTo>
                  <a:pt x="1022" y="510"/>
                </a:lnTo>
                <a:lnTo>
                  <a:pt x="1019" y="510"/>
                </a:lnTo>
                <a:lnTo>
                  <a:pt x="1016" y="510"/>
                </a:lnTo>
                <a:lnTo>
                  <a:pt x="1015" y="508"/>
                </a:lnTo>
                <a:lnTo>
                  <a:pt x="1011" y="508"/>
                </a:lnTo>
                <a:lnTo>
                  <a:pt x="1001" y="506"/>
                </a:lnTo>
                <a:lnTo>
                  <a:pt x="997" y="505"/>
                </a:lnTo>
                <a:lnTo>
                  <a:pt x="996" y="505"/>
                </a:lnTo>
                <a:lnTo>
                  <a:pt x="995" y="505"/>
                </a:lnTo>
                <a:lnTo>
                  <a:pt x="994" y="504"/>
                </a:lnTo>
                <a:lnTo>
                  <a:pt x="993" y="504"/>
                </a:lnTo>
                <a:lnTo>
                  <a:pt x="992" y="504"/>
                </a:lnTo>
                <a:lnTo>
                  <a:pt x="990" y="504"/>
                </a:lnTo>
                <a:lnTo>
                  <a:pt x="989" y="504"/>
                </a:lnTo>
                <a:lnTo>
                  <a:pt x="988" y="504"/>
                </a:lnTo>
                <a:lnTo>
                  <a:pt x="987" y="504"/>
                </a:lnTo>
                <a:lnTo>
                  <a:pt x="985" y="505"/>
                </a:lnTo>
                <a:lnTo>
                  <a:pt x="980" y="506"/>
                </a:lnTo>
                <a:lnTo>
                  <a:pt x="976" y="507"/>
                </a:lnTo>
                <a:lnTo>
                  <a:pt x="972" y="508"/>
                </a:lnTo>
                <a:lnTo>
                  <a:pt x="970" y="510"/>
                </a:lnTo>
                <a:lnTo>
                  <a:pt x="968" y="510"/>
                </a:lnTo>
                <a:lnTo>
                  <a:pt x="961" y="512"/>
                </a:lnTo>
                <a:lnTo>
                  <a:pt x="958" y="513"/>
                </a:lnTo>
                <a:lnTo>
                  <a:pt x="956" y="513"/>
                </a:lnTo>
                <a:lnTo>
                  <a:pt x="955" y="513"/>
                </a:lnTo>
                <a:lnTo>
                  <a:pt x="955" y="514"/>
                </a:lnTo>
                <a:lnTo>
                  <a:pt x="953" y="515"/>
                </a:lnTo>
                <a:lnTo>
                  <a:pt x="951" y="518"/>
                </a:lnTo>
                <a:lnTo>
                  <a:pt x="947" y="522"/>
                </a:lnTo>
                <a:lnTo>
                  <a:pt x="945" y="523"/>
                </a:lnTo>
                <a:lnTo>
                  <a:pt x="944" y="524"/>
                </a:lnTo>
                <a:lnTo>
                  <a:pt x="943" y="525"/>
                </a:lnTo>
                <a:lnTo>
                  <a:pt x="942" y="527"/>
                </a:lnTo>
                <a:lnTo>
                  <a:pt x="941" y="528"/>
                </a:lnTo>
                <a:lnTo>
                  <a:pt x="938" y="530"/>
                </a:lnTo>
                <a:lnTo>
                  <a:pt x="937" y="529"/>
                </a:lnTo>
                <a:lnTo>
                  <a:pt x="936" y="529"/>
                </a:lnTo>
                <a:lnTo>
                  <a:pt x="935" y="528"/>
                </a:lnTo>
                <a:lnTo>
                  <a:pt x="933" y="528"/>
                </a:lnTo>
                <a:lnTo>
                  <a:pt x="930" y="527"/>
                </a:lnTo>
                <a:lnTo>
                  <a:pt x="929" y="525"/>
                </a:lnTo>
                <a:lnTo>
                  <a:pt x="925" y="524"/>
                </a:lnTo>
                <a:lnTo>
                  <a:pt x="923" y="523"/>
                </a:lnTo>
                <a:lnTo>
                  <a:pt x="915" y="512"/>
                </a:lnTo>
                <a:lnTo>
                  <a:pt x="911" y="508"/>
                </a:lnTo>
                <a:lnTo>
                  <a:pt x="911" y="507"/>
                </a:lnTo>
                <a:lnTo>
                  <a:pt x="909" y="505"/>
                </a:lnTo>
                <a:lnTo>
                  <a:pt x="901" y="495"/>
                </a:lnTo>
                <a:lnTo>
                  <a:pt x="899" y="491"/>
                </a:lnTo>
                <a:lnTo>
                  <a:pt x="898" y="489"/>
                </a:lnTo>
                <a:lnTo>
                  <a:pt x="895" y="480"/>
                </a:lnTo>
                <a:lnTo>
                  <a:pt x="889" y="449"/>
                </a:lnTo>
                <a:lnTo>
                  <a:pt x="887" y="448"/>
                </a:lnTo>
                <a:lnTo>
                  <a:pt x="887" y="441"/>
                </a:lnTo>
                <a:lnTo>
                  <a:pt x="887" y="440"/>
                </a:lnTo>
                <a:lnTo>
                  <a:pt x="886" y="438"/>
                </a:lnTo>
                <a:lnTo>
                  <a:pt x="886" y="433"/>
                </a:lnTo>
                <a:lnTo>
                  <a:pt x="885" y="428"/>
                </a:lnTo>
                <a:lnTo>
                  <a:pt x="885" y="421"/>
                </a:lnTo>
                <a:lnTo>
                  <a:pt x="884" y="418"/>
                </a:lnTo>
                <a:lnTo>
                  <a:pt x="883" y="406"/>
                </a:lnTo>
                <a:lnTo>
                  <a:pt x="881" y="389"/>
                </a:lnTo>
                <a:lnTo>
                  <a:pt x="880" y="372"/>
                </a:lnTo>
                <a:lnTo>
                  <a:pt x="877" y="361"/>
                </a:lnTo>
                <a:lnTo>
                  <a:pt x="877" y="360"/>
                </a:lnTo>
                <a:lnTo>
                  <a:pt x="877" y="357"/>
                </a:lnTo>
                <a:lnTo>
                  <a:pt x="876" y="357"/>
                </a:lnTo>
                <a:lnTo>
                  <a:pt x="873" y="348"/>
                </a:lnTo>
                <a:lnTo>
                  <a:pt x="867" y="344"/>
                </a:lnTo>
                <a:lnTo>
                  <a:pt x="861" y="339"/>
                </a:lnTo>
                <a:lnTo>
                  <a:pt x="852" y="336"/>
                </a:lnTo>
                <a:lnTo>
                  <a:pt x="850" y="336"/>
                </a:lnTo>
                <a:lnTo>
                  <a:pt x="844" y="335"/>
                </a:lnTo>
                <a:lnTo>
                  <a:pt x="841" y="337"/>
                </a:lnTo>
                <a:lnTo>
                  <a:pt x="837" y="340"/>
                </a:lnTo>
                <a:lnTo>
                  <a:pt x="832" y="344"/>
                </a:lnTo>
                <a:lnTo>
                  <a:pt x="829" y="346"/>
                </a:lnTo>
                <a:lnTo>
                  <a:pt x="828" y="347"/>
                </a:lnTo>
                <a:lnTo>
                  <a:pt x="826" y="348"/>
                </a:lnTo>
                <a:lnTo>
                  <a:pt x="825" y="348"/>
                </a:lnTo>
                <a:lnTo>
                  <a:pt x="822" y="351"/>
                </a:lnTo>
                <a:lnTo>
                  <a:pt x="818" y="354"/>
                </a:lnTo>
                <a:lnTo>
                  <a:pt x="815" y="355"/>
                </a:lnTo>
                <a:lnTo>
                  <a:pt x="814" y="356"/>
                </a:lnTo>
                <a:lnTo>
                  <a:pt x="813" y="356"/>
                </a:lnTo>
                <a:lnTo>
                  <a:pt x="813" y="357"/>
                </a:lnTo>
                <a:lnTo>
                  <a:pt x="812" y="357"/>
                </a:lnTo>
                <a:lnTo>
                  <a:pt x="808" y="359"/>
                </a:lnTo>
                <a:lnTo>
                  <a:pt x="805" y="359"/>
                </a:lnTo>
                <a:lnTo>
                  <a:pt x="804" y="359"/>
                </a:lnTo>
                <a:lnTo>
                  <a:pt x="803" y="359"/>
                </a:lnTo>
                <a:lnTo>
                  <a:pt x="791" y="353"/>
                </a:lnTo>
                <a:lnTo>
                  <a:pt x="785" y="343"/>
                </a:lnTo>
                <a:lnTo>
                  <a:pt x="769" y="318"/>
                </a:lnTo>
                <a:lnTo>
                  <a:pt x="763" y="310"/>
                </a:lnTo>
                <a:lnTo>
                  <a:pt x="762" y="307"/>
                </a:lnTo>
                <a:lnTo>
                  <a:pt x="761" y="307"/>
                </a:lnTo>
                <a:lnTo>
                  <a:pt x="761" y="306"/>
                </a:lnTo>
                <a:lnTo>
                  <a:pt x="754" y="298"/>
                </a:lnTo>
                <a:lnTo>
                  <a:pt x="745" y="287"/>
                </a:lnTo>
                <a:lnTo>
                  <a:pt x="734" y="277"/>
                </a:lnTo>
                <a:lnTo>
                  <a:pt x="729" y="271"/>
                </a:lnTo>
                <a:lnTo>
                  <a:pt x="728" y="271"/>
                </a:lnTo>
                <a:lnTo>
                  <a:pt x="727" y="270"/>
                </a:lnTo>
                <a:lnTo>
                  <a:pt x="721" y="264"/>
                </a:lnTo>
                <a:lnTo>
                  <a:pt x="712" y="255"/>
                </a:lnTo>
                <a:lnTo>
                  <a:pt x="703" y="247"/>
                </a:lnTo>
                <a:lnTo>
                  <a:pt x="697" y="242"/>
                </a:lnTo>
                <a:lnTo>
                  <a:pt x="696" y="240"/>
                </a:lnTo>
                <a:lnTo>
                  <a:pt x="691" y="235"/>
                </a:lnTo>
                <a:lnTo>
                  <a:pt x="688" y="232"/>
                </a:lnTo>
                <a:lnTo>
                  <a:pt x="686" y="228"/>
                </a:lnTo>
                <a:lnTo>
                  <a:pt x="684" y="224"/>
                </a:lnTo>
                <a:lnTo>
                  <a:pt x="683" y="222"/>
                </a:lnTo>
                <a:lnTo>
                  <a:pt x="682" y="219"/>
                </a:lnTo>
                <a:lnTo>
                  <a:pt x="679" y="212"/>
                </a:lnTo>
                <a:lnTo>
                  <a:pt x="674" y="192"/>
                </a:lnTo>
                <a:lnTo>
                  <a:pt x="674" y="190"/>
                </a:lnTo>
                <a:lnTo>
                  <a:pt x="673" y="186"/>
                </a:lnTo>
                <a:lnTo>
                  <a:pt x="673" y="184"/>
                </a:lnTo>
                <a:lnTo>
                  <a:pt x="673" y="180"/>
                </a:lnTo>
                <a:lnTo>
                  <a:pt x="673" y="178"/>
                </a:lnTo>
                <a:lnTo>
                  <a:pt x="673" y="175"/>
                </a:lnTo>
                <a:lnTo>
                  <a:pt x="673" y="171"/>
                </a:lnTo>
                <a:lnTo>
                  <a:pt x="674" y="168"/>
                </a:lnTo>
                <a:lnTo>
                  <a:pt x="675" y="164"/>
                </a:lnTo>
                <a:lnTo>
                  <a:pt x="676" y="160"/>
                </a:lnTo>
                <a:lnTo>
                  <a:pt x="677" y="157"/>
                </a:lnTo>
                <a:lnTo>
                  <a:pt x="679" y="154"/>
                </a:lnTo>
                <a:lnTo>
                  <a:pt x="680" y="151"/>
                </a:lnTo>
                <a:lnTo>
                  <a:pt x="683" y="147"/>
                </a:lnTo>
                <a:lnTo>
                  <a:pt x="686" y="145"/>
                </a:lnTo>
                <a:lnTo>
                  <a:pt x="688" y="143"/>
                </a:lnTo>
                <a:lnTo>
                  <a:pt x="691" y="140"/>
                </a:lnTo>
                <a:lnTo>
                  <a:pt x="694" y="138"/>
                </a:lnTo>
                <a:lnTo>
                  <a:pt x="699" y="135"/>
                </a:lnTo>
                <a:lnTo>
                  <a:pt x="702" y="131"/>
                </a:lnTo>
                <a:lnTo>
                  <a:pt x="709" y="126"/>
                </a:lnTo>
                <a:lnTo>
                  <a:pt x="712" y="123"/>
                </a:lnTo>
                <a:lnTo>
                  <a:pt x="717" y="119"/>
                </a:lnTo>
                <a:lnTo>
                  <a:pt x="720" y="115"/>
                </a:lnTo>
                <a:lnTo>
                  <a:pt x="721" y="113"/>
                </a:lnTo>
                <a:lnTo>
                  <a:pt x="727" y="109"/>
                </a:lnTo>
                <a:lnTo>
                  <a:pt x="731" y="104"/>
                </a:lnTo>
                <a:lnTo>
                  <a:pt x="734" y="102"/>
                </a:lnTo>
                <a:lnTo>
                  <a:pt x="736" y="98"/>
                </a:lnTo>
                <a:lnTo>
                  <a:pt x="739" y="95"/>
                </a:lnTo>
                <a:lnTo>
                  <a:pt x="742" y="92"/>
                </a:lnTo>
                <a:lnTo>
                  <a:pt x="743" y="90"/>
                </a:lnTo>
                <a:lnTo>
                  <a:pt x="747" y="85"/>
                </a:lnTo>
                <a:lnTo>
                  <a:pt x="748" y="83"/>
                </a:lnTo>
                <a:lnTo>
                  <a:pt x="749" y="81"/>
                </a:lnTo>
                <a:lnTo>
                  <a:pt x="751" y="79"/>
                </a:lnTo>
                <a:lnTo>
                  <a:pt x="753" y="76"/>
                </a:lnTo>
                <a:lnTo>
                  <a:pt x="754" y="73"/>
                </a:lnTo>
                <a:lnTo>
                  <a:pt x="755" y="70"/>
                </a:lnTo>
                <a:lnTo>
                  <a:pt x="756" y="69"/>
                </a:lnTo>
                <a:lnTo>
                  <a:pt x="757" y="67"/>
                </a:lnTo>
                <a:lnTo>
                  <a:pt x="759" y="64"/>
                </a:lnTo>
                <a:lnTo>
                  <a:pt x="759" y="61"/>
                </a:lnTo>
                <a:lnTo>
                  <a:pt x="759" y="60"/>
                </a:lnTo>
                <a:lnTo>
                  <a:pt x="759" y="59"/>
                </a:lnTo>
                <a:lnTo>
                  <a:pt x="759" y="55"/>
                </a:lnTo>
                <a:lnTo>
                  <a:pt x="760" y="52"/>
                </a:lnTo>
                <a:lnTo>
                  <a:pt x="760" y="46"/>
                </a:lnTo>
                <a:lnTo>
                  <a:pt x="760" y="42"/>
                </a:lnTo>
                <a:lnTo>
                  <a:pt x="760" y="41"/>
                </a:lnTo>
                <a:lnTo>
                  <a:pt x="760" y="36"/>
                </a:lnTo>
                <a:lnTo>
                  <a:pt x="760" y="34"/>
                </a:lnTo>
                <a:lnTo>
                  <a:pt x="761" y="29"/>
                </a:lnTo>
                <a:lnTo>
                  <a:pt x="762" y="25"/>
                </a:lnTo>
                <a:lnTo>
                  <a:pt x="762" y="20"/>
                </a:lnTo>
                <a:lnTo>
                  <a:pt x="762" y="17"/>
                </a:lnTo>
                <a:lnTo>
                  <a:pt x="762" y="13"/>
                </a:lnTo>
                <a:lnTo>
                  <a:pt x="763" y="10"/>
                </a:lnTo>
                <a:lnTo>
                  <a:pt x="764" y="6"/>
                </a:lnTo>
                <a:lnTo>
                  <a:pt x="765" y="1"/>
                </a:lnTo>
                <a:lnTo>
                  <a:pt x="766" y="1"/>
                </a:lnTo>
                <a:lnTo>
                  <a:pt x="768" y="1"/>
                </a:lnTo>
                <a:lnTo>
                  <a:pt x="769" y="1"/>
                </a:lnTo>
                <a:lnTo>
                  <a:pt x="769" y="2"/>
                </a:lnTo>
                <a:lnTo>
                  <a:pt x="770" y="2"/>
                </a:lnTo>
                <a:lnTo>
                  <a:pt x="771" y="2"/>
                </a:lnTo>
                <a:lnTo>
                  <a:pt x="778" y="2"/>
                </a:lnTo>
                <a:lnTo>
                  <a:pt x="780" y="2"/>
                </a:lnTo>
                <a:lnTo>
                  <a:pt x="783" y="2"/>
                </a:lnTo>
                <a:lnTo>
                  <a:pt x="790" y="2"/>
                </a:lnTo>
                <a:lnTo>
                  <a:pt x="792" y="2"/>
                </a:lnTo>
                <a:lnTo>
                  <a:pt x="794" y="2"/>
                </a:lnTo>
                <a:lnTo>
                  <a:pt x="796" y="2"/>
                </a:lnTo>
                <a:lnTo>
                  <a:pt x="797" y="2"/>
                </a:lnTo>
                <a:lnTo>
                  <a:pt x="800" y="2"/>
                </a:lnTo>
                <a:lnTo>
                  <a:pt x="812" y="2"/>
                </a:lnTo>
                <a:lnTo>
                  <a:pt x="815" y="2"/>
                </a:lnTo>
                <a:lnTo>
                  <a:pt x="816" y="2"/>
                </a:lnTo>
                <a:lnTo>
                  <a:pt x="817" y="2"/>
                </a:lnTo>
                <a:lnTo>
                  <a:pt x="822" y="2"/>
                </a:lnTo>
                <a:lnTo>
                  <a:pt x="838" y="2"/>
                </a:lnTo>
                <a:lnTo>
                  <a:pt x="842" y="2"/>
                </a:lnTo>
                <a:lnTo>
                  <a:pt x="843" y="2"/>
                </a:lnTo>
                <a:lnTo>
                  <a:pt x="867" y="2"/>
                </a:lnTo>
                <a:lnTo>
                  <a:pt x="871" y="2"/>
                </a:lnTo>
                <a:lnTo>
                  <a:pt x="875" y="1"/>
                </a:lnTo>
                <a:lnTo>
                  <a:pt x="889" y="0"/>
                </a:lnTo>
                <a:lnTo>
                  <a:pt x="893" y="0"/>
                </a:lnTo>
                <a:lnTo>
                  <a:pt x="894" y="0"/>
                </a:lnTo>
                <a:lnTo>
                  <a:pt x="897" y="0"/>
                </a:lnTo>
                <a:lnTo>
                  <a:pt x="898" y="0"/>
                </a:lnTo>
                <a:lnTo>
                  <a:pt x="899" y="0"/>
                </a:lnTo>
                <a:lnTo>
                  <a:pt x="908" y="0"/>
                </a:lnTo>
                <a:lnTo>
                  <a:pt x="926" y="0"/>
                </a:lnTo>
                <a:lnTo>
                  <a:pt x="939" y="0"/>
                </a:lnTo>
                <a:lnTo>
                  <a:pt x="951" y="0"/>
                </a:lnTo>
                <a:lnTo>
                  <a:pt x="952" y="0"/>
                </a:lnTo>
                <a:lnTo>
                  <a:pt x="953" y="0"/>
                </a:lnTo>
                <a:lnTo>
                  <a:pt x="963" y="0"/>
                </a:lnTo>
                <a:lnTo>
                  <a:pt x="996" y="0"/>
                </a:lnTo>
                <a:lnTo>
                  <a:pt x="1006" y="0"/>
                </a:lnTo>
                <a:lnTo>
                  <a:pt x="1007" y="0"/>
                </a:lnTo>
                <a:lnTo>
                  <a:pt x="1013" y="0"/>
                </a:lnTo>
                <a:lnTo>
                  <a:pt x="1030" y="1"/>
                </a:lnTo>
                <a:lnTo>
                  <a:pt x="1036" y="1"/>
                </a:lnTo>
                <a:lnTo>
                  <a:pt x="1040" y="1"/>
                </a:lnTo>
                <a:lnTo>
                  <a:pt x="1057" y="2"/>
                </a:lnTo>
                <a:lnTo>
                  <a:pt x="1063" y="2"/>
                </a:lnTo>
                <a:lnTo>
                  <a:pt x="1090" y="4"/>
                </a:lnTo>
                <a:lnTo>
                  <a:pt x="1100" y="4"/>
                </a:lnTo>
                <a:lnTo>
                  <a:pt x="1101" y="4"/>
                </a:lnTo>
                <a:lnTo>
                  <a:pt x="1102" y="4"/>
                </a:lnTo>
                <a:lnTo>
                  <a:pt x="1117" y="6"/>
                </a:lnTo>
                <a:lnTo>
                  <a:pt x="1118" y="6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864" name="Freeform 1655">
            <a:extLst>
              <a:ext uri="{FF2B5EF4-FFF2-40B4-BE49-F238E27FC236}">
                <a16:creationId xmlns:a16="http://schemas.microsoft.com/office/drawing/2014/main" id="{66CC0F6D-27F3-9A5B-57AE-C2FF83E67F49}"/>
              </a:ext>
            </a:extLst>
          </p:cNvPr>
          <p:cNvSpPr>
            <a:spLocks noEditPoints="1"/>
          </p:cNvSpPr>
          <p:nvPr/>
        </p:nvSpPr>
        <p:spPr bwMode="auto">
          <a:xfrm>
            <a:off x="3583063" y="1400007"/>
            <a:ext cx="812169" cy="1308878"/>
          </a:xfrm>
          <a:custGeom>
            <a:avLst/>
            <a:gdLst>
              <a:gd name="T0" fmla="*/ 431 w 587"/>
              <a:gd name="T1" fmla="*/ 63 h 946"/>
              <a:gd name="T2" fmla="*/ 417 w 587"/>
              <a:gd name="T3" fmla="*/ 98 h 946"/>
              <a:gd name="T4" fmla="*/ 414 w 587"/>
              <a:gd name="T5" fmla="*/ 132 h 946"/>
              <a:gd name="T6" fmla="*/ 465 w 587"/>
              <a:gd name="T7" fmla="*/ 175 h 946"/>
              <a:gd name="T8" fmla="*/ 523 w 587"/>
              <a:gd name="T9" fmla="*/ 165 h 946"/>
              <a:gd name="T10" fmla="*/ 560 w 587"/>
              <a:gd name="T11" fmla="*/ 157 h 946"/>
              <a:gd name="T12" fmla="*/ 575 w 587"/>
              <a:gd name="T13" fmla="*/ 166 h 946"/>
              <a:gd name="T14" fmla="*/ 458 w 587"/>
              <a:gd name="T15" fmla="*/ 219 h 946"/>
              <a:gd name="T16" fmla="*/ 418 w 587"/>
              <a:gd name="T17" fmla="*/ 255 h 946"/>
              <a:gd name="T18" fmla="*/ 417 w 587"/>
              <a:gd name="T19" fmla="*/ 306 h 946"/>
              <a:gd name="T20" fmla="*/ 417 w 587"/>
              <a:gd name="T21" fmla="*/ 384 h 946"/>
              <a:gd name="T22" fmla="*/ 441 w 587"/>
              <a:gd name="T23" fmla="*/ 425 h 946"/>
              <a:gd name="T24" fmla="*/ 478 w 587"/>
              <a:gd name="T25" fmla="*/ 454 h 946"/>
              <a:gd name="T26" fmla="*/ 530 w 587"/>
              <a:gd name="T27" fmla="*/ 470 h 946"/>
              <a:gd name="T28" fmla="*/ 520 w 587"/>
              <a:gd name="T29" fmla="*/ 545 h 946"/>
              <a:gd name="T30" fmla="*/ 575 w 587"/>
              <a:gd name="T31" fmla="*/ 639 h 946"/>
              <a:gd name="T32" fmla="*/ 560 w 587"/>
              <a:gd name="T33" fmla="*/ 696 h 946"/>
              <a:gd name="T34" fmla="*/ 450 w 587"/>
              <a:gd name="T35" fmla="*/ 710 h 946"/>
              <a:gd name="T36" fmla="*/ 402 w 587"/>
              <a:gd name="T37" fmla="*/ 691 h 946"/>
              <a:gd name="T38" fmla="*/ 366 w 587"/>
              <a:gd name="T39" fmla="*/ 696 h 946"/>
              <a:gd name="T40" fmla="*/ 352 w 587"/>
              <a:gd name="T41" fmla="*/ 662 h 946"/>
              <a:gd name="T42" fmla="*/ 327 w 587"/>
              <a:gd name="T43" fmla="*/ 614 h 946"/>
              <a:gd name="T44" fmla="*/ 312 w 587"/>
              <a:gd name="T45" fmla="*/ 584 h 946"/>
              <a:gd name="T46" fmla="*/ 323 w 587"/>
              <a:gd name="T47" fmla="*/ 559 h 946"/>
              <a:gd name="T48" fmla="*/ 290 w 587"/>
              <a:gd name="T49" fmla="*/ 586 h 946"/>
              <a:gd name="T50" fmla="*/ 273 w 587"/>
              <a:gd name="T51" fmla="*/ 619 h 946"/>
              <a:gd name="T52" fmla="*/ 281 w 587"/>
              <a:gd name="T53" fmla="*/ 636 h 946"/>
              <a:gd name="T54" fmla="*/ 256 w 587"/>
              <a:gd name="T55" fmla="*/ 679 h 946"/>
              <a:gd name="T56" fmla="*/ 285 w 587"/>
              <a:gd name="T57" fmla="*/ 698 h 946"/>
              <a:gd name="T58" fmla="*/ 316 w 587"/>
              <a:gd name="T59" fmla="*/ 765 h 946"/>
              <a:gd name="T60" fmla="*/ 366 w 587"/>
              <a:gd name="T61" fmla="*/ 779 h 946"/>
              <a:gd name="T62" fmla="*/ 428 w 587"/>
              <a:gd name="T63" fmla="*/ 826 h 946"/>
              <a:gd name="T64" fmla="*/ 465 w 587"/>
              <a:gd name="T65" fmla="*/ 928 h 946"/>
              <a:gd name="T66" fmla="*/ 389 w 587"/>
              <a:gd name="T67" fmla="*/ 946 h 946"/>
              <a:gd name="T68" fmla="*/ 344 w 587"/>
              <a:gd name="T69" fmla="*/ 895 h 946"/>
              <a:gd name="T70" fmla="*/ 304 w 587"/>
              <a:gd name="T71" fmla="*/ 854 h 946"/>
              <a:gd name="T72" fmla="*/ 257 w 587"/>
              <a:gd name="T73" fmla="*/ 862 h 946"/>
              <a:gd name="T74" fmla="*/ 179 w 587"/>
              <a:gd name="T75" fmla="*/ 864 h 946"/>
              <a:gd name="T76" fmla="*/ 170 w 587"/>
              <a:gd name="T77" fmla="*/ 833 h 946"/>
              <a:gd name="T78" fmla="*/ 140 w 587"/>
              <a:gd name="T79" fmla="*/ 808 h 946"/>
              <a:gd name="T80" fmla="*/ 51 w 587"/>
              <a:gd name="T81" fmla="*/ 797 h 946"/>
              <a:gd name="T82" fmla="*/ 6 w 587"/>
              <a:gd name="T83" fmla="*/ 723 h 946"/>
              <a:gd name="T84" fmla="*/ 24 w 587"/>
              <a:gd name="T85" fmla="*/ 657 h 946"/>
              <a:gd name="T86" fmla="*/ 102 w 587"/>
              <a:gd name="T87" fmla="*/ 638 h 946"/>
              <a:gd name="T88" fmla="*/ 87 w 587"/>
              <a:gd name="T89" fmla="*/ 598 h 946"/>
              <a:gd name="T90" fmla="*/ 145 w 587"/>
              <a:gd name="T91" fmla="*/ 529 h 946"/>
              <a:gd name="T92" fmla="*/ 122 w 587"/>
              <a:gd name="T93" fmla="*/ 447 h 946"/>
              <a:gd name="T94" fmla="*/ 155 w 587"/>
              <a:gd name="T95" fmla="*/ 402 h 946"/>
              <a:gd name="T96" fmla="*/ 156 w 587"/>
              <a:gd name="T97" fmla="*/ 351 h 946"/>
              <a:gd name="T98" fmla="*/ 133 w 587"/>
              <a:gd name="T99" fmla="*/ 317 h 946"/>
              <a:gd name="T100" fmla="*/ 78 w 587"/>
              <a:gd name="T101" fmla="*/ 316 h 946"/>
              <a:gd name="T102" fmla="*/ 47 w 587"/>
              <a:gd name="T103" fmla="*/ 331 h 946"/>
              <a:gd name="T104" fmla="*/ 72 w 587"/>
              <a:gd name="T105" fmla="*/ 270 h 946"/>
              <a:gd name="T106" fmla="*/ 76 w 587"/>
              <a:gd name="T107" fmla="*/ 222 h 946"/>
              <a:gd name="T108" fmla="*/ 71 w 587"/>
              <a:gd name="T109" fmla="*/ 185 h 946"/>
              <a:gd name="T110" fmla="*/ 31 w 587"/>
              <a:gd name="T111" fmla="*/ 166 h 946"/>
              <a:gd name="T112" fmla="*/ 31 w 587"/>
              <a:gd name="T113" fmla="*/ 93 h 946"/>
              <a:gd name="T114" fmla="*/ 46 w 587"/>
              <a:gd name="T115" fmla="*/ 0 h 946"/>
              <a:gd name="T116" fmla="*/ 201 w 587"/>
              <a:gd name="T117" fmla="*/ 1 h 946"/>
              <a:gd name="T118" fmla="*/ 248 w 587"/>
              <a:gd name="T119" fmla="*/ 59 h 946"/>
              <a:gd name="T120" fmla="*/ 202 w 587"/>
              <a:gd name="T121" fmla="*/ 182 h 946"/>
              <a:gd name="T122" fmla="*/ 250 w 587"/>
              <a:gd name="T123" fmla="*/ 157 h 946"/>
              <a:gd name="T124" fmla="*/ 199 w 587"/>
              <a:gd name="T125" fmla="*/ 112 h 9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87" h="946">
                <a:moveTo>
                  <a:pt x="248" y="59"/>
                </a:moveTo>
                <a:lnTo>
                  <a:pt x="252" y="59"/>
                </a:lnTo>
                <a:lnTo>
                  <a:pt x="266" y="60"/>
                </a:lnTo>
                <a:lnTo>
                  <a:pt x="281" y="60"/>
                </a:lnTo>
                <a:lnTo>
                  <a:pt x="281" y="61"/>
                </a:lnTo>
                <a:lnTo>
                  <a:pt x="283" y="61"/>
                </a:lnTo>
                <a:lnTo>
                  <a:pt x="294" y="61"/>
                </a:lnTo>
                <a:lnTo>
                  <a:pt x="308" y="61"/>
                </a:lnTo>
                <a:lnTo>
                  <a:pt x="309" y="62"/>
                </a:lnTo>
                <a:lnTo>
                  <a:pt x="319" y="62"/>
                </a:lnTo>
                <a:lnTo>
                  <a:pt x="336" y="62"/>
                </a:lnTo>
                <a:lnTo>
                  <a:pt x="338" y="62"/>
                </a:lnTo>
                <a:lnTo>
                  <a:pt x="361" y="62"/>
                </a:lnTo>
                <a:lnTo>
                  <a:pt x="363" y="62"/>
                </a:lnTo>
                <a:lnTo>
                  <a:pt x="388" y="62"/>
                </a:lnTo>
                <a:lnTo>
                  <a:pt x="390" y="62"/>
                </a:lnTo>
                <a:lnTo>
                  <a:pt x="397" y="62"/>
                </a:lnTo>
                <a:lnTo>
                  <a:pt x="404" y="63"/>
                </a:lnTo>
                <a:lnTo>
                  <a:pt x="407" y="63"/>
                </a:lnTo>
                <a:lnTo>
                  <a:pt x="417" y="63"/>
                </a:lnTo>
                <a:lnTo>
                  <a:pt x="424" y="63"/>
                </a:lnTo>
                <a:lnTo>
                  <a:pt x="425" y="63"/>
                </a:lnTo>
                <a:lnTo>
                  <a:pt x="431" y="63"/>
                </a:lnTo>
                <a:lnTo>
                  <a:pt x="431" y="68"/>
                </a:lnTo>
                <a:lnTo>
                  <a:pt x="431" y="71"/>
                </a:lnTo>
                <a:lnTo>
                  <a:pt x="431" y="76"/>
                </a:lnTo>
                <a:lnTo>
                  <a:pt x="431" y="90"/>
                </a:lnTo>
                <a:lnTo>
                  <a:pt x="431" y="92"/>
                </a:lnTo>
                <a:lnTo>
                  <a:pt x="431" y="94"/>
                </a:lnTo>
                <a:lnTo>
                  <a:pt x="431" y="95"/>
                </a:lnTo>
                <a:lnTo>
                  <a:pt x="431" y="100"/>
                </a:lnTo>
                <a:lnTo>
                  <a:pt x="432" y="101"/>
                </a:lnTo>
                <a:lnTo>
                  <a:pt x="432" y="102"/>
                </a:lnTo>
                <a:lnTo>
                  <a:pt x="432" y="103"/>
                </a:lnTo>
                <a:lnTo>
                  <a:pt x="432" y="104"/>
                </a:lnTo>
                <a:lnTo>
                  <a:pt x="431" y="104"/>
                </a:lnTo>
                <a:lnTo>
                  <a:pt x="430" y="104"/>
                </a:lnTo>
                <a:lnTo>
                  <a:pt x="429" y="103"/>
                </a:lnTo>
                <a:lnTo>
                  <a:pt x="428" y="100"/>
                </a:lnTo>
                <a:lnTo>
                  <a:pt x="426" y="99"/>
                </a:lnTo>
                <a:lnTo>
                  <a:pt x="425" y="98"/>
                </a:lnTo>
                <a:lnTo>
                  <a:pt x="424" y="98"/>
                </a:lnTo>
                <a:lnTo>
                  <a:pt x="423" y="98"/>
                </a:lnTo>
                <a:lnTo>
                  <a:pt x="420" y="98"/>
                </a:lnTo>
                <a:lnTo>
                  <a:pt x="418" y="98"/>
                </a:lnTo>
                <a:lnTo>
                  <a:pt x="417" y="98"/>
                </a:lnTo>
                <a:lnTo>
                  <a:pt x="416" y="99"/>
                </a:lnTo>
                <a:lnTo>
                  <a:pt x="416" y="100"/>
                </a:lnTo>
                <a:lnTo>
                  <a:pt x="415" y="101"/>
                </a:lnTo>
                <a:lnTo>
                  <a:pt x="414" y="103"/>
                </a:lnTo>
                <a:lnTo>
                  <a:pt x="413" y="104"/>
                </a:lnTo>
                <a:lnTo>
                  <a:pt x="412" y="104"/>
                </a:lnTo>
                <a:lnTo>
                  <a:pt x="411" y="105"/>
                </a:lnTo>
                <a:lnTo>
                  <a:pt x="411" y="108"/>
                </a:lnTo>
                <a:lnTo>
                  <a:pt x="412" y="108"/>
                </a:lnTo>
                <a:lnTo>
                  <a:pt x="413" y="108"/>
                </a:lnTo>
                <a:lnTo>
                  <a:pt x="413" y="109"/>
                </a:lnTo>
                <a:lnTo>
                  <a:pt x="413" y="118"/>
                </a:lnTo>
                <a:lnTo>
                  <a:pt x="413" y="121"/>
                </a:lnTo>
                <a:lnTo>
                  <a:pt x="413" y="126"/>
                </a:lnTo>
                <a:lnTo>
                  <a:pt x="411" y="126"/>
                </a:lnTo>
                <a:lnTo>
                  <a:pt x="411" y="128"/>
                </a:lnTo>
                <a:lnTo>
                  <a:pt x="411" y="129"/>
                </a:lnTo>
                <a:lnTo>
                  <a:pt x="408" y="129"/>
                </a:lnTo>
                <a:lnTo>
                  <a:pt x="407" y="129"/>
                </a:lnTo>
                <a:lnTo>
                  <a:pt x="407" y="130"/>
                </a:lnTo>
                <a:lnTo>
                  <a:pt x="407" y="132"/>
                </a:lnTo>
                <a:lnTo>
                  <a:pt x="413" y="132"/>
                </a:lnTo>
                <a:lnTo>
                  <a:pt x="414" y="132"/>
                </a:lnTo>
                <a:lnTo>
                  <a:pt x="417" y="132"/>
                </a:lnTo>
                <a:lnTo>
                  <a:pt x="417" y="133"/>
                </a:lnTo>
                <a:lnTo>
                  <a:pt x="417" y="136"/>
                </a:lnTo>
                <a:lnTo>
                  <a:pt x="420" y="136"/>
                </a:lnTo>
                <a:lnTo>
                  <a:pt x="421" y="136"/>
                </a:lnTo>
                <a:lnTo>
                  <a:pt x="424" y="136"/>
                </a:lnTo>
                <a:lnTo>
                  <a:pt x="424" y="138"/>
                </a:lnTo>
                <a:lnTo>
                  <a:pt x="424" y="146"/>
                </a:lnTo>
                <a:lnTo>
                  <a:pt x="431" y="146"/>
                </a:lnTo>
                <a:lnTo>
                  <a:pt x="445" y="146"/>
                </a:lnTo>
                <a:lnTo>
                  <a:pt x="445" y="153"/>
                </a:lnTo>
                <a:lnTo>
                  <a:pt x="445" y="161"/>
                </a:lnTo>
                <a:lnTo>
                  <a:pt x="445" y="168"/>
                </a:lnTo>
                <a:lnTo>
                  <a:pt x="445" y="171"/>
                </a:lnTo>
                <a:lnTo>
                  <a:pt x="446" y="175"/>
                </a:lnTo>
                <a:lnTo>
                  <a:pt x="449" y="175"/>
                </a:lnTo>
                <a:lnTo>
                  <a:pt x="456" y="175"/>
                </a:lnTo>
                <a:lnTo>
                  <a:pt x="459" y="175"/>
                </a:lnTo>
                <a:lnTo>
                  <a:pt x="460" y="175"/>
                </a:lnTo>
                <a:lnTo>
                  <a:pt x="460" y="177"/>
                </a:lnTo>
                <a:lnTo>
                  <a:pt x="460" y="178"/>
                </a:lnTo>
                <a:lnTo>
                  <a:pt x="460" y="179"/>
                </a:lnTo>
                <a:lnTo>
                  <a:pt x="465" y="175"/>
                </a:lnTo>
                <a:lnTo>
                  <a:pt x="467" y="172"/>
                </a:lnTo>
                <a:lnTo>
                  <a:pt x="467" y="171"/>
                </a:lnTo>
                <a:lnTo>
                  <a:pt x="468" y="171"/>
                </a:lnTo>
                <a:lnTo>
                  <a:pt x="469" y="171"/>
                </a:lnTo>
                <a:lnTo>
                  <a:pt x="475" y="170"/>
                </a:lnTo>
                <a:lnTo>
                  <a:pt x="480" y="169"/>
                </a:lnTo>
                <a:lnTo>
                  <a:pt x="482" y="169"/>
                </a:lnTo>
                <a:lnTo>
                  <a:pt x="483" y="168"/>
                </a:lnTo>
                <a:lnTo>
                  <a:pt x="485" y="168"/>
                </a:lnTo>
                <a:lnTo>
                  <a:pt x="487" y="167"/>
                </a:lnTo>
                <a:lnTo>
                  <a:pt x="490" y="166"/>
                </a:lnTo>
                <a:lnTo>
                  <a:pt x="491" y="166"/>
                </a:lnTo>
                <a:lnTo>
                  <a:pt x="508" y="161"/>
                </a:lnTo>
                <a:lnTo>
                  <a:pt x="510" y="160"/>
                </a:lnTo>
                <a:lnTo>
                  <a:pt x="512" y="161"/>
                </a:lnTo>
                <a:lnTo>
                  <a:pt x="514" y="161"/>
                </a:lnTo>
                <a:lnTo>
                  <a:pt x="515" y="161"/>
                </a:lnTo>
                <a:lnTo>
                  <a:pt x="517" y="162"/>
                </a:lnTo>
                <a:lnTo>
                  <a:pt x="518" y="162"/>
                </a:lnTo>
                <a:lnTo>
                  <a:pt x="519" y="162"/>
                </a:lnTo>
                <a:lnTo>
                  <a:pt x="520" y="165"/>
                </a:lnTo>
                <a:lnTo>
                  <a:pt x="521" y="165"/>
                </a:lnTo>
                <a:lnTo>
                  <a:pt x="523" y="165"/>
                </a:lnTo>
                <a:lnTo>
                  <a:pt x="526" y="166"/>
                </a:lnTo>
                <a:lnTo>
                  <a:pt x="526" y="167"/>
                </a:lnTo>
                <a:lnTo>
                  <a:pt x="526" y="170"/>
                </a:lnTo>
                <a:lnTo>
                  <a:pt x="526" y="171"/>
                </a:lnTo>
                <a:lnTo>
                  <a:pt x="526" y="172"/>
                </a:lnTo>
                <a:lnTo>
                  <a:pt x="527" y="175"/>
                </a:lnTo>
                <a:lnTo>
                  <a:pt x="528" y="172"/>
                </a:lnTo>
                <a:lnTo>
                  <a:pt x="529" y="170"/>
                </a:lnTo>
                <a:lnTo>
                  <a:pt x="530" y="170"/>
                </a:lnTo>
                <a:lnTo>
                  <a:pt x="532" y="171"/>
                </a:lnTo>
                <a:lnTo>
                  <a:pt x="533" y="171"/>
                </a:lnTo>
                <a:lnTo>
                  <a:pt x="534" y="171"/>
                </a:lnTo>
                <a:lnTo>
                  <a:pt x="534" y="172"/>
                </a:lnTo>
                <a:lnTo>
                  <a:pt x="535" y="172"/>
                </a:lnTo>
                <a:lnTo>
                  <a:pt x="538" y="171"/>
                </a:lnTo>
                <a:lnTo>
                  <a:pt x="540" y="171"/>
                </a:lnTo>
                <a:lnTo>
                  <a:pt x="540" y="170"/>
                </a:lnTo>
                <a:lnTo>
                  <a:pt x="541" y="170"/>
                </a:lnTo>
                <a:lnTo>
                  <a:pt x="545" y="165"/>
                </a:lnTo>
                <a:lnTo>
                  <a:pt x="549" y="162"/>
                </a:lnTo>
                <a:lnTo>
                  <a:pt x="558" y="158"/>
                </a:lnTo>
                <a:lnTo>
                  <a:pt x="559" y="157"/>
                </a:lnTo>
                <a:lnTo>
                  <a:pt x="560" y="157"/>
                </a:lnTo>
                <a:lnTo>
                  <a:pt x="561" y="157"/>
                </a:lnTo>
                <a:lnTo>
                  <a:pt x="562" y="157"/>
                </a:lnTo>
                <a:lnTo>
                  <a:pt x="566" y="160"/>
                </a:lnTo>
                <a:lnTo>
                  <a:pt x="575" y="159"/>
                </a:lnTo>
                <a:lnTo>
                  <a:pt x="576" y="158"/>
                </a:lnTo>
                <a:lnTo>
                  <a:pt x="576" y="157"/>
                </a:lnTo>
                <a:lnTo>
                  <a:pt x="577" y="157"/>
                </a:lnTo>
                <a:lnTo>
                  <a:pt x="577" y="155"/>
                </a:lnTo>
                <a:lnTo>
                  <a:pt x="578" y="157"/>
                </a:lnTo>
                <a:lnTo>
                  <a:pt x="580" y="160"/>
                </a:lnTo>
                <a:lnTo>
                  <a:pt x="584" y="157"/>
                </a:lnTo>
                <a:lnTo>
                  <a:pt x="585" y="157"/>
                </a:lnTo>
                <a:lnTo>
                  <a:pt x="586" y="158"/>
                </a:lnTo>
                <a:lnTo>
                  <a:pt x="587" y="159"/>
                </a:lnTo>
                <a:lnTo>
                  <a:pt x="584" y="163"/>
                </a:lnTo>
                <a:lnTo>
                  <a:pt x="583" y="166"/>
                </a:lnTo>
                <a:lnTo>
                  <a:pt x="581" y="167"/>
                </a:lnTo>
                <a:lnTo>
                  <a:pt x="578" y="168"/>
                </a:lnTo>
                <a:lnTo>
                  <a:pt x="578" y="167"/>
                </a:lnTo>
                <a:lnTo>
                  <a:pt x="577" y="167"/>
                </a:lnTo>
                <a:lnTo>
                  <a:pt x="576" y="167"/>
                </a:lnTo>
                <a:lnTo>
                  <a:pt x="576" y="166"/>
                </a:lnTo>
                <a:lnTo>
                  <a:pt x="575" y="166"/>
                </a:lnTo>
                <a:lnTo>
                  <a:pt x="573" y="166"/>
                </a:lnTo>
                <a:lnTo>
                  <a:pt x="572" y="166"/>
                </a:lnTo>
                <a:lnTo>
                  <a:pt x="568" y="167"/>
                </a:lnTo>
                <a:lnTo>
                  <a:pt x="567" y="168"/>
                </a:lnTo>
                <a:lnTo>
                  <a:pt x="563" y="169"/>
                </a:lnTo>
                <a:lnTo>
                  <a:pt x="559" y="170"/>
                </a:lnTo>
                <a:lnTo>
                  <a:pt x="550" y="174"/>
                </a:lnTo>
                <a:lnTo>
                  <a:pt x="545" y="176"/>
                </a:lnTo>
                <a:lnTo>
                  <a:pt x="544" y="177"/>
                </a:lnTo>
                <a:lnTo>
                  <a:pt x="541" y="178"/>
                </a:lnTo>
                <a:lnTo>
                  <a:pt x="527" y="185"/>
                </a:lnTo>
                <a:lnTo>
                  <a:pt x="524" y="187"/>
                </a:lnTo>
                <a:lnTo>
                  <a:pt x="520" y="188"/>
                </a:lnTo>
                <a:lnTo>
                  <a:pt x="519" y="190"/>
                </a:lnTo>
                <a:lnTo>
                  <a:pt x="517" y="191"/>
                </a:lnTo>
                <a:lnTo>
                  <a:pt x="500" y="199"/>
                </a:lnTo>
                <a:lnTo>
                  <a:pt x="491" y="203"/>
                </a:lnTo>
                <a:lnTo>
                  <a:pt x="489" y="204"/>
                </a:lnTo>
                <a:lnTo>
                  <a:pt x="477" y="210"/>
                </a:lnTo>
                <a:lnTo>
                  <a:pt x="473" y="212"/>
                </a:lnTo>
                <a:lnTo>
                  <a:pt x="468" y="214"/>
                </a:lnTo>
                <a:lnTo>
                  <a:pt x="459" y="219"/>
                </a:lnTo>
                <a:lnTo>
                  <a:pt x="458" y="219"/>
                </a:lnTo>
                <a:lnTo>
                  <a:pt x="450" y="224"/>
                </a:lnTo>
                <a:lnTo>
                  <a:pt x="449" y="224"/>
                </a:lnTo>
                <a:lnTo>
                  <a:pt x="446" y="226"/>
                </a:lnTo>
                <a:lnTo>
                  <a:pt x="445" y="226"/>
                </a:lnTo>
                <a:lnTo>
                  <a:pt x="445" y="227"/>
                </a:lnTo>
                <a:lnTo>
                  <a:pt x="443" y="227"/>
                </a:lnTo>
                <a:lnTo>
                  <a:pt x="438" y="230"/>
                </a:lnTo>
                <a:lnTo>
                  <a:pt x="433" y="233"/>
                </a:lnTo>
                <a:lnTo>
                  <a:pt x="431" y="233"/>
                </a:lnTo>
                <a:lnTo>
                  <a:pt x="431" y="238"/>
                </a:lnTo>
                <a:lnTo>
                  <a:pt x="431" y="244"/>
                </a:lnTo>
                <a:lnTo>
                  <a:pt x="431" y="252"/>
                </a:lnTo>
                <a:lnTo>
                  <a:pt x="431" y="253"/>
                </a:lnTo>
                <a:lnTo>
                  <a:pt x="431" y="254"/>
                </a:lnTo>
                <a:lnTo>
                  <a:pt x="431" y="257"/>
                </a:lnTo>
                <a:lnTo>
                  <a:pt x="431" y="258"/>
                </a:lnTo>
                <a:lnTo>
                  <a:pt x="424" y="253"/>
                </a:lnTo>
                <a:lnTo>
                  <a:pt x="422" y="252"/>
                </a:lnTo>
                <a:lnTo>
                  <a:pt x="420" y="251"/>
                </a:lnTo>
                <a:lnTo>
                  <a:pt x="418" y="251"/>
                </a:lnTo>
                <a:lnTo>
                  <a:pt x="418" y="250"/>
                </a:lnTo>
                <a:lnTo>
                  <a:pt x="418" y="254"/>
                </a:lnTo>
                <a:lnTo>
                  <a:pt x="418" y="255"/>
                </a:lnTo>
                <a:lnTo>
                  <a:pt x="417" y="258"/>
                </a:lnTo>
                <a:lnTo>
                  <a:pt x="417" y="259"/>
                </a:lnTo>
                <a:lnTo>
                  <a:pt x="417" y="260"/>
                </a:lnTo>
                <a:lnTo>
                  <a:pt x="417" y="261"/>
                </a:lnTo>
                <a:lnTo>
                  <a:pt x="417" y="263"/>
                </a:lnTo>
                <a:lnTo>
                  <a:pt x="417" y="267"/>
                </a:lnTo>
                <a:lnTo>
                  <a:pt x="417" y="268"/>
                </a:lnTo>
                <a:lnTo>
                  <a:pt x="417" y="269"/>
                </a:lnTo>
                <a:lnTo>
                  <a:pt x="417" y="270"/>
                </a:lnTo>
                <a:lnTo>
                  <a:pt x="417" y="272"/>
                </a:lnTo>
                <a:lnTo>
                  <a:pt x="417" y="275"/>
                </a:lnTo>
                <a:lnTo>
                  <a:pt x="417" y="278"/>
                </a:lnTo>
                <a:lnTo>
                  <a:pt x="417" y="281"/>
                </a:lnTo>
                <a:lnTo>
                  <a:pt x="417" y="285"/>
                </a:lnTo>
                <a:lnTo>
                  <a:pt x="417" y="287"/>
                </a:lnTo>
                <a:lnTo>
                  <a:pt x="417" y="288"/>
                </a:lnTo>
                <a:lnTo>
                  <a:pt x="417" y="292"/>
                </a:lnTo>
                <a:lnTo>
                  <a:pt x="417" y="294"/>
                </a:lnTo>
                <a:lnTo>
                  <a:pt x="417" y="295"/>
                </a:lnTo>
                <a:lnTo>
                  <a:pt x="417" y="297"/>
                </a:lnTo>
                <a:lnTo>
                  <a:pt x="417" y="301"/>
                </a:lnTo>
                <a:lnTo>
                  <a:pt x="417" y="303"/>
                </a:lnTo>
                <a:lnTo>
                  <a:pt x="417" y="306"/>
                </a:lnTo>
                <a:lnTo>
                  <a:pt x="417" y="310"/>
                </a:lnTo>
                <a:lnTo>
                  <a:pt x="417" y="313"/>
                </a:lnTo>
                <a:lnTo>
                  <a:pt x="417" y="318"/>
                </a:lnTo>
                <a:lnTo>
                  <a:pt x="417" y="319"/>
                </a:lnTo>
                <a:lnTo>
                  <a:pt x="417" y="321"/>
                </a:lnTo>
                <a:lnTo>
                  <a:pt x="417" y="322"/>
                </a:lnTo>
                <a:lnTo>
                  <a:pt x="417" y="326"/>
                </a:lnTo>
                <a:lnTo>
                  <a:pt x="417" y="327"/>
                </a:lnTo>
                <a:lnTo>
                  <a:pt x="417" y="329"/>
                </a:lnTo>
                <a:lnTo>
                  <a:pt x="417" y="331"/>
                </a:lnTo>
                <a:lnTo>
                  <a:pt x="417" y="333"/>
                </a:lnTo>
                <a:lnTo>
                  <a:pt x="417" y="337"/>
                </a:lnTo>
                <a:lnTo>
                  <a:pt x="417" y="342"/>
                </a:lnTo>
                <a:lnTo>
                  <a:pt x="417" y="347"/>
                </a:lnTo>
                <a:lnTo>
                  <a:pt x="417" y="349"/>
                </a:lnTo>
                <a:lnTo>
                  <a:pt x="417" y="353"/>
                </a:lnTo>
                <a:lnTo>
                  <a:pt x="417" y="356"/>
                </a:lnTo>
                <a:lnTo>
                  <a:pt x="417" y="359"/>
                </a:lnTo>
                <a:lnTo>
                  <a:pt x="417" y="363"/>
                </a:lnTo>
                <a:lnTo>
                  <a:pt x="417" y="369"/>
                </a:lnTo>
                <a:lnTo>
                  <a:pt x="417" y="370"/>
                </a:lnTo>
                <a:lnTo>
                  <a:pt x="417" y="381"/>
                </a:lnTo>
                <a:lnTo>
                  <a:pt x="417" y="384"/>
                </a:lnTo>
                <a:lnTo>
                  <a:pt x="417" y="394"/>
                </a:lnTo>
                <a:lnTo>
                  <a:pt x="417" y="396"/>
                </a:lnTo>
                <a:lnTo>
                  <a:pt x="417" y="398"/>
                </a:lnTo>
                <a:lnTo>
                  <a:pt x="417" y="401"/>
                </a:lnTo>
                <a:lnTo>
                  <a:pt x="416" y="404"/>
                </a:lnTo>
                <a:lnTo>
                  <a:pt x="416" y="405"/>
                </a:lnTo>
                <a:lnTo>
                  <a:pt x="415" y="405"/>
                </a:lnTo>
                <a:lnTo>
                  <a:pt x="414" y="409"/>
                </a:lnTo>
                <a:lnTo>
                  <a:pt x="413" y="410"/>
                </a:lnTo>
                <a:lnTo>
                  <a:pt x="412" y="413"/>
                </a:lnTo>
                <a:lnTo>
                  <a:pt x="413" y="413"/>
                </a:lnTo>
                <a:lnTo>
                  <a:pt x="414" y="414"/>
                </a:lnTo>
                <a:lnTo>
                  <a:pt x="417" y="416"/>
                </a:lnTo>
                <a:lnTo>
                  <a:pt x="420" y="417"/>
                </a:lnTo>
                <a:lnTo>
                  <a:pt x="425" y="419"/>
                </a:lnTo>
                <a:lnTo>
                  <a:pt x="428" y="421"/>
                </a:lnTo>
                <a:lnTo>
                  <a:pt x="429" y="421"/>
                </a:lnTo>
                <a:lnTo>
                  <a:pt x="431" y="421"/>
                </a:lnTo>
                <a:lnTo>
                  <a:pt x="431" y="423"/>
                </a:lnTo>
                <a:lnTo>
                  <a:pt x="433" y="422"/>
                </a:lnTo>
                <a:lnTo>
                  <a:pt x="437" y="425"/>
                </a:lnTo>
                <a:lnTo>
                  <a:pt x="438" y="425"/>
                </a:lnTo>
                <a:lnTo>
                  <a:pt x="441" y="425"/>
                </a:lnTo>
                <a:lnTo>
                  <a:pt x="443" y="425"/>
                </a:lnTo>
                <a:lnTo>
                  <a:pt x="442" y="428"/>
                </a:lnTo>
                <a:lnTo>
                  <a:pt x="455" y="435"/>
                </a:lnTo>
                <a:lnTo>
                  <a:pt x="459" y="438"/>
                </a:lnTo>
                <a:lnTo>
                  <a:pt x="461" y="439"/>
                </a:lnTo>
                <a:lnTo>
                  <a:pt x="461" y="438"/>
                </a:lnTo>
                <a:lnTo>
                  <a:pt x="461" y="434"/>
                </a:lnTo>
                <a:lnTo>
                  <a:pt x="464" y="434"/>
                </a:lnTo>
                <a:lnTo>
                  <a:pt x="473" y="436"/>
                </a:lnTo>
                <a:lnTo>
                  <a:pt x="482" y="438"/>
                </a:lnTo>
                <a:lnTo>
                  <a:pt x="486" y="439"/>
                </a:lnTo>
                <a:lnTo>
                  <a:pt x="486" y="442"/>
                </a:lnTo>
                <a:lnTo>
                  <a:pt x="485" y="446"/>
                </a:lnTo>
                <a:lnTo>
                  <a:pt x="484" y="448"/>
                </a:lnTo>
                <a:lnTo>
                  <a:pt x="484" y="450"/>
                </a:lnTo>
                <a:lnTo>
                  <a:pt x="483" y="448"/>
                </a:lnTo>
                <a:lnTo>
                  <a:pt x="478" y="447"/>
                </a:lnTo>
                <a:lnTo>
                  <a:pt x="478" y="448"/>
                </a:lnTo>
                <a:lnTo>
                  <a:pt x="477" y="450"/>
                </a:lnTo>
                <a:lnTo>
                  <a:pt x="476" y="451"/>
                </a:lnTo>
                <a:lnTo>
                  <a:pt x="478" y="452"/>
                </a:lnTo>
                <a:lnTo>
                  <a:pt x="478" y="453"/>
                </a:lnTo>
                <a:lnTo>
                  <a:pt x="478" y="454"/>
                </a:lnTo>
                <a:lnTo>
                  <a:pt x="477" y="455"/>
                </a:lnTo>
                <a:lnTo>
                  <a:pt x="475" y="463"/>
                </a:lnTo>
                <a:lnTo>
                  <a:pt x="476" y="464"/>
                </a:lnTo>
                <a:lnTo>
                  <a:pt x="476" y="465"/>
                </a:lnTo>
                <a:lnTo>
                  <a:pt x="476" y="467"/>
                </a:lnTo>
                <a:lnTo>
                  <a:pt x="478" y="465"/>
                </a:lnTo>
                <a:lnTo>
                  <a:pt x="481" y="465"/>
                </a:lnTo>
                <a:lnTo>
                  <a:pt x="481" y="467"/>
                </a:lnTo>
                <a:lnTo>
                  <a:pt x="481" y="468"/>
                </a:lnTo>
                <a:lnTo>
                  <a:pt x="482" y="469"/>
                </a:lnTo>
                <a:lnTo>
                  <a:pt x="485" y="468"/>
                </a:lnTo>
                <a:lnTo>
                  <a:pt x="497" y="464"/>
                </a:lnTo>
                <a:lnTo>
                  <a:pt x="528" y="454"/>
                </a:lnTo>
                <a:lnTo>
                  <a:pt x="528" y="455"/>
                </a:lnTo>
                <a:lnTo>
                  <a:pt x="528" y="460"/>
                </a:lnTo>
                <a:lnTo>
                  <a:pt x="528" y="462"/>
                </a:lnTo>
                <a:lnTo>
                  <a:pt x="528" y="463"/>
                </a:lnTo>
                <a:lnTo>
                  <a:pt x="528" y="464"/>
                </a:lnTo>
                <a:lnTo>
                  <a:pt x="528" y="465"/>
                </a:lnTo>
                <a:lnTo>
                  <a:pt x="529" y="467"/>
                </a:lnTo>
                <a:lnTo>
                  <a:pt x="529" y="468"/>
                </a:lnTo>
                <a:lnTo>
                  <a:pt x="529" y="469"/>
                </a:lnTo>
                <a:lnTo>
                  <a:pt x="530" y="470"/>
                </a:lnTo>
                <a:lnTo>
                  <a:pt x="530" y="471"/>
                </a:lnTo>
                <a:lnTo>
                  <a:pt x="532" y="472"/>
                </a:lnTo>
                <a:lnTo>
                  <a:pt x="534" y="477"/>
                </a:lnTo>
                <a:lnTo>
                  <a:pt x="537" y="484"/>
                </a:lnTo>
                <a:lnTo>
                  <a:pt x="538" y="485"/>
                </a:lnTo>
                <a:lnTo>
                  <a:pt x="538" y="486"/>
                </a:lnTo>
                <a:lnTo>
                  <a:pt x="541" y="490"/>
                </a:lnTo>
                <a:lnTo>
                  <a:pt x="546" y="498"/>
                </a:lnTo>
                <a:lnTo>
                  <a:pt x="547" y="501"/>
                </a:lnTo>
                <a:lnTo>
                  <a:pt x="547" y="502"/>
                </a:lnTo>
                <a:lnTo>
                  <a:pt x="550" y="505"/>
                </a:lnTo>
                <a:lnTo>
                  <a:pt x="551" y="506"/>
                </a:lnTo>
                <a:lnTo>
                  <a:pt x="546" y="509"/>
                </a:lnTo>
                <a:lnTo>
                  <a:pt x="544" y="510"/>
                </a:lnTo>
                <a:lnTo>
                  <a:pt x="543" y="511"/>
                </a:lnTo>
                <a:lnTo>
                  <a:pt x="541" y="512"/>
                </a:lnTo>
                <a:lnTo>
                  <a:pt x="541" y="513"/>
                </a:lnTo>
                <a:lnTo>
                  <a:pt x="540" y="514"/>
                </a:lnTo>
                <a:lnTo>
                  <a:pt x="540" y="529"/>
                </a:lnTo>
                <a:lnTo>
                  <a:pt x="523" y="529"/>
                </a:lnTo>
                <a:lnTo>
                  <a:pt x="517" y="529"/>
                </a:lnTo>
                <a:lnTo>
                  <a:pt x="517" y="544"/>
                </a:lnTo>
                <a:lnTo>
                  <a:pt x="520" y="545"/>
                </a:lnTo>
                <a:lnTo>
                  <a:pt x="521" y="546"/>
                </a:lnTo>
                <a:lnTo>
                  <a:pt x="524" y="547"/>
                </a:lnTo>
                <a:lnTo>
                  <a:pt x="560" y="560"/>
                </a:lnTo>
                <a:lnTo>
                  <a:pt x="562" y="561"/>
                </a:lnTo>
                <a:lnTo>
                  <a:pt x="563" y="561"/>
                </a:lnTo>
                <a:lnTo>
                  <a:pt x="563" y="575"/>
                </a:lnTo>
                <a:lnTo>
                  <a:pt x="563" y="576"/>
                </a:lnTo>
                <a:lnTo>
                  <a:pt x="564" y="596"/>
                </a:lnTo>
                <a:lnTo>
                  <a:pt x="564" y="598"/>
                </a:lnTo>
                <a:lnTo>
                  <a:pt x="564" y="601"/>
                </a:lnTo>
                <a:lnTo>
                  <a:pt x="566" y="607"/>
                </a:lnTo>
                <a:lnTo>
                  <a:pt x="566" y="612"/>
                </a:lnTo>
                <a:lnTo>
                  <a:pt x="571" y="612"/>
                </a:lnTo>
                <a:lnTo>
                  <a:pt x="571" y="618"/>
                </a:lnTo>
                <a:lnTo>
                  <a:pt x="573" y="618"/>
                </a:lnTo>
                <a:lnTo>
                  <a:pt x="573" y="624"/>
                </a:lnTo>
                <a:lnTo>
                  <a:pt x="567" y="624"/>
                </a:lnTo>
                <a:lnTo>
                  <a:pt x="567" y="629"/>
                </a:lnTo>
                <a:lnTo>
                  <a:pt x="567" y="636"/>
                </a:lnTo>
                <a:lnTo>
                  <a:pt x="572" y="636"/>
                </a:lnTo>
                <a:lnTo>
                  <a:pt x="572" y="639"/>
                </a:lnTo>
                <a:lnTo>
                  <a:pt x="573" y="639"/>
                </a:lnTo>
                <a:lnTo>
                  <a:pt x="575" y="639"/>
                </a:lnTo>
                <a:lnTo>
                  <a:pt x="576" y="639"/>
                </a:lnTo>
                <a:lnTo>
                  <a:pt x="580" y="639"/>
                </a:lnTo>
                <a:lnTo>
                  <a:pt x="583" y="639"/>
                </a:lnTo>
                <a:lnTo>
                  <a:pt x="587" y="639"/>
                </a:lnTo>
                <a:lnTo>
                  <a:pt x="587" y="643"/>
                </a:lnTo>
                <a:lnTo>
                  <a:pt x="587" y="655"/>
                </a:lnTo>
                <a:lnTo>
                  <a:pt x="577" y="655"/>
                </a:lnTo>
                <a:lnTo>
                  <a:pt x="570" y="655"/>
                </a:lnTo>
                <a:lnTo>
                  <a:pt x="567" y="655"/>
                </a:lnTo>
                <a:lnTo>
                  <a:pt x="567" y="664"/>
                </a:lnTo>
                <a:lnTo>
                  <a:pt x="566" y="665"/>
                </a:lnTo>
                <a:lnTo>
                  <a:pt x="566" y="667"/>
                </a:lnTo>
                <a:lnTo>
                  <a:pt x="566" y="668"/>
                </a:lnTo>
                <a:lnTo>
                  <a:pt x="566" y="669"/>
                </a:lnTo>
                <a:lnTo>
                  <a:pt x="563" y="672"/>
                </a:lnTo>
                <a:lnTo>
                  <a:pt x="561" y="681"/>
                </a:lnTo>
                <a:lnTo>
                  <a:pt x="560" y="682"/>
                </a:lnTo>
                <a:lnTo>
                  <a:pt x="560" y="684"/>
                </a:lnTo>
                <a:lnTo>
                  <a:pt x="560" y="685"/>
                </a:lnTo>
                <a:lnTo>
                  <a:pt x="560" y="686"/>
                </a:lnTo>
                <a:lnTo>
                  <a:pt x="560" y="687"/>
                </a:lnTo>
                <a:lnTo>
                  <a:pt x="560" y="695"/>
                </a:lnTo>
                <a:lnTo>
                  <a:pt x="560" y="696"/>
                </a:lnTo>
                <a:lnTo>
                  <a:pt x="550" y="696"/>
                </a:lnTo>
                <a:lnTo>
                  <a:pt x="550" y="694"/>
                </a:lnTo>
                <a:lnTo>
                  <a:pt x="540" y="694"/>
                </a:lnTo>
                <a:lnTo>
                  <a:pt x="540" y="696"/>
                </a:lnTo>
                <a:lnTo>
                  <a:pt x="532" y="696"/>
                </a:lnTo>
                <a:lnTo>
                  <a:pt x="518" y="696"/>
                </a:lnTo>
                <a:lnTo>
                  <a:pt x="515" y="696"/>
                </a:lnTo>
                <a:lnTo>
                  <a:pt x="504" y="696"/>
                </a:lnTo>
                <a:lnTo>
                  <a:pt x="504" y="698"/>
                </a:lnTo>
                <a:lnTo>
                  <a:pt x="504" y="704"/>
                </a:lnTo>
                <a:lnTo>
                  <a:pt x="504" y="705"/>
                </a:lnTo>
                <a:lnTo>
                  <a:pt x="504" y="706"/>
                </a:lnTo>
                <a:lnTo>
                  <a:pt x="497" y="706"/>
                </a:lnTo>
                <a:lnTo>
                  <a:pt x="491" y="706"/>
                </a:lnTo>
                <a:lnTo>
                  <a:pt x="491" y="705"/>
                </a:lnTo>
                <a:lnTo>
                  <a:pt x="491" y="698"/>
                </a:lnTo>
                <a:lnTo>
                  <a:pt x="491" y="696"/>
                </a:lnTo>
                <a:lnTo>
                  <a:pt x="478" y="696"/>
                </a:lnTo>
                <a:lnTo>
                  <a:pt x="456" y="696"/>
                </a:lnTo>
                <a:lnTo>
                  <a:pt x="450" y="696"/>
                </a:lnTo>
                <a:lnTo>
                  <a:pt x="450" y="705"/>
                </a:lnTo>
                <a:lnTo>
                  <a:pt x="450" y="709"/>
                </a:lnTo>
                <a:lnTo>
                  <a:pt x="450" y="710"/>
                </a:lnTo>
                <a:lnTo>
                  <a:pt x="431" y="710"/>
                </a:lnTo>
                <a:lnTo>
                  <a:pt x="431" y="709"/>
                </a:lnTo>
                <a:lnTo>
                  <a:pt x="431" y="706"/>
                </a:lnTo>
                <a:lnTo>
                  <a:pt x="431" y="704"/>
                </a:lnTo>
                <a:lnTo>
                  <a:pt x="429" y="704"/>
                </a:lnTo>
                <a:lnTo>
                  <a:pt x="429" y="698"/>
                </a:lnTo>
                <a:lnTo>
                  <a:pt x="430" y="696"/>
                </a:lnTo>
                <a:lnTo>
                  <a:pt x="429" y="696"/>
                </a:lnTo>
                <a:lnTo>
                  <a:pt x="428" y="696"/>
                </a:lnTo>
                <a:lnTo>
                  <a:pt x="424" y="696"/>
                </a:lnTo>
                <a:lnTo>
                  <a:pt x="423" y="696"/>
                </a:lnTo>
                <a:lnTo>
                  <a:pt x="420" y="696"/>
                </a:lnTo>
                <a:lnTo>
                  <a:pt x="415" y="697"/>
                </a:lnTo>
                <a:lnTo>
                  <a:pt x="414" y="697"/>
                </a:lnTo>
                <a:lnTo>
                  <a:pt x="412" y="697"/>
                </a:lnTo>
                <a:lnTo>
                  <a:pt x="411" y="696"/>
                </a:lnTo>
                <a:lnTo>
                  <a:pt x="409" y="696"/>
                </a:lnTo>
                <a:lnTo>
                  <a:pt x="408" y="696"/>
                </a:lnTo>
                <a:lnTo>
                  <a:pt x="408" y="695"/>
                </a:lnTo>
                <a:lnTo>
                  <a:pt x="408" y="694"/>
                </a:lnTo>
                <a:lnTo>
                  <a:pt x="408" y="693"/>
                </a:lnTo>
                <a:lnTo>
                  <a:pt x="404" y="693"/>
                </a:lnTo>
                <a:lnTo>
                  <a:pt x="402" y="691"/>
                </a:lnTo>
                <a:lnTo>
                  <a:pt x="400" y="691"/>
                </a:lnTo>
                <a:lnTo>
                  <a:pt x="399" y="690"/>
                </a:lnTo>
                <a:lnTo>
                  <a:pt x="397" y="690"/>
                </a:lnTo>
                <a:lnTo>
                  <a:pt x="396" y="690"/>
                </a:lnTo>
                <a:lnTo>
                  <a:pt x="395" y="691"/>
                </a:lnTo>
                <a:lnTo>
                  <a:pt x="395" y="690"/>
                </a:lnTo>
                <a:lnTo>
                  <a:pt x="392" y="693"/>
                </a:lnTo>
                <a:lnTo>
                  <a:pt x="390" y="694"/>
                </a:lnTo>
                <a:lnTo>
                  <a:pt x="389" y="694"/>
                </a:lnTo>
                <a:lnTo>
                  <a:pt x="388" y="694"/>
                </a:lnTo>
                <a:lnTo>
                  <a:pt x="387" y="693"/>
                </a:lnTo>
                <a:lnTo>
                  <a:pt x="385" y="693"/>
                </a:lnTo>
                <a:lnTo>
                  <a:pt x="385" y="691"/>
                </a:lnTo>
                <a:lnTo>
                  <a:pt x="382" y="691"/>
                </a:lnTo>
                <a:lnTo>
                  <a:pt x="381" y="690"/>
                </a:lnTo>
                <a:lnTo>
                  <a:pt x="380" y="690"/>
                </a:lnTo>
                <a:lnTo>
                  <a:pt x="378" y="690"/>
                </a:lnTo>
                <a:lnTo>
                  <a:pt x="379" y="694"/>
                </a:lnTo>
                <a:lnTo>
                  <a:pt x="380" y="696"/>
                </a:lnTo>
                <a:lnTo>
                  <a:pt x="376" y="696"/>
                </a:lnTo>
                <a:lnTo>
                  <a:pt x="370" y="696"/>
                </a:lnTo>
                <a:lnTo>
                  <a:pt x="368" y="697"/>
                </a:lnTo>
                <a:lnTo>
                  <a:pt x="366" y="696"/>
                </a:lnTo>
                <a:lnTo>
                  <a:pt x="366" y="693"/>
                </a:lnTo>
                <a:lnTo>
                  <a:pt x="366" y="688"/>
                </a:lnTo>
                <a:lnTo>
                  <a:pt x="366" y="684"/>
                </a:lnTo>
                <a:lnTo>
                  <a:pt x="366" y="682"/>
                </a:lnTo>
                <a:lnTo>
                  <a:pt x="366" y="681"/>
                </a:lnTo>
                <a:lnTo>
                  <a:pt x="368" y="681"/>
                </a:lnTo>
                <a:lnTo>
                  <a:pt x="368" y="680"/>
                </a:lnTo>
                <a:lnTo>
                  <a:pt x="368" y="669"/>
                </a:lnTo>
                <a:lnTo>
                  <a:pt x="363" y="669"/>
                </a:lnTo>
                <a:lnTo>
                  <a:pt x="362" y="669"/>
                </a:lnTo>
                <a:lnTo>
                  <a:pt x="355" y="669"/>
                </a:lnTo>
                <a:lnTo>
                  <a:pt x="353" y="669"/>
                </a:lnTo>
                <a:lnTo>
                  <a:pt x="348" y="669"/>
                </a:lnTo>
                <a:lnTo>
                  <a:pt x="347" y="669"/>
                </a:lnTo>
                <a:lnTo>
                  <a:pt x="345" y="669"/>
                </a:lnTo>
                <a:lnTo>
                  <a:pt x="343" y="669"/>
                </a:lnTo>
                <a:lnTo>
                  <a:pt x="343" y="664"/>
                </a:lnTo>
                <a:lnTo>
                  <a:pt x="343" y="663"/>
                </a:lnTo>
                <a:lnTo>
                  <a:pt x="344" y="663"/>
                </a:lnTo>
                <a:lnTo>
                  <a:pt x="345" y="663"/>
                </a:lnTo>
                <a:lnTo>
                  <a:pt x="346" y="663"/>
                </a:lnTo>
                <a:lnTo>
                  <a:pt x="350" y="662"/>
                </a:lnTo>
                <a:lnTo>
                  <a:pt x="352" y="662"/>
                </a:lnTo>
                <a:lnTo>
                  <a:pt x="353" y="662"/>
                </a:lnTo>
                <a:lnTo>
                  <a:pt x="353" y="656"/>
                </a:lnTo>
                <a:lnTo>
                  <a:pt x="353" y="648"/>
                </a:lnTo>
                <a:lnTo>
                  <a:pt x="353" y="642"/>
                </a:lnTo>
                <a:lnTo>
                  <a:pt x="360" y="642"/>
                </a:lnTo>
                <a:lnTo>
                  <a:pt x="360" y="639"/>
                </a:lnTo>
                <a:lnTo>
                  <a:pt x="359" y="637"/>
                </a:lnTo>
                <a:lnTo>
                  <a:pt x="357" y="634"/>
                </a:lnTo>
                <a:lnTo>
                  <a:pt x="356" y="630"/>
                </a:lnTo>
                <a:lnTo>
                  <a:pt x="355" y="628"/>
                </a:lnTo>
                <a:lnTo>
                  <a:pt x="355" y="627"/>
                </a:lnTo>
                <a:lnTo>
                  <a:pt x="354" y="626"/>
                </a:lnTo>
                <a:lnTo>
                  <a:pt x="352" y="619"/>
                </a:lnTo>
                <a:lnTo>
                  <a:pt x="345" y="619"/>
                </a:lnTo>
                <a:lnTo>
                  <a:pt x="345" y="618"/>
                </a:lnTo>
                <a:lnTo>
                  <a:pt x="345" y="613"/>
                </a:lnTo>
                <a:lnTo>
                  <a:pt x="339" y="613"/>
                </a:lnTo>
                <a:lnTo>
                  <a:pt x="338" y="613"/>
                </a:lnTo>
                <a:lnTo>
                  <a:pt x="335" y="613"/>
                </a:lnTo>
                <a:lnTo>
                  <a:pt x="333" y="614"/>
                </a:lnTo>
                <a:lnTo>
                  <a:pt x="330" y="614"/>
                </a:lnTo>
                <a:lnTo>
                  <a:pt x="328" y="614"/>
                </a:lnTo>
                <a:lnTo>
                  <a:pt x="327" y="614"/>
                </a:lnTo>
                <a:lnTo>
                  <a:pt x="325" y="614"/>
                </a:lnTo>
                <a:lnTo>
                  <a:pt x="321" y="614"/>
                </a:lnTo>
                <a:lnTo>
                  <a:pt x="320" y="614"/>
                </a:lnTo>
                <a:lnTo>
                  <a:pt x="320" y="611"/>
                </a:lnTo>
                <a:lnTo>
                  <a:pt x="320" y="610"/>
                </a:lnTo>
                <a:lnTo>
                  <a:pt x="320" y="605"/>
                </a:lnTo>
                <a:lnTo>
                  <a:pt x="320" y="602"/>
                </a:lnTo>
                <a:lnTo>
                  <a:pt x="320" y="598"/>
                </a:lnTo>
                <a:lnTo>
                  <a:pt x="318" y="598"/>
                </a:lnTo>
                <a:lnTo>
                  <a:pt x="318" y="597"/>
                </a:lnTo>
                <a:lnTo>
                  <a:pt x="318" y="595"/>
                </a:lnTo>
                <a:lnTo>
                  <a:pt x="312" y="595"/>
                </a:lnTo>
                <a:lnTo>
                  <a:pt x="311" y="595"/>
                </a:lnTo>
                <a:lnTo>
                  <a:pt x="311" y="592"/>
                </a:lnTo>
                <a:lnTo>
                  <a:pt x="312" y="592"/>
                </a:lnTo>
                <a:lnTo>
                  <a:pt x="320" y="593"/>
                </a:lnTo>
                <a:lnTo>
                  <a:pt x="320" y="592"/>
                </a:lnTo>
                <a:lnTo>
                  <a:pt x="320" y="589"/>
                </a:lnTo>
                <a:lnTo>
                  <a:pt x="317" y="589"/>
                </a:lnTo>
                <a:lnTo>
                  <a:pt x="317" y="586"/>
                </a:lnTo>
                <a:lnTo>
                  <a:pt x="316" y="586"/>
                </a:lnTo>
                <a:lnTo>
                  <a:pt x="312" y="586"/>
                </a:lnTo>
                <a:lnTo>
                  <a:pt x="312" y="584"/>
                </a:lnTo>
                <a:lnTo>
                  <a:pt x="312" y="580"/>
                </a:lnTo>
                <a:lnTo>
                  <a:pt x="314" y="580"/>
                </a:lnTo>
                <a:lnTo>
                  <a:pt x="318" y="580"/>
                </a:lnTo>
                <a:lnTo>
                  <a:pt x="318" y="585"/>
                </a:lnTo>
                <a:lnTo>
                  <a:pt x="318" y="586"/>
                </a:lnTo>
                <a:lnTo>
                  <a:pt x="320" y="586"/>
                </a:lnTo>
                <a:lnTo>
                  <a:pt x="321" y="586"/>
                </a:lnTo>
                <a:lnTo>
                  <a:pt x="322" y="586"/>
                </a:lnTo>
                <a:lnTo>
                  <a:pt x="328" y="586"/>
                </a:lnTo>
                <a:lnTo>
                  <a:pt x="333" y="586"/>
                </a:lnTo>
                <a:lnTo>
                  <a:pt x="340" y="586"/>
                </a:lnTo>
                <a:lnTo>
                  <a:pt x="339" y="584"/>
                </a:lnTo>
                <a:lnTo>
                  <a:pt x="339" y="582"/>
                </a:lnTo>
                <a:lnTo>
                  <a:pt x="338" y="580"/>
                </a:lnTo>
                <a:lnTo>
                  <a:pt x="336" y="575"/>
                </a:lnTo>
                <a:lnTo>
                  <a:pt x="335" y="571"/>
                </a:lnTo>
                <a:lnTo>
                  <a:pt x="334" y="570"/>
                </a:lnTo>
                <a:lnTo>
                  <a:pt x="333" y="567"/>
                </a:lnTo>
                <a:lnTo>
                  <a:pt x="331" y="564"/>
                </a:lnTo>
                <a:lnTo>
                  <a:pt x="330" y="562"/>
                </a:lnTo>
                <a:lnTo>
                  <a:pt x="330" y="561"/>
                </a:lnTo>
                <a:lnTo>
                  <a:pt x="329" y="559"/>
                </a:lnTo>
                <a:lnTo>
                  <a:pt x="323" y="559"/>
                </a:lnTo>
                <a:lnTo>
                  <a:pt x="319" y="559"/>
                </a:lnTo>
                <a:lnTo>
                  <a:pt x="316" y="559"/>
                </a:lnTo>
                <a:lnTo>
                  <a:pt x="314" y="559"/>
                </a:lnTo>
                <a:lnTo>
                  <a:pt x="312" y="559"/>
                </a:lnTo>
                <a:lnTo>
                  <a:pt x="309" y="559"/>
                </a:lnTo>
                <a:lnTo>
                  <a:pt x="305" y="559"/>
                </a:lnTo>
                <a:lnTo>
                  <a:pt x="304" y="559"/>
                </a:lnTo>
                <a:lnTo>
                  <a:pt x="301" y="559"/>
                </a:lnTo>
                <a:lnTo>
                  <a:pt x="299" y="559"/>
                </a:lnTo>
                <a:lnTo>
                  <a:pt x="297" y="559"/>
                </a:lnTo>
                <a:lnTo>
                  <a:pt x="297" y="572"/>
                </a:lnTo>
                <a:lnTo>
                  <a:pt x="297" y="578"/>
                </a:lnTo>
                <a:lnTo>
                  <a:pt x="297" y="579"/>
                </a:lnTo>
                <a:lnTo>
                  <a:pt x="296" y="579"/>
                </a:lnTo>
                <a:lnTo>
                  <a:pt x="294" y="579"/>
                </a:lnTo>
                <a:lnTo>
                  <a:pt x="294" y="581"/>
                </a:lnTo>
                <a:lnTo>
                  <a:pt x="293" y="581"/>
                </a:lnTo>
                <a:lnTo>
                  <a:pt x="284" y="581"/>
                </a:lnTo>
                <a:lnTo>
                  <a:pt x="284" y="582"/>
                </a:lnTo>
                <a:lnTo>
                  <a:pt x="284" y="584"/>
                </a:lnTo>
                <a:lnTo>
                  <a:pt x="284" y="586"/>
                </a:lnTo>
                <a:lnTo>
                  <a:pt x="286" y="586"/>
                </a:lnTo>
                <a:lnTo>
                  <a:pt x="290" y="586"/>
                </a:lnTo>
                <a:lnTo>
                  <a:pt x="292" y="586"/>
                </a:lnTo>
                <a:lnTo>
                  <a:pt x="292" y="594"/>
                </a:lnTo>
                <a:lnTo>
                  <a:pt x="292" y="609"/>
                </a:lnTo>
                <a:lnTo>
                  <a:pt x="292" y="611"/>
                </a:lnTo>
                <a:lnTo>
                  <a:pt x="293" y="611"/>
                </a:lnTo>
                <a:lnTo>
                  <a:pt x="293" y="614"/>
                </a:lnTo>
                <a:lnTo>
                  <a:pt x="286" y="613"/>
                </a:lnTo>
                <a:lnTo>
                  <a:pt x="285" y="613"/>
                </a:lnTo>
                <a:lnTo>
                  <a:pt x="283" y="613"/>
                </a:lnTo>
                <a:lnTo>
                  <a:pt x="281" y="613"/>
                </a:lnTo>
                <a:lnTo>
                  <a:pt x="282" y="614"/>
                </a:lnTo>
                <a:lnTo>
                  <a:pt x="283" y="617"/>
                </a:lnTo>
                <a:lnTo>
                  <a:pt x="283" y="618"/>
                </a:lnTo>
                <a:lnTo>
                  <a:pt x="282" y="619"/>
                </a:lnTo>
                <a:lnTo>
                  <a:pt x="281" y="619"/>
                </a:lnTo>
                <a:lnTo>
                  <a:pt x="279" y="619"/>
                </a:lnTo>
                <a:lnTo>
                  <a:pt x="278" y="620"/>
                </a:lnTo>
                <a:lnTo>
                  <a:pt x="279" y="623"/>
                </a:lnTo>
                <a:lnTo>
                  <a:pt x="278" y="623"/>
                </a:lnTo>
                <a:lnTo>
                  <a:pt x="278" y="622"/>
                </a:lnTo>
                <a:lnTo>
                  <a:pt x="277" y="623"/>
                </a:lnTo>
                <a:lnTo>
                  <a:pt x="273" y="623"/>
                </a:lnTo>
                <a:lnTo>
                  <a:pt x="273" y="619"/>
                </a:lnTo>
                <a:lnTo>
                  <a:pt x="273" y="618"/>
                </a:lnTo>
                <a:lnTo>
                  <a:pt x="271" y="618"/>
                </a:lnTo>
                <a:lnTo>
                  <a:pt x="271" y="617"/>
                </a:lnTo>
                <a:lnTo>
                  <a:pt x="270" y="615"/>
                </a:lnTo>
                <a:lnTo>
                  <a:pt x="270" y="614"/>
                </a:lnTo>
                <a:lnTo>
                  <a:pt x="269" y="614"/>
                </a:lnTo>
                <a:lnTo>
                  <a:pt x="268" y="614"/>
                </a:lnTo>
                <a:lnTo>
                  <a:pt x="267" y="614"/>
                </a:lnTo>
                <a:lnTo>
                  <a:pt x="264" y="614"/>
                </a:lnTo>
                <a:lnTo>
                  <a:pt x="265" y="619"/>
                </a:lnTo>
                <a:lnTo>
                  <a:pt x="265" y="623"/>
                </a:lnTo>
                <a:lnTo>
                  <a:pt x="266" y="624"/>
                </a:lnTo>
                <a:lnTo>
                  <a:pt x="266" y="626"/>
                </a:lnTo>
                <a:lnTo>
                  <a:pt x="266" y="627"/>
                </a:lnTo>
                <a:lnTo>
                  <a:pt x="279" y="627"/>
                </a:lnTo>
                <a:lnTo>
                  <a:pt x="279" y="628"/>
                </a:lnTo>
                <a:lnTo>
                  <a:pt x="281" y="630"/>
                </a:lnTo>
                <a:lnTo>
                  <a:pt x="279" y="631"/>
                </a:lnTo>
                <a:lnTo>
                  <a:pt x="278" y="632"/>
                </a:lnTo>
                <a:lnTo>
                  <a:pt x="278" y="634"/>
                </a:lnTo>
                <a:lnTo>
                  <a:pt x="278" y="635"/>
                </a:lnTo>
                <a:lnTo>
                  <a:pt x="279" y="636"/>
                </a:lnTo>
                <a:lnTo>
                  <a:pt x="281" y="636"/>
                </a:lnTo>
                <a:lnTo>
                  <a:pt x="282" y="636"/>
                </a:lnTo>
                <a:lnTo>
                  <a:pt x="283" y="636"/>
                </a:lnTo>
                <a:lnTo>
                  <a:pt x="283" y="637"/>
                </a:lnTo>
                <a:lnTo>
                  <a:pt x="282" y="638"/>
                </a:lnTo>
                <a:lnTo>
                  <a:pt x="282" y="637"/>
                </a:lnTo>
                <a:lnTo>
                  <a:pt x="281" y="638"/>
                </a:lnTo>
                <a:lnTo>
                  <a:pt x="281" y="642"/>
                </a:lnTo>
                <a:lnTo>
                  <a:pt x="277" y="642"/>
                </a:lnTo>
                <a:lnTo>
                  <a:pt x="276" y="642"/>
                </a:lnTo>
                <a:lnTo>
                  <a:pt x="275" y="642"/>
                </a:lnTo>
                <a:lnTo>
                  <a:pt x="274" y="642"/>
                </a:lnTo>
                <a:lnTo>
                  <a:pt x="269" y="642"/>
                </a:lnTo>
                <a:lnTo>
                  <a:pt x="247" y="642"/>
                </a:lnTo>
                <a:lnTo>
                  <a:pt x="247" y="644"/>
                </a:lnTo>
                <a:lnTo>
                  <a:pt x="248" y="648"/>
                </a:lnTo>
                <a:lnTo>
                  <a:pt x="248" y="649"/>
                </a:lnTo>
                <a:lnTo>
                  <a:pt x="249" y="652"/>
                </a:lnTo>
                <a:lnTo>
                  <a:pt x="249" y="655"/>
                </a:lnTo>
                <a:lnTo>
                  <a:pt x="250" y="656"/>
                </a:lnTo>
                <a:lnTo>
                  <a:pt x="251" y="661"/>
                </a:lnTo>
                <a:lnTo>
                  <a:pt x="253" y="670"/>
                </a:lnTo>
                <a:lnTo>
                  <a:pt x="253" y="673"/>
                </a:lnTo>
                <a:lnTo>
                  <a:pt x="256" y="679"/>
                </a:lnTo>
                <a:lnTo>
                  <a:pt x="256" y="682"/>
                </a:lnTo>
                <a:lnTo>
                  <a:pt x="257" y="686"/>
                </a:lnTo>
                <a:lnTo>
                  <a:pt x="258" y="688"/>
                </a:lnTo>
                <a:lnTo>
                  <a:pt x="258" y="690"/>
                </a:lnTo>
                <a:lnTo>
                  <a:pt x="259" y="694"/>
                </a:lnTo>
                <a:lnTo>
                  <a:pt x="259" y="695"/>
                </a:lnTo>
                <a:lnTo>
                  <a:pt x="259" y="697"/>
                </a:lnTo>
                <a:lnTo>
                  <a:pt x="260" y="697"/>
                </a:lnTo>
                <a:lnTo>
                  <a:pt x="260" y="701"/>
                </a:lnTo>
                <a:lnTo>
                  <a:pt x="261" y="704"/>
                </a:lnTo>
                <a:lnTo>
                  <a:pt x="261" y="705"/>
                </a:lnTo>
                <a:lnTo>
                  <a:pt x="262" y="706"/>
                </a:lnTo>
                <a:lnTo>
                  <a:pt x="275" y="706"/>
                </a:lnTo>
                <a:lnTo>
                  <a:pt x="275" y="705"/>
                </a:lnTo>
                <a:lnTo>
                  <a:pt x="277" y="705"/>
                </a:lnTo>
                <a:lnTo>
                  <a:pt x="278" y="705"/>
                </a:lnTo>
                <a:lnTo>
                  <a:pt x="278" y="703"/>
                </a:lnTo>
                <a:lnTo>
                  <a:pt x="281" y="703"/>
                </a:lnTo>
                <a:lnTo>
                  <a:pt x="281" y="697"/>
                </a:lnTo>
                <a:lnTo>
                  <a:pt x="283" y="697"/>
                </a:lnTo>
                <a:lnTo>
                  <a:pt x="284" y="697"/>
                </a:lnTo>
                <a:lnTo>
                  <a:pt x="285" y="697"/>
                </a:lnTo>
                <a:lnTo>
                  <a:pt x="285" y="698"/>
                </a:lnTo>
                <a:lnTo>
                  <a:pt x="285" y="699"/>
                </a:lnTo>
                <a:lnTo>
                  <a:pt x="285" y="706"/>
                </a:lnTo>
                <a:lnTo>
                  <a:pt x="285" y="707"/>
                </a:lnTo>
                <a:lnTo>
                  <a:pt x="288" y="707"/>
                </a:lnTo>
                <a:lnTo>
                  <a:pt x="294" y="707"/>
                </a:lnTo>
                <a:lnTo>
                  <a:pt x="294" y="709"/>
                </a:lnTo>
                <a:lnTo>
                  <a:pt x="297" y="716"/>
                </a:lnTo>
                <a:lnTo>
                  <a:pt x="299" y="720"/>
                </a:lnTo>
                <a:lnTo>
                  <a:pt x="301" y="724"/>
                </a:lnTo>
                <a:lnTo>
                  <a:pt x="304" y="734"/>
                </a:lnTo>
                <a:lnTo>
                  <a:pt x="307" y="739"/>
                </a:lnTo>
                <a:lnTo>
                  <a:pt x="308" y="741"/>
                </a:lnTo>
                <a:lnTo>
                  <a:pt x="309" y="744"/>
                </a:lnTo>
                <a:lnTo>
                  <a:pt x="310" y="746"/>
                </a:lnTo>
                <a:lnTo>
                  <a:pt x="311" y="748"/>
                </a:lnTo>
                <a:lnTo>
                  <a:pt x="311" y="752"/>
                </a:lnTo>
                <a:lnTo>
                  <a:pt x="312" y="752"/>
                </a:lnTo>
                <a:lnTo>
                  <a:pt x="312" y="754"/>
                </a:lnTo>
                <a:lnTo>
                  <a:pt x="313" y="756"/>
                </a:lnTo>
                <a:lnTo>
                  <a:pt x="314" y="759"/>
                </a:lnTo>
                <a:lnTo>
                  <a:pt x="314" y="762"/>
                </a:lnTo>
                <a:lnTo>
                  <a:pt x="316" y="764"/>
                </a:lnTo>
                <a:lnTo>
                  <a:pt x="316" y="765"/>
                </a:lnTo>
                <a:lnTo>
                  <a:pt x="326" y="765"/>
                </a:lnTo>
                <a:lnTo>
                  <a:pt x="335" y="765"/>
                </a:lnTo>
                <a:lnTo>
                  <a:pt x="336" y="765"/>
                </a:lnTo>
                <a:lnTo>
                  <a:pt x="336" y="768"/>
                </a:lnTo>
                <a:lnTo>
                  <a:pt x="336" y="771"/>
                </a:lnTo>
                <a:lnTo>
                  <a:pt x="337" y="771"/>
                </a:lnTo>
                <a:lnTo>
                  <a:pt x="338" y="771"/>
                </a:lnTo>
                <a:lnTo>
                  <a:pt x="339" y="770"/>
                </a:lnTo>
                <a:lnTo>
                  <a:pt x="342" y="770"/>
                </a:lnTo>
                <a:lnTo>
                  <a:pt x="345" y="769"/>
                </a:lnTo>
                <a:lnTo>
                  <a:pt x="346" y="769"/>
                </a:lnTo>
                <a:lnTo>
                  <a:pt x="348" y="768"/>
                </a:lnTo>
                <a:lnTo>
                  <a:pt x="352" y="768"/>
                </a:lnTo>
                <a:lnTo>
                  <a:pt x="353" y="766"/>
                </a:lnTo>
                <a:lnTo>
                  <a:pt x="354" y="766"/>
                </a:lnTo>
                <a:lnTo>
                  <a:pt x="355" y="766"/>
                </a:lnTo>
                <a:lnTo>
                  <a:pt x="355" y="769"/>
                </a:lnTo>
                <a:lnTo>
                  <a:pt x="355" y="773"/>
                </a:lnTo>
                <a:lnTo>
                  <a:pt x="355" y="776"/>
                </a:lnTo>
                <a:lnTo>
                  <a:pt x="355" y="779"/>
                </a:lnTo>
                <a:lnTo>
                  <a:pt x="357" y="779"/>
                </a:lnTo>
                <a:lnTo>
                  <a:pt x="361" y="779"/>
                </a:lnTo>
                <a:lnTo>
                  <a:pt x="366" y="779"/>
                </a:lnTo>
                <a:lnTo>
                  <a:pt x="372" y="779"/>
                </a:lnTo>
                <a:lnTo>
                  <a:pt x="376" y="779"/>
                </a:lnTo>
                <a:lnTo>
                  <a:pt x="381" y="779"/>
                </a:lnTo>
                <a:lnTo>
                  <a:pt x="385" y="779"/>
                </a:lnTo>
                <a:lnTo>
                  <a:pt x="386" y="779"/>
                </a:lnTo>
                <a:lnTo>
                  <a:pt x="394" y="790"/>
                </a:lnTo>
                <a:lnTo>
                  <a:pt x="395" y="791"/>
                </a:lnTo>
                <a:lnTo>
                  <a:pt x="396" y="791"/>
                </a:lnTo>
                <a:lnTo>
                  <a:pt x="397" y="794"/>
                </a:lnTo>
                <a:lnTo>
                  <a:pt x="398" y="795"/>
                </a:lnTo>
                <a:lnTo>
                  <a:pt x="399" y="795"/>
                </a:lnTo>
                <a:lnTo>
                  <a:pt x="411" y="795"/>
                </a:lnTo>
                <a:lnTo>
                  <a:pt x="416" y="795"/>
                </a:lnTo>
                <a:lnTo>
                  <a:pt x="416" y="797"/>
                </a:lnTo>
                <a:lnTo>
                  <a:pt x="418" y="802"/>
                </a:lnTo>
                <a:lnTo>
                  <a:pt x="421" y="806"/>
                </a:lnTo>
                <a:lnTo>
                  <a:pt x="422" y="811"/>
                </a:lnTo>
                <a:lnTo>
                  <a:pt x="422" y="813"/>
                </a:lnTo>
                <a:lnTo>
                  <a:pt x="424" y="816"/>
                </a:lnTo>
                <a:lnTo>
                  <a:pt x="425" y="822"/>
                </a:lnTo>
                <a:lnTo>
                  <a:pt x="426" y="823"/>
                </a:lnTo>
                <a:lnTo>
                  <a:pt x="428" y="824"/>
                </a:lnTo>
                <a:lnTo>
                  <a:pt x="428" y="826"/>
                </a:lnTo>
                <a:lnTo>
                  <a:pt x="426" y="826"/>
                </a:lnTo>
                <a:lnTo>
                  <a:pt x="426" y="827"/>
                </a:lnTo>
                <a:lnTo>
                  <a:pt x="428" y="828"/>
                </a:lnTo>
                <a:lnTo>
                  <a:pt x="429" y="830"/>
                </a:lnTo>
                <a:lnTo>
                  <a:pt x="429" y="831"/>
                </a:lnTo>
                <a:lnTo>
                  <a:pt x="431" y="833"/>
                </a:lnTo>
                <a:lnTo>
                  <a:pt x="431" y="835"/>
                </a:lnTo>
                <a:lnTo>
                  <a:pt x="431" y="837"/>
                </a:lnTo>
                <a:lnTo>
                  <a:pt x="432" y="840"/>
                </a:lnTo>
                <a:lnTo>
                  <a:pt x="433" y="841"/>
                </a:lnTo>
                <a:lnTo>
                  <a:pt x="439" y="856"/>
                </a:lnTo>
                <a:lnTo>
                  <a:pt x="440" y="860"/>
                </a:lnTo>
                <a:lnTo>
                  <a:pt x="440" y="862"/>
                </a:lnTo>
                <a:lnTo>
                  <a:pt x="443" y="869"/>
                </a:lnTo>
                <a:lnTo>
                  <a:pt x="445" y="873"/>
                </a:lnTo>
                <a:lnTo>
                  <a:pt x="450" y="886"/>
                </a:lnTo>
                <a:lnTo>
                  <a:pt x="451" y="889"/>
                </a:lnTo>
                <a:lnTo>
                  <a:pt x="454" y="897"/>
                </a:lnTo>
                <a:lnTo>
                  <a:pt x="459" y="911"/>
                </a:lnTo>
                <a:lnTo>
                  <a:pt x="460" y="916"/>
                </a:lnTo>
                <a:lnTo>
                  <a:pt x="461" y="919"/>
                </a:lnTo>
                <a:lnTo>
                  <a:pt x="461" y="920"/>
                </a:lnTo>
                <a:lnTo>
                  <a:pt x="465" y="928"/>
                </a:lnTo>
                <a:lnTo>
                  <a:pt x="467" y="937"/>
                </a:lnTo>
                <a:lnTo>
                  <a:pt x="467" y="938"/>
                </a:lnTo>
                <a:lnTo>
                  <a:pt x="466" y="939"/>
                </a:lnTo>
                <a:lnTo>
                  <a:pt x="466" y="941"/>
                </a:lnTo>
                <a:lnTo>
                  <a:pt x="466" y="942"/>
                </a:lnTo>
                <a:lnTo>
                  <a:pt x="466" y="944"/>
                </a:lnTo>
                <a:lnTo>
                  <a:pt x="466" y="945"/>
                </a:lnTo>
                <a:lnTo>
                  <a:pt x="466" y="946"/>
                </a:lnTo>
                <a:lnTo>
                  <a:pt x="463" y="945"/>
                </a:lnTo>
                <a:lnTo>
                  <a:pt x="461" y="945"/>
                </a:lnTo>
                <a:lnTo>
                  <a:pt x="458" y="945"/>
                </a:lnTo>
                <a:lnTo>
                  <a:pt x="457" y="945"/>
                </a:lnTo>
                <a:lnTo>
                  <a:pt x="455" y="945"/>
                </a:lnTo>
                <a:lnTo>
                  <a:pt x="451" y="945"/>
                </a:lnTo>
                <a:lnTo>
                  <a:pt x="446" y="945"/>
                </a:lnTo>
                <a:lnTo>
                  <a:pt x="442" y="945"/>
                </a:lnTo>
                <a:lnTo>
                  <a:pt x="438" y="945"/>
                </a:lnTo>
                <a:lnTo>
                  <a:pt x="424" y="946"/>
                </a:lnTo>
                <a:lnTo>
                  <a:pt x="416" y="945"/>
                </a:lnTo>
                <a:lnTo>
                  <a:pt x="414" y="945"/>
                </a:lnTo>
                <a:lnTo>
                  <a:pt x="406" y="946"/>
                </a:lnTo>
                <a:lnTo>
                  <a:pt x="392" y="946"/>
                </a:lnTo>
                <a:lnTo>
                  <a:pt x="389" y="946"/>
                </a:lnTo>
                <a:lnTo>
                  <a:pt x="379" y="946"/>
                </a:lnTo>
                <a:lnTo>
                  <a:pt x="369" y="946"/>
                </a:lnTo>
                <a:lnTo>
                  <a:pt x="369" y="932"/>
                </a:lnTo>
                <a:lnTo>
                  <a:pt x="363" y="932"/>
                </a:lnTo>
                <a:lnTo>
                  <a:pt x="361" y="932"/>
                </a:lnTo>
                <a:lnTo>
                  <a:pt x="346" y="932"/>
                </a:lnTo>
                <a:lnTo>
                  <a:pt x="343" y="932"/>
                </a:lnTo>
                <a:lnTo>
                  <a:pt x="343" y="931"/>
                </a:lnTo>
                <a:lnTo>
                  <a:pt x="343" y="928"/>
                </a:lnTo>
                <a:lnTo>
                  <a:pt x="344" y="927"/>
                </a:lnTo>
                <a:lnTo>
                  <a:pt x="344" y="925"/>
                </a:lnTo>
                <a:lnTo>
                  <a:pt x="344" y="924"/>
                </a:lnTo>
                <a:lnTo>
                  <a:pt x="344" y="923"/>
                </a:lnTo>
                <a:lnTo>
                  <a:pt x="344" y="921"/>
                </a:lnTo>
                <a:lnTo>
                  <a:pt x="344" y="920"/>
                </a:lnTo>
                <a:lnTo>
                  <a:pt x="344" y="919"/>
                </a:lnTo>
                <a:lnTo>
                  <a:pt x="344" y="913"/>
                </a:lnTo>
                <a:lnTo>
                  <a:pt x="344" y="911"/>
                </a:lnTo>
                <a:lnTo>
                  <a:pt x="344" y="908"/>
                </a:lnTo>
                <a:lnTo>
                  <a:pt x="344" y="904"/>
                </a:lnTo>
                <a:lnTo>
                  <a:pt x="344" y="902"/>
                </a:lnTo>
                <a:lnTo>
                  <a:pt x="344" y="897"/>
                </a:lnTo>
                <a:lnTo>
                  <a:pt x="344" y="895"/>
                </a:lnTo>
                <a:lnTo>
                  <a:pt x="343" y="891"/>
                </a:lnTo>
                <a:lnTo>
                  <a:pt x="343" y="890"/>
                </a:lnTo>
                <a:lnTo>
                  <a:pt x="343" y="889"/>
                </a:lnTo>
                <a:lnTo>
                  <a:pt x="343" y="888"/>
                </a:lnTo>
                <a:lnTo>
                  <a:pt x="343" y="887"/>
                </a:lnTo>
                <a:lnTo>
                  <a:pt x="342" y="880"/>
                </a:lnTo>
                <a:lnTo>
                  <a:pt x="336" y="880"/>
                </a:lnTo>
                <a:lnTo>
                  <a:pt x="331" y="879"/>
                </a:lnTo>
                <a:lnTo>
                  <a:pt x="331" y="889"/>
                </a:lnTo>
                <a:lnTo>
                  <a:pt x="333" y="890"/>
                </a:lnTo>
                <a:lnTo>
                  <a:pt x="316" y="890"/>
                </a:lnTo>
                <a:lnTo>
                  <a:pt x="321" y="872"/>
                </a:lnTo>
                <a:lnTo>
                  <a:pt x="340" y="872"/>
                </a:lnTo>
                <a:lnTo>
                  <a:pt x="340" y="870"/>
                </a:lnTo>
                <a:lnTo>
                  <a:pt x="339" y="865"/>
                </a:lnTo>
                <a:lnTo>
                  <a:pt x="339" y="864"/>
                </a:lnTo>
                <a:lnTo>
                  <a:pt x="339" y="863"/>
                </a:lnTo>
                <a:lnTo>
                  <a:pt x="325" y="863"/>
                </a:lnTo>
                <a:lnTo>
                  <a:pt x="326" y="860"/>
                </a:lnTo>
                <a:lnTo>
                  <a:pt x="312" y="855"/>
                </a:lnTo>
                <a:lnTo>
                  <a:pt x="307" y="853"/>
                </a:lnTo>
                <a:lnTo>
                  <a:pt x="305" y="854"/>
                </a:lnTo>
                <a:lnTo>
                  <a:pt x="304" y="854"/>
                </a:lnTo>
                <a:lnTo>
                  <a:pt x="301" y="855"/>
                </a:lnTo>
                <a:lnTo>
                  <a:pt x="296" y="856"/>
                </a:lnTo>
                <a:lnTo>
                  <a:pt x="296" y="855"/>
                </a:lnTo>
                <a:lnTo>
                  <a:pt x="296" y="848"/>
                </a:lnTo>
                <a:lnTo>
                  <a:pt x="295" y="848"/>
                </a:lnTo>
                <a:lnTo>
                  <a:pt x="294" y="848"/>
                </a:lnTo>
                <a:lnTo>
                  <a:pt x="294" y="849"/>
                </a:lnTo>
                <a:lnTo>
                  <a:pt x="294" y="853"/>
                </a:lnTo>
                <a:lnTo>
                  <a:pt x="294" y="856"/>
                </a:lnTo>
                <a:lnTo>
                  <a:pt x="295" y="858"/>
                </a:lnTo>
                <a:lnTo>
                  <a:pt x="295" y="861"/>
                </a:lnTo>
                <a:lnTo>
                  <a:pt x="296" y="866"/>
                </a:lnTo>
                <a:lnTo>
                  <a:pt x="295" y="865"/>
                </a:lnTo>
                <a:lnTo>
                  <a:pt x="286" y="863"/>
                </a:lnTo>
                <a:lnTo>
                  <a:pt x="285" y="862"/>
                </a:lnTo>
                <a:lnTo>
                  <a:pt x="283" y="862"/>
                </a:lnTo>
                <a:lnTo>
                  <a:pt x="282" y="862"/>
                </a:lnTo>
                <a:lnTo>
                  <a:pt x="273" y="862"/>
                </a:lnTo>
                <a:lnTo>
                  <a:pt x="271" y="862"/>
                </a:lnTo>
                <a:lnTo>
                  <a:pt x="267" y="862"/>
                </a:lnTo>
                <a:lnTo>
                  <a:pt x="260" y="862"/>
                </a:lnTo>
                <a:lnTo>
                  <a:pt x="259" y="862"/>
                </a:lnTo>
                <a:lnTo>
                  <a:pt x="257" y="862"/>
                </a:lnTo>
                <a:lnTo>
                  <a:pt x="256" y="862"/>
                </a:lnTo>
                <a:lnTo>
                  <a:pt x="254" y="862"/>
                </a:lnTo>
                <a:lnTo>
                  <a:pt x="253" y="863"/>
                </a:lnTo>
                <a:lnTo>
                  <a:pt x="249" y="865"/>
                </a:lnTo>
                <a:lnTo>
                  <a:pt x="247" y="866"/>
                </a:lnTo>
                <a:lnTo>
                  <a:pt x="245" y="868"/>
                </a:lnTo>
                <a:lnTo>
                  <a:pt x="245" y="870"/>
                </a:lnTo>
                <a:lnTo>
                  <a:pt x="245" y="871"/>
                </a:lnTo>
                <a:lnTo>
                  <a:pt x="247" y="875"/>
                </a:lnTo>
                <a:lnTo>
                  <a:pt x="242" y="875"/>
                </a:lnTo>
                <a:lnTo>
                  <a:pt x="238" y="875"/>
                </a:lnTo>
                <a:lnTo>
                  <a:pt x="234" y="875"/>
                </a:lnTo>
                <a:lnTo>
                  <a:pt x="231" y="875"/>
                </a:lnTo>
                <a:lnTo>
                  <a:pt x="231" y="873"/>
                </a:lnTo>
                <a:lnTo>
                  <a:pt x="231" y="870"/>
                </a:lnTo>
                <a:lnTo>
                  <a:pt x="204" y="874"/>
                </a:lnTo>
                <a:lnTo>
                  <a:pt x="200" y="875"/>
                </a:lnTo>
                <a:lnTo>
                  <a:pt x="198" y="866"/>
                </a:lnTo>
                <a:lnTo>
                  <a:pt x="197" y="866"/>
                </a:lnTo>
                <a:lnTo>
                  <a:pt x="196" y="868"/>
                </a:lnTo>
                <a:lnTo>
                  <a:pt x="181" y="870"/>
                </a:lnTo>
                <a:lnTo>
                  <a:pt x="180" y="870"/>
                </a:lnTo>
                <a:lnTo>
                  <a:pt x="179" y="864"/>
                </a:lnTo>
                <a:lnTo>
                  <a:pt x="176" y="864"/>
                </a:lnTo>
                <a:lnTo>
                  <a:pt x="175" y="865"/>
                </a:lnTo>
                <a:lnTo>
                  <a:pt x="174" y="858"/>
                </a:lnTo>
                <a:lnTo>
                  <a:pt x="174" y="857"/>
                </a:lnTo>
                <a:lnTo>
                  <a:pt x="174" y="856"/>
                </a:lnTo>
                <a:lnTo>
                  <a:pt x="175" y="855"/>
                </a:lnTo>
                <a:lnTo>
                  <a:pt x="178" y="855"/>
                </a:lnTo>
                <a:lnTo>
                  <a:pt x="176" y="853"/>
                </a:lnTo>
                <a:lnTo>
                  <a:pt x="174" y="853"/>
                </a:lnTo>
                <a:lnTo>
                  <a:pt x="175" y="853"/>
                </a:lnTo>
                <a:lnTo>
                  <a:pt x="174" y="849"/>
                </a:lnTo>
                <a:lnTo>
                  <a:pt x="176" y="848"/>
                </a:lnTo>
                <a:lnTo>
                  <a:pt x="175" y="847"/>
                </a:lnTo>
                <a:lnTo>
                  <a:pt x="175" y="845"/>
                </a:lnTo>
                <a:lnTo>
                  <a:pt x="176" y="845"/>
                </a:lnTo>
                <a:lnTo>
                  <a:pt x="175" y="839"/>
                </a:lnTo>
                <a:lnTo>
                  <a:pt x="174" y="839"/>
                </a:lnTo>
                <a:lnTo>
                  <a:pt x="171" y="840"/>
                </a:lnTo>
                <a:lnTo>
                  <a:pt x="171" y="838"/>
                </a:lnTo>
                <a:lnTo>
                  <a:pt x="170" y="837"/>
                </a:lnTo>
                <a:lnTo>
                  <a:pt x="170" y="836"/>
                </a:lnTo>
                <a:lnTo>
                  <a:pt x="170" y="835"/>
                </a:lnTo>
                <a:lnTo>
                  <a:pt x="170" y="833"/>
                </a:lnTo>
                <a:lnTo>
                  <a:pt x="170" y="832"/>
                </a:lnTo>
                <a:lnTo>
                  <a:pt x="170" y="831"/>
                </a:lnTo>
                <a:lnTo>
                  <a:pt x="170" y="830"/>
                </a:lnTo>
                <a:lnTo>
                  <a:pt x="170" y="829"/>
                </a:lnTo>
                <a:lnTo>
                  <a:pt x="170" y="827"/>
                </a:lnTo>
                <a:lnTo>
                  <a:pt x="170" y="826"/>
                </a:lnTo>
                <a:lnTo>
                  <a:pt x="170" y="824"/>
                </a:lnTo>
                <a:lnTo>
                  <a:pt x="169" y="824"/>
                </a:lnTo>
                <a:lnTo>
                  <a:pt x="167" y="824"/>
                </a:lnTo>
                <a:lnTo>
                  <a:pt x="164" y="826"/>
                </a:lnTo>
                <a:lnTo>
                  <a:pt x="163" y="823"/>
                </a:lnTo>
                <a:lnTo>
                  <a:pt x="163" y="822"/>
                </a:lnTo>
                <a:lnTo>
                  <a:pt x="162" y="821"/>
                </a:lnTo>
                <a:lnTo>
                  <a:pt x="161" y="820"/>
                </a:lnTo>
                <a:lnTo>
                  <a:pt x="159" y="818"/>
                </a:lnTo>
                <a:lnTo>
                  <a:pt x="157" y="816"/>
                </a:lnTo>
                <a:lnTo>
                  <a:pt x="156" y="814"/>
                </a:lnTo>
                <a:lnTo>
                  <a:pt x="154" y="813"/>
                </a:lnTo>
                <a:lnTo>
                  <a:pt x="153" y="813"/>
                </a:lnTo>
                <a:lnTo>
                  <a:pt x="149" y="811"/>
                </a:lnTo>
                <a:lnTo>
                  <a:pt x="147" y="810"/>
                </a:lnTo>
                <a:lnTo>
                  <a:pt x="144" y="810"/>
                </a:lnTo>
                <a:lnTo>
                  <a:pt x="140" y="808"/>
                </a:lnTo>
                <a:lnTo>
                  <a:pt x="137" y="807"/>
                </a:lnTo>
                <a:lnTo>
                  <a:pt x="135" y="807"/>
                </a:lnTo>
                <a:lnTo>
                  <a:pt x="128" y="806"/>
                </a:lnTo>
                <a:lnTo>
                  <a:pt x="124" y="806"/>
                </a:lnTo>
                <a:lnTo>
                  <a:pt x="123" y="806"/>
                </a:lnTo>
                <a:lnTo>
                  <a:pt x="115" y="806"/>
                </a:lnTo>
                <a:lnTo>
                  <a:pt x="107" y="807"/>
                </a:lnTo>
                <a:lnTo>
                  <a:pt x="98" y="808"/>
                </a:lnTo>
                <a:lnTo>
                  <a:pt x="95" y="808"/>
                </a:lnTo>
                <a:lnTo>
                  <a:pt x="92" y="808"/>
                </a:lnTo>
                <a:lnTo>
                  <a:pt x="85" y="808"/>
                </a:lnTo>
                <a:lnTo>
                  <a:pt x="80" y="808"/>
                </a:lnTo>
                <a:lnTo>
                  <a:pt x="77" y="808"/>
                </a:lnTo>
                <a:lnTo>
                  <a:pt x="76" y="808"/>
                </a:lnTo>
                <a:lnTo>
                  <a:pt x="74" y="808"/>
                </a:lnTo>
                <a:lnTo>
                  <a:pt x="69" y="807"/>
                </a:lnTo>
                <a:lnTo>
                  <a:pt x="66" y="806"/>
                </a:lnTo>
                <a:lnTo>
                  <a:pt x="64" y="806"/>
                </a:lnTo>
                <a:lnTo>
                  <a:pt x="60" y="804"/>
                </a:lnTo>
                <a:lnTo>
                  <a:pt x="58" y="802"/>
                </a:lnTo>
                <a:lnTo>
                  <a:pt x="54" y="801"/>
                </a:lnTo>
                <a:lnTo>
                  <a:pt x="52" y="798"/>
                </a:lnTo>
                <a:lnTo>
                  <a:pt x="51" y="797"/>
                </a:lnTo>
                <a:lnTo>
                  <a:pt x="50" y="796"/>
                </a:lnTo>
                <a:lnTo>
                  <a:pt x="47" y="794"/>
                </a:lnTo>
                <a:lnTo>
                  <a:pt x="46" y="793"/>
                </a:lnTo>
                <a:lnTo>
                  <a:pt x="43" y="788"/>
                </a:lnTo>
                <a:lnTo>
                  <a:pt x="40" y="782"/>
                </a:lnTo>
                <a:lnTo>
                  <a:pt x="38" y="780"/>
                </a:lnTo>
                <a:lnTo>
                  <a:pt x="37" y="779"/>
                </a:lnTo>
                <a:lnTo>
                  <a:pt x="35" y="776"/>
                </a:lnTo>
                <a:lnTo>
                  <a:pt x="34" y="773"/>
                </a:lnTo>
                <a:lnTo>
                  <a:pt x="31" y="768"/>
                </a:lnTo>
                <a:lnTo>
                  <a:pt x="29" y="765"/>
                </a:lnTo>
                <a:lnTo>
                  <a:pt x="28" y="762"/>
                </a:lnTo>
                <a:lnTo>
                  <a:pt x="26" y="760"/>
                </a:lnTo>
                <a:lnTo>
                  <a:pt x="21" y="752"/>
                </a:lnTo>
                <a:lnTo>
                  <a:pt x="20" y="748"/>
                </a:lnTo>
                <a:lnTo>
                  <a:pt x="19" y="746"/>
                </a:lnTo>
                <a:lnTo>
                  <a:pt x="15" y="740"/>
                </a:lnTo>
                <a:lnTo>
                  <a:pt x="14" y="738"/>
                </a:lnTo>
                <a:lnTo>
                  <a:pt x="12" y="736"/>
                </a:lnTo>
                <a:lnTo>
                  <a:pt x="10" y="730"/>
                </a:lnTo>
                <a:lnTo>
                  <a:pt x="9" y="729"/>
                </a:lnTo>
                <a:lnTo>
                  <a:pt x="8" y="727"/>
                </a:lnTo>
                <a:lnTo>
                  <a:pt x="6" y="723"/>
                </a:lnTo>
                <a:lnTo>
                  <a:pt x="6" y="721"/>
                </a:lnTo>
                <a:lnTo>
                  <a:pt x="5" y="719"/>
                </a:lnTo>
                <a:lnTo>
                  <a:pt x="5" y="716"/>
                </a:lnTo>
                <a:lnTo>
                  <a:pt x="3" y="716"/>
                </a:lnTo>
                <a:lnTo>
                  <a:pt x="3" y="714"/>
                </a:lnTo>
                <a:lnTo>
                  <a:pt x="3" y="712"/>
                </a:lnTo>
                <a:lnTo>
                  <a:pt x="3" y="711"/>
                </a:lnTo>
                <a:lnTo>
                  <a:pt x="5" y="706"/>
                </a:lnTo>
                <a:lnTo>
                  <a:pt x="5" y="702"/>
                </a:lnTo>
                <a:lnTo>
                  <a:pt x="5" y="701"/>
                </a:lnTo>
                <a:lnTo>
                  <a:pt x="6" y="697"/>
                </a:lnTo>
                <a:lnTo>
                  <a:pt x="6" y="695"/>
                </a:lnTo>
                <a:lnTo>
                  <a:pt x="8" y="689"/>
                </a:lnTo>
                <a:lnTo>
                  <a:pt x="9" y="686"/>
                </a:lnTo>
                <a:lnTo>
                  <a:pt x="11" y="680"/>
                </a:lnTo>
                <a:lnTo>
                  <a:pt x="15" y="674"/>
                </a:lnTo>
                <a:lnTo>
                  <a:pt x="16" y="670"/>
                </a:lnTo>
                <a:lnTo>
                  <a:pt x="17" y="668"/>
                </a:lnTo>
                <a:lnTo>
                  <a:pt x="18" y="664"/>
                </a:lnTo>
                <a:lnTo>
                  <a:pt x="20" y="662"/>
                </a:lnTo>
                <a:lnTo>
                  <a:pt x="21" y="660"/>
                </a:lnTo>
                <a:lnTo>
                  <a:pt x="23" y="659"/>
                </a:lnTo>
                <a:lnTo>
                  <a:pt x="24" y="657"/>
                </a:lnTo>
                <a:lnTo>
                  <a:pt x="25" y="656"/>
                </a:lnTo>
                <a:lnTo>
                  <a:pt x="26" y="655"/>
                </a:lnTo>
                <a:lnTo>
                  <a:pt x="28" y="654"/>
                </a:lnTo>
                <a:lnTo>
                  <a:pt x="33" y="653"/>
                </a:lnTo>
                <a:lnTo>
                  <a:pt x="37" y="652"/>
                </a:lnTo>
                <a:lnTo>
                  <a:pt x="38" y="651"/>
                </a:lnTo>
                <a:lnTo>
                  <a:pt x="41" y="651"/>
                </a:lnTo>
                <a:lnTo>
                  <a:pt x="44" y="649"/>
                </a:lnTo>
                <a:lnTo>
                  <a:pt x="50" y="647"/>
                </a:lnTo>
                <a:lnTo>
                  <a:pt x="54" y="646"/>
                </a:lnTo>
                <a:lnTo>
                  <a:pt x="58" y="646"/>
                </a:lnTo>
                <a:lnTo>
                  <a:pt x="63" y="645"/>
                </a:lnTo>
                <a:lnTo>
                  <a:pt x="69" y="644"/>
                </a:lnTo>
                <a:lnTo>
                  <a:pt x="86" y="643"/>
                </a:lnTo>
                <a:lnTo>
                  <a:pt x="89" y="643"/>
                </a:lnTo>
                <a:lnTo>
                  <a:pt x="90" y="643"/>
                </a:lnTo>
                <a:lnTo>
                  <a:pt x="92" y="642"/>
                </a:lnTo>
                <a:lnTo>
                  <a:pt x="94" y="642"/>
                </a:lnTo>
                <a:lnTo>
                  <a:pt x="96" y="640"/>
                </a:lnTo>
                <a:lnTo>
                  <a:pt x="98" y="640"/>
                </a:lnTo>
                <a:lnTo>
                  <a:pt x="100" y="639"/>
                </a:lnTo>
                <a:lnTo>
                  <a:pt x="101" y="639"/>
                </a:lnTo>
                <a:lnTo>
                  <a:pt x="102" y="638"/>
                </a:lnTo>
                <a:lnTo>
                  <a:pt x="103" y="638"/>
                </a:lnTo>
                <a:lnTo>
                  <a:pt x="103" y="637"/>
                </a:lnTo>
                <a:lnTo>
                  <a:pt x="104" y="636"/>
                </a:lnTo>
                <a:lnTo>
                  <a:pt x="105" y="636"/>
                </a:lnTo>
                <a:lnTo>
                  <a:pt x="106" y="632"/>
                </a:lnTo>
                <a:lnTo>
                  <a:pt x="107" y="630"/>
                </a:lnTo>
                <a:lnTo>
                  <a:pt x="107" y="629"/>
                </a:lnTo>
                <a:lnTo>
                  <a:pt x="107" y="628"/>
                </a:lnTo>
                <a:lnTo>
                  <a:pt x="107" y="627"/>
                </a:lnTo>
                <a:lnTo>
                  <a:pt x="106" y="624"/>
                </a:lnTo>
                <a:lnTo>
                  <a:pt x="104" y="622"/>
                </a:lnTo>
                <a:lnTo>
                  <a:pt x="103" y="621"/>
                </a:lnTo>
                <a:lnTo>
                  <a:pt x="102" y="620"/>
                </a:lnTo>
                <a:lnTo>
                  <a:pt x="101" y="618"/>
                </a:lnTo>
                <a:lnTo>
                  <a:pt x="97" y="614"/>
                </a:lnTo>
                <a:lnTo>
                  <a:pt x="94" y="610"/>
                </a:lnTo>
                <a:lnTo>
                  <a:pt x="92" y="607"/>
                </a:lnTo>
                <a:lnTo>
                  <a:pt x="90" y="606"/>
                </a:lnTo>
                <a:lnTo>
                  <a:pt x="89" y="605"/>
                </a:lnTo>
                <a:lnTo>
                  <a:pt x="88" y="604"/>
                </a:lnTo>
                <a:lnTo>
                  <a:pt x="88" y="602"/>
                </a:lnTo>
                <a:lnTo>
                  <a:pt x="87" y="600"/>
                </a:lnTo>
                <a:lnTo>
                  <a:pt x="87" y="598"/>
                </a:lnTo>
                <a:lnTo>
                  <a:pt x="87" y="597"/>
                </a:lnTo>
                <a:lnTo>
                  <a:pt x="88" y="596"/>
                </a:lnTo>
                <a:lnTo>
                  <a:pt x="88" y="593"/>
                </a:lnTo>
                <a:lnTo>
                  <a:pt x="89" y="592"/>
                </a:lnTo>
                <a:lnTo>
                  <a:pt x="90" y="590"/>
                </a:lnTo>
                <a:lnTo>
                  <a:pt x="90" y="589"/>
                </a:lnTo>
                <a:lnTo>
                  <a:pt x="95" y="586"/>
                </a:lnTo>
                <a:lnTo>
                  <a:pt x="104" y="581"/>
                </a:lnTo>
                <a:lnTo>
                  <a:pt x="113" y="577"/>
                </a:lnTo>
                <a:lnTo>
                  <a:pt x="119" y="573"/>
                </a:lnTo>
                <a:lnTo>
                  <a:pt x="133" y="560"/>
                </a:lnTo>
                <a:lnTo>
                  <a:pt x="138" y="555"/>
                </a:lnTo>
                <a:lnTo>
                  <a:pt x="139" y="555"/>
                </a:lnTo>
                <a:lnTo>
                  <a:pt x="140" y="553"/>
                </a:lnTo>
                <a:lnTo>
                  <a:pt x="141" y="552"/>
                </a:lnTo>
                <a:lnTo>
                  <a:pt x="141" y="550"/>
                </a:lnTo>
                <a:lnTo>
                  <a:pt x="143" y="546"/>
                </a:lnTo>
                <a:lnTo>
                  <a:pt x="144" y="542"/>
                </a:lnTo>
                <a:lnTo>
                  <a:pt x="145" y="537"/>
                </a:lnTo>
                <a:lnTo>
                  <a:pt x="145" y="534"/>
                </a:lnTo>
                <a:lnTo>
                  <a:pt x="146" y="534"/>
                </a:lnTo>
                <a:lnTo>
                  <a:pt x="146" y="532"/>
                </a:lnTo>
                <a:lnTo>
                  <a:pt x="145" y="529"/>
                </a:lnTo>
                <a:lnTo>
                  <a:pt x="140" y="517"/>
                </a:lnTo>
                <a:lnTo>
                  <a:pt x="139" y="513"/>
                </a:lnTo>
                <a:lnTo>
                  <a:pt x="139" y="512"/>
                </a:lnTo>
                <a:lnTo>
                  <a:pt x="138" y="506"/>
                </a:lnTo>
                <a:lnTo>
                  <a:pt x="137" y="506"/>
                </a:lnTo>
                <a:lnTo>
                  <a:pt x="135" y="498"/>
                </a:lnTo>
                <a:lnTo>
                  <a:pt x="132" y="493"/>
                </a:lnTo>
                <a:lnTo>
                  <a:pt x="130" y="488"/>
                </a:lnTo>
                <a:lnTo>
                  <a:pt x="129" y="485"/>
                </a:lnTo>
                <a:lnTo>
                  <a:pt x="128" y="481"/>
                </a:lnTo>
                <a:lnTo>
                  <a:pt x="126" y="478"/>
                </a:lnTo>
                <a:lnTo>
                  <a:pt x="124" y="476"/>
                </a:lnTo>
                <a:lnTo>
                  <a:pt x="124" y="475"/>
                </a:lnTo>
                <a:lnTo>
                  <a:pt x="123" y="471"/>
                </a:lnTo>
                <a:lnTo>
                  <a:pt x="120" y="465"/>
                </a:lnTo>
                <a:lnTo>
                  <a:pt x="119" y="460"/>
                </a:lnTo>
                <a:lnTo>
                  <a:pt x="118" y="459"/>
                </a:lnTo>
                <a:lnTo>
                  <a:pt x="116" y="456"/>
                </a:lnTo>
                <a:lnTo>
                  <a:pt x="118" y="455"/>
                </a:lnTo>
                <a:lnTo>
                  <a:pt x="118" y="454"/>
                </a:lnTo>
                <a:lnTo>
                  <a:pt x="120" y="452"/>
                </a:lnTo>
                <a:lnTo>
                  <a:pt x="121" y="450"/>
                </a:lnTo>
                <a:lnTo>
                  <a:pt x="122" y="447"/>
                </a:lnTo>
                <a:lnTo>
                  <a:pt x="122" y="446"/>
                </a:lnTo>
                <a:lnTo>
                  <a:pt x="123" y="446"/>
                </a:lnTo>
                <a:lnTo>
                  <a:pt x="124" y="445"/>
                </a:lnTo>
                <a:lnTo>
                  <a:pt x="130" y="438"/>
                </a:lnTo>
                <a:lnTo>
                  <a:pt x="131" y="437"/>
                </a:lnTo>
                <a:lnTo>
                  <a:pt x="132" y="436"/>
                </a:lnTo>
                <a:lnTo>
                  <a:pt x="135" y="434"/>
                </a:lnTo>
                <a:lnTo>
                  <a:pt x="138" y="429"/>
                </a:lnTo>
                <a:lnTo>
                  <a:pt x="140" y="428"/>
                </a:lnTo>
                <a:lnTo>
                  <a:pt x="141" y="426"/>
                </a:lnTo>
                <a:lnTo>
                  <a:pt x="143" y="426"/>
                </a:lnTo>
                <a:lnTo>
                  <a:pt x="145" y="423"/>
                </a:lnTo>
                <a:lnTo>
                  <a:pt x="145" y="422"/>
                </a:lnTo>
                <a:lnTo>
                  <a:pt x="145" y="421"/>
                </a:lnTo>
                <a:lnTo>
                  <a:pt x="146" y="421"/>
                </a:lnTo>
                <a:lnTo>
                  <a:pt x="147" y="418"/>
                </a:lnTo>
                <a:lnTo>
                  <a:pt x="149" y="412"/>
                </a:lnTo>
                <a:lnTo>
                  <a:pt x="153" y="406"/>
                </a:lnTo>
                <a:lnTo>
                  <a:pt x="153" y="405"/>
                </a:lnTo>
                <a:lnTo>
                  <a:pt x="154" y="404"/>
                </a:lnTo>
                <a:lnTo>
                  <a:pt x="154" y="403"/>
                </a:lnTo>
                <a:lnTo>
                  <a:pt x="154" y="402"/>
                </a:lnTo>
                <a:lnTo>
                  <a:pt x="155" y="402"/>
                </a:lnTo>
                <a:lnTo>
                  <a:pt x="156" y="397"/>
                </a:lnTo>
                <a:lnTo>
                  <a:pt x="157" y="394"/>
                </a:lnTo>
                <a:lnTo>
                  <a:pt x="158" y="388"/>
                </a:lnTo>
                <a:lnTo>
                  <a:pt x="158" y="386"/>
                </a:lnTo>
                <a:lnTo>
                  <a:pt x="159" y="385"/>
                </a:lnTo>
                <a:lnTo>
                  <a:pt x="159" y="384"/>
                </a:lnTo>
                <a:lnTo>
                  <a:pt x="159" y="383"/>
                </a:lnTo>
                <a:lnTo>
                  <a:pt x="159" y="381"/>
                </a:lnTo>
                <a:lnTo>
                  <a:pt x="161" y="380"/>
                </a:lnTo>
                <a:lnTo>
                  <a:pt x="161" y="379"/>
                </a:lnTo>
                <a:lnTo>
                  <a:pt x="161" y="378"/>
                </a:lnTo>
                <a:lnTo>
                  <a:pt x="161" y="377"/>
                </a:lnTo>
                <a:lnTo>
                  <a:pt x="159" y="373"/>
                </a:lnTo>
                <a:lnTo>
                  <a:pt x="159" y="369"/>
                </a:lnTo>
                <a:lnTo>
                  <a:pt x="158" y="368"/>
                </a:lnTo>
                <a:lnTo>
                  <a:pt x="158" y="361"/>
                </a:lnTo>
                <a:lnTo>
                  <a:pt x="157" y="361"/>
                </a:lnTo>
                <a:lnTo>
                  <a:pt x="157" y="358"/>
                </a:lnTo>
                <a:lnTo>
                  <a:pt x="157" y="356"/>
                </a:lnTo>
                <a:lnTo>
                  <a:pt x="157" y="355"/>
                </a:lnTo>
                <a:lnTo>
                  <a:pt x="156" y="354"/>
                </a:lnTo>
                <a:lnTo>
                  <a:pt x="156" y="353"/>
                </a:lnTo>
                <a:lnTo>
                  <a:pt x="156" y="351"/>
                </a:lnTo>
                <a:lnTo>
                  <a:pt x="154" y="343"/>
                </a:lnTo>
                <a:lnTo>
                  <a:pt x="154" y="339"/>
                </a:lnTo>
                <a:lnTo>
                  <a:pt x="153" y="338"/>
                </a:lnTo>
                <a:lnTo>
                  <a:pt x="153" y="337"/>
                </a:lnTo>
                <a:lnTo>
                  <a:pt x="152" y="336"/>
                </a:lnTo>
                <a:lnTo>
                  <a:pt x="150" y="334"/>
                </a:lnTo>
                <a:lnTo>
                  <a:pt x="149" y="331"/>
                </a:lnTo>
                <a:lnTo>
                  <a:pt x="148" y="329"/>
                </a:lnTo>
                <a:lnTo>
                  <a:pt x="147" y="328"/>
                </a:lnTo>
                <a:lnTo>
                  <a:pt x="147" y="327"/>
                </a:lnTo>
                <a:lnTo>
                  <a:pt x="146" y="326"/>
                </a:lnTo>
                <a:lnTo>
                  <a:pt x="146" y="325"/>
                </a:lnTo>
                <a:lnTo>
                  <a:pt x="145" y="324"/>
                </a:lnTo>
                <a:lnTo>
                  <a:pt x="143" y="322"/>
                </a:lnTo>
                <a:lnTo>
                  <a:pt x="141" y="322"/>
                </a:lnTo>
                <a:lnTo>
                  <a:pt x="141" y="321"/>
                </a:lnTo>
                <a:lnTo>
                  <a:pt x="140" y="321"/>
                </a:lnTo>
                <a:lnTo>
                  <a:pt x="138" y="320"/>
                </a:lnTo>
                <a:lnTo>
                  <a:pt x="137" y="319"/>
                </a:lnTo>
                <a:lnTo>
                  <a:pt x="136" y="318"/>
                </a:lnTo>
                <a:lnTo>
                  <a:pt x="135" y="318"/>
                </a:lnTo>
                <a:lnTo>
                  <a:pt x="133" y="318"/>
                </a:lnTo>
                <a:lnTo>
                  <a:pt x="133" y="317"/>
                </a:lnTo>
                <a:lnTo>
                  <a:pt x="132" y="317"/>
                </a:lnTo>
                <a:lnTo>
                  <a:pt x="131" y="317"/>
                </a:lnTo>
                <a:lnTo>
                  <a:pt x="130" y="316"/>
                </a:lnTo>
                <a:lnTo>
                  <a:pt x="127" y="316"/>
                </a:lnTo>
                <a:lnTo>
                  <a:pt x="124" y="316"/>
                </a:lnTo>
                <a:lnTo>
                  <a:pt x="123" y="314"/>
                </a:lnTo>
                <a:lnTo>
                  <a:pt x="119" y="314"/>
                </a:lnTo>
                <a:lnTo>
                  <a:pt x="109" y="312"/>
                </a:lnTo>
                <a:lnTo>
                  <a:pt x="105" y="311"/>
                </a:lnTo>
                <a:lnTo>
                  <a:pt x="104" y="311"/>
                </a:lnTo>
                <a:lnTo>
                  <a:pt x="103" y="311"/>
                </a:lnTo>
                <a:lnTo>
                  <a:pt x="102" y="310"/>
                </a:lnTo>
                <a:lnTo>
                  <a:pt x="101" y="310"/>
                </a:lnTo>
                <a:lnTo>
                  <a:pt x="100" y="310"/>
                </a:lnTo>
                <a:lnTo>
                  <a:pt x="98" y="310"/>
                </a:lnTo>
                <a:lnTo>
                  <a:pt x="97" y="310"/>
                </a:lnTo>
                <a:lnTo>
                  <a:pt x="96" y="310"/>
                </a:lnTo>
                <a:lnTo>
                  <a:pt x="95" y="310"/>
                </a:lnTo>
                <a:lnTo>
                  <a:pt x="93" y="311"/>
                </a:lnTo>
                <a:lnTo>
                  <a:pt x="88" y="312"/>
                </a:lnTo>
                <a:lnTo>
                  <a:pt x="84" y="313"/>
                </a:lnTo>
                <a:lnTo>
                  <a:pt x="80" y="314"/>
                </a:lnTo>
                <a:lnTo>
                  <a:pt x="78" y="316"/>
                </a:lnTo>
                <a:lnTo>
                  <a:pt x="76" y="316"/>
                </a:lnTo>
                <a:lnTo>
                  <a:pt x="76" y="313"/>
                </a:lnTo>
                <a:lnTo>
                  <a:pt x="76" y="312"/>
                </a:lnTo>
                <a:lnTo>
                  <a:pt x="76" y="308"/>
                </a:lnTo>
                <a:lnTo>
                  <a:pt x="74" y="309"/>
                </a:lnTo>
                <a:lnTo>
                  <a:pt x="72" y="308"/>
                </a:lnTo>
                <a:lnTo>
                  <a:pt x="71" y="309"/>
                </a:lnTo>
                <a:lnTo>
                  <a:pt x="70" y="310"/>
                </a:lnTo>
                <a:lnTo>
                  <a:pt x="69" y="310"/>
                </a:lnTo>
                <a:lnTo>
                  <a:pt x="68" y="311"/>
                </a:lnTo>
                <a:lnTo>
                  <a:pt x="67" y="311"/>
                </a:lnTo>
                <a:lnTo>
                  <a:pt x="66" y="312"/>
                </a:lnTo>
                <a:lnTo>
                  <a:pt x="61" y="317"/>
                </a:lnTo>
                <a:lnTo>
                  <a:pt x="59" y="318"/>
                </a:lnTo>
                <a:lnTo>
                  <a:pt x="59" y="321"/>
                </a:lnTo>
                <a:lnTo>
                  <a:pt x="59" y="324"/>
                </a:lnTo>
                <a:lnTo>
                  <a:pt x="55" y="328"/>
                </a:lnTo>
                <a:lnTo>
                  <a:pt x="53" y="329"/>
                </a:lnTo>
                <a:lnTo>
                  <a:pt x="52" y="330"/>
                </a:lnTo>
                <a:lnTo>
                  <a:pt x="51" y="331"/>
                </a:lnTo>
                <a:lnTo>
                  <a:pt x="50" y="333"/>
                </a:lnTo>
                <a:lnTo>
                  <a:pt x="49" y="331"/>
                </a:lnTo>
                <a:lnTo>
                  <a:pt x="47" y="331"/>
                </a:lnTo>
                <a:lnTo>
                  <a:pt x="47" y="330"/>
                </a:lnTo>
                <a:lnTo>
                  <a:pt x="46" y="331"/>
                </a:lnTo>
                <a:lnTo>
                  <a:pt x="46" y="329"/>
                </a:lnTo>
                <a:lnTo>
                  <a:pt x="45" y="329"/>
                </a:lnTo>
                <a:lnTo>
                  <a:pt x="45" y="328"/>
                </a:lnTo>
                <a:lnTo>
                  <a:pt x="44" y="328"/>
                </a:lnTo>
                <a:lnTo>
                  <a:pt x="43" y="328"/>
                </a:lnTo>
                <a:lnTo>
                  <a:pt x="42" y="328"/>
                </a:lnTo>
                <a:lnTo>
                  <a:pt x="41" y="328"/>
                </a:lnTo>
                <a:lnTo>
                  <a:pt x="40" y="328"/>
                </a:lnTo>
                <a:lnTo>
                  <a:pt x="38" y="328"/>
                </a:lnTo>
                <a:lnTo>
                  <a:pt x="40" y="327"/>
                </a:lnTo>
                <a:lnTo>
                  <a:pt x="50" y="308"/>
                </a:lnTo>
                <a:lnTo>
                  <a:pt x="53" y="301"/>
                </a:lnTo>
                <a:lnTo>
                  <a:pt x="63" y="281"/>
                </a:lnTo>
                <a:lnTo>
                  <a:pt x="66" y="277"/>
                </a:lnTo>
                <a:lnTo>
                  <a:pt x="67" y="276"/>
                </a:lnTo>
                <a:lnTo>
                  <a:pt x="68" y="275"/>
                </a:lnTo>
                <a:lnTo>
                  <a:pt x="68" y="274"/>
                </a:lnTo>
                <a:lnTo>
                  <a:pt x="69" y="272"/>
                </a:lnTo>
                <a:lnTo>
                  <a:pt x="70" y="271"/>
                </a:lnTo>
                <a:lnTo>
                  <a:pt x="71" y="270"/>
                </a:lnTo>
                <a:lnTo>
                  <a:pt x="72" y="270"/>
                </a:lnTo>
                <a:lnTo>
                  <a:pt x="74" y="269"/>
                </a:lnTo>
                <a:lnTo>
                  <a:pt x="74" y="268"/>
                </a:lnTo>
                <a:lnTo>
                  <a:pt x="75" y="267"/>
                </a:lnTo>
                <a:lnTo>
                  <a:pt x="76" y="266"/>
                </a:lnTo>
                <a:lnTo>
                  <a:pt x="77" y="266"/>
                </a:lnTo>
                <a:lnTo>
                  <a:pt x="78" y="264"/>
                </a:lnTo>
                <a:lnTo>
                  <a:pt x="86" y="259"/>
                </a:lnTo>
                <a:lnTo>
                  <a:pt x="89" y="257"/>
                </a:lnTo>
                <a:lnTo>
                  <a:pt x="107" y="245"/>
                </a:lnTo>
                <a:lnTo>
                  <a:pt x="107" y="244"/>
                </a:lnTo>
                <a:lnTo>
                  <a:pt x="107" y="243"/>
                </a:lnTo>
                <a:lnTo>
                  <a:pt x="106" y="242"/>
                </a:lnTo>
                <a:lnTo>
                  <a:pt x="105" y="239"/>
                </a:lnTo>
                <a:lnTo>
                  <a:pt x="104" y="238"/>
                </a:lnTo>
                <a:lnTo>
                  <a:pt x="103" y="237"/>
                </a:lnTo>
                <a:lnTo>
                  <a:pt x="101" y="236"/>
                </a:lnTo>
                <a:lnTo>
                  <a:pt x="95" y="233"/>
                </a:lnTo>
                <a:lnTo>
                  <a:pt x="94" y="232"/>
                </a:lnTo>
                <a:lnTo>
                  <a:pt x="93" y="232"/>
                </a:lnTo>
                <a:lnTo>
                  <a:pt x="93" y="230"/>
                </a:lnTo>
                <a:lnTo>
                  <a:pt x="79" y="221"/>
                </a:lnTo>
                <a:lnTo>
                  <a:pt x="77" y="222"/>
                </a:lnTo>
                <a:lnTo>
                  <a:pt x="76" y="222"/>
                </a:lnTo>
                <a:lnTo>
                  <a:pt x="75" y="222"/>
                </a:lnTo>
                <a:lnTo>
                  <a:pt x="69" y="222"/>
                </a:lnTo>
                <a:lnTo>
                  <a:pt x="61" y="222"/>
                </a:lnTo>
                <a:lnTo>
                  <a:pt x="60" y="222"/>
                </a:lnTo>
                <a:lnTo>
                  <a:pt x="53" y="222"/>
                </a:lnTo>
                <a:lnTo>
                  <a:pt x="44" y="222"/>
                </a:lnTo>
                <a:lnTo>
                  <a:pt x="44" y="221"/>
                </a:lnTo>
                <a:lnTo>
                  <a:pt x="44" y="209"/>
                </a:lnTo>
                <a:lnTo>
                  <a:pt x="46" y="209"/>
                </a:lnTo>
                <a:lnTo>
                  <a:pt x="47" y="209"/>
                </a:lnTo>
                <a:lnTo>
                  <a:pt x="61" y="209"/>
                </a:lnTo>
                <a:lnTo>
                  <a:pt x="63" y="209"/>
                </a:lnTo>
                <a:lnTo>
                  <a:pt x="68" y="209"/>
                </a:lnTo>
                <a:lnTo>
                  <a:pt x="68" y="208"/>
                </a:lnTo>
                <a:lnTo>
                  <a:pt x="68" y="207"/>
                </a:lnTo>
                <a:lnTo>
                  <a:pt x="70" y="201"/>
                </a:lnTo>
                <a:lnTo>
                  <a:pt x="71" y="195"/>
                </a:lnTo>
                <a:lnTo>
                  <a:pt x="71" y="194"/>
                </a:lnTo>
                <a:lnTo>
                  <a:pt x="72" y="192"/>
                </a:lnTo>
                <a:lnTo>
                  <a:pt x="72" y="190"/>
                </a:lnTo>
                <a:lnTo>
                  <a:pt x="72" y="187"/>
                </a:lnTo>
                <a:lnTo>
                  <a:pt x="72" y="186"/>
                </a:lnTo>
                <a:lnTo>
                  <a:pt x="71" y="185"/>
                </a:lnTo>
                <a:lnTo>
                  <a:pt x="69" y="180"/>
                </a:lnTo>
                <a:lnTo>
                  <a:pt x="68" y="179"/>
                </a:lnTo>
                <a:lnTo>
                  <a:pt x="67" y="177"/>
                </a:lnTo>
                <a:lnTo>
                  <a:pt x="64" y="171"/>
                </a:lnTo>
                <a:lnTo>
                  <a:pt x="63" y="167"/>
                </a:lnTo>
                <a:lnTo>
                  <a:pt x="62" y="167"/>
                </a:lnTo>
                <a:lnTo>
                  <a:pt x="61" y="166"/>
                </a:lnTo>
                <a:lnTo>
                  <a:pt x="58" y="165"/>
                </a:lnTo>
                <a:lnTo>
                  <a:pt x="55" y="163"/>
                </a:lnTo>
                <a:lnTo>
                  <a:pt x="53" y="163"/>
                </a:lnTo>
                <a:lnTo>
                  <a:pt x="51" y="162"/>
                </a:lnTo>
                <a:lnTo>
                  <a:pt x="49" y="161"/>
                </a:lnTo>
                <a:lnTo>
                  <a:pt x="46" y="161"/>
                </a:lnTo>
                <a:lnTo>
                  <a:pt x="45" y="160"/>
                </a:lnTo>
                <a:lnTo>
                  <a:pt x="44" y="161"/>
                </a:lnTo>
                <a:lnTo>
                  <a:pt x="42" y="165"/>
                </a:lnTo>
                <a:lnTo>
                  <a:pt x="41" y="165"/>
                </a:lnTo>
                <a:lnTo>
                  <a:pt x="37" y="163"/>
                </a:lnTo>
                <a:lnTo>
                  <a:pt x="35" y="162"/>
                </a:lnTo>
                <a:lnTo>
                  <a:pt x="34" y="162"/>
                </a:lnTo>
                <a:lnTo>
                  <a:pt x="33" y="162"/>
                </a:lnTo>
                <a:lnTo>
                  <a:pt x="32" y="166"/>
                </a:lnTo>
                <a:lnTo>
                  <a:pt x="31" y="166"/>
                </a:lnTo>
                <a:lnTo>
                  <a:pt x="23" y="161"/>
                </a:lnTo>
                <a:lnTo>
                  <a:pt x="16" y="142"/>
                </a:lnTo>
                <a:lnTo>
                  <a:pt x="15" y="140"/>
                </a:lnTo>
                <a:lnTo>
                  <a:pt x="8" y="121"/>
                </a:lnTo>
                <a:lnTo>
                  <a:pt x="7" y="117"/>
                </a:lnTo>
                <a:lnTo>
                  <a:pt x="5" y="115"/>
                </a:lnTo>
                <a:lnTo>
                  <a:pt x="3" y="113"/>
                </a:lnTo>
                <a:lnTo>
                  <a:pt x="0" y="111"/>
                </a:lnTo>
                <a:lnTo>
                  <a:pt x="1" y="111"/>
                </a:lnTo>
                <a:lnTo>
                  <a:pt x="2" y="111"/>
                </a:lnTo>
                <a:lnTo>
                  <a:pt x="3" y="112"/>
                </a:lnTo>
                <a:lnTo>
                  <a:pt x="5" y="112"/>
                </a:lnTo>
                <a:lnTo>
                  <a:pt x="6" y="112"/>
                </a:lnTo>
                <a:lnTo>
                  <a:pt x="6" y="113"/>
                </a:lnTo>
                <a:lnTo>
                  <a:pt x="7" y="113"/>
                </a:lnTo>
                <a:lnTo>
                  <a:pt x="8" y="115"/>
                </a:lnTo>
                <a:lnTo>
                  <a:pt x="9" y="115"/>
                </a:lnTo>
                <a:lnTo>
                  <a:pt x="11" y="115"/>
                </a:lnTo>
                <a:lnTo>
                  <a:pt x="12" y="115"/>
                </a:lnTo>
                <a:lnTo>
                  <a:pt x="25" y="115"/>
                </a:lnTo>
                <a:lnTo>
                  <a:pt x="29" y="115"/>
                </a:lnTo>
                <a:lnTo>
                  <a:pt x="29" y="93"/>
                </a:lnTo>
                <a:lnTo>
                  <a:pt x="31" y="93"/>
                </a:lnTo>
                <a:lnTo>
                  <a:pt x="31" y="90"/>
                </a:lnTo>
                <a:lnTo>
                  <a:pt x="31" y="87"/>
                </a:lnTo>
                <a:lnTo>
                  <a:pt x="29" y="82"/>
                </a:lnTo>
                <a:lnTo>
                  <a:pt x="29" y="80"/>
                </a:lnTo>
                <a:lnTo>
                  <a:pt x="31" y="77"/>
                </a:lnTo>
                <a:lnTo>
                  <a:pt x="31" y="75"/>
                </a:lnTo>
                <a:lnTo>
                  <a:pt x="31" y="73"/>
                </a:lnTo>
                <a:lnTo>
                  <a:pt x="31" y="71"/>
                </a:lnTo>
                <a:lnTo>
                  <a:pt x="31" y="70"/>
                </a:lnTo>
                <a:lnTo>
                  <a:pt x="31" y="68"/>
                </a:lnTo>
                <a:lnTo>
                  <a:pt x="31" y="58"/>
                </a:lnTo>
                <a:lnTo>
                  <a:pt x="31" y="57"/>
                </a:lnTo>
                <a:lnTo>
                  <a:pt x="31" y="55"/>
                </a:lnTo>
                <a:lnTo>
                  <a:pt x="24" y="55"/>
                </a:lnTo>
                <a:lnTo>
                  <a:pt x="7" y="55"/>
                </a:lnTo>
                <a:lnTo>
                  <a:pt x="7" y="54"/>
                </a:lnTo>
                <a:lnTo>
                  <a:pt x="7" y="50"/>
                </a:lnTo>
                <a:lnTo>
                  <a:pt x="7" y="48"/>
                </a:lnTo>
                <a:lnTo>
                  <a:pt x="7" y="28"/>
                </a:lnTo>
                <a:lnTo>
                  <a:pt x="7" y="1"/>
                </a:lnTo>
                <a:lnTo>
                  <a:pt x="7" y="0"/>
                </a:lnTo>
                <a:lnTo>
                  <a:pt x="43" y="0"/>
                </a:lnTo>
                <a:lnTo>
                  <a:pt x="46" y="0"/>
                </a:lnTo>
                <a:lnTo>
                  <a:pt x="51" y="0"/>
                </a:lnTo>
                <a:lnTo>
                  <a:pt x="55" y="0"/>
                </a:lnTo>
                <a:lnTo>
                  <a:pt x="59" y="0"/>
                </a:lnTo>
                <a:lnTo>
                  <a:pt x="60" y="0"/>
                </a:lnTo>
                <a:lnTo>
                  <a:pt x="63" y="0"/>
                </a:lnTo>
                <a:lnTo>
                  <a:pt x="66" y="0"/>
                </a:lnTo>
                <a:lnTo>
                  <a:pt x="69" y="0"/>
                </a:lnTo>
                <a:lnTo>
                  <a:pt x="71" y="0"/>
                </a:lnTo>
                <a:lnTo>
                  <a:pt x="86" y="0"/>
                </a:lnTo>
                <a:lnTo>
                  <a:pt x="97" y="0"/>
                </a:lnTo>
                <a:lnTo>
                  <a:pt x="100" y="0"/>
                </a:lnTo>
                <a:lnTo>
                  <a:pt x="101" y="0"/>
                </a:lnTo>
                <a:lnTo>
                  <a:pt x="102" y="0"/>
                </a:lnTo>
                <a:lnTo>
                  <a:pt x="114" y="1"/>
                </a:lnTo>
                <a:lnTo>
                  <a:pt x="115" y="1"/>
                </a:lnTo>
                <a:lnTo>
                  <a:pt x="118" y="1"/>
                </a:lnTo>
                <a:lnTo>
                  <a:pt x="131" y="1"/>
                </a:lnTo>
                <a:lnTo>
                  <a:pt x="144" y="1"/>
                </a:lnTo>
                <a:lnTo>
                  <a:pt x="155" y="1"/>
                </a:lnTo>
                <a:lnTo>
                  <a:pt x="157" y="1"/>
                </a:lnTo>
                <a:lnTo>
                  <a:pt x="179" y="1"/>
                </a:lnTo>
                <a:lnTo>
                  <a:pt x="198" y="1"/>
                </a:lnTo>
                <a:lnTo>
                  <a:pt x="201" y="1"/>
                </a:lnTo>
                <a:lnTo>
                  <a:pt x="207" y="1"/>
                </a:lnTo>
                <a:lnTo>
                  <a:pt x="215" y="1"/>
                </a:lnTo>
                <a:lnTo>
                  <a:pt x="222" y="1"/>
                </a:lnTo>
                <a:lnTo>
                  <a:pt x="223" y="37"/>
                </a:lnTo>
                <a:lnTo>
                  <a:pt x="223" y="38"/>
                </a:lnTo>
                <a:lnTo>
                  <a:pt x="223" y="40"/>
                </a:lnTo>
                <a:lnTo>
                  <a:pt x="223" y="41"/>
                </a:lnTo>
                <a:lnTo>
                  <a:pt x="224" y="42"/>
                </a:lnTo>
                <a:lnTo>
                  <a:pt x="225" y="43"/>
                </a:lnTo>
                <a:lnTo>
                  <a:pt x="226" y="44"/>
                </a:lnTo>
                <a:lnTo>
                  <a:pt x="240" y="52"/>
                </a:lnTo>
                <a:lnTo>
                  <a:pt x="241" y="52"/>
                </a:lnTo>
                <a:lnTo>
                  <a:pt x="242" y="52"/>
                </a:lnTo>
                <a:lnTo>
                  <a:pt x="242" y="53"/>
                </a:lnTo>
                <a:lnTo>
                  <a:pt x="242" y="54"/>
                </a:lnTo>
                <a:lnTo>
                  <a:pt x="243" y="54"/>
                </a:lnTo>
                <a:lnTo>
                  <a:pt x="243" y="55"/>
                </a:lnTo>
                <a:lnTo>
                  <a:pt x="243" y="57"/>
                </a:lnTo>
                <a:lnTo>
                  <a:pt x="244" y="57"/>
                </a:lnTo>
                <a:lnTo>
                  <a:pt x="244" y="59"/>
                </a:lnTo>
                <a:lnTo>
                  <a:pt x="245" y="59"/>
                </a:lnTo>
                <a:lnTo>
                  <a:pt x="247" y="59"/>
                </a:lnTo>
                <a:lnTo>
                  <a:pt x="248" y="59"/>
                </a:lnTo>
                <a:close/>
                <a:moveTo>
                  <a:pt x="199" y="112"/>
                </a:moveTo>
                <a:lnTo>
                  <a:pt x="199" y="132"/>
                </a:lnTo>
                <a:lnTo>
                  <a:pt x="200" y="138"/>
                </a:lnTo>
                <a:lnTo>
                  <a:pt x="199" y="138"/>
                </a:lnTo>
                <a:lnTo>
                  <a:pt x="185" y="138"/>
                </a:lnTo>
                <a:lnTo>
                  <a:pt x="171" y="138"/>
                </a:lnTo>
                <a:lnTo>
                  <a:pt x="171" y="141"/>
                </a:lnTo>
                <a:lnTo>
                  <a:pt x="171" y="142"/>
                </a:lnTo>
                <a:lnTo>
                  <a:pt x="171" y="149"/>
                </a:lnTo>
                <a:lnTo>
                  <a:pt x="171" y="167"/>
                </a:lnTo>
                <a:lnTo>
                  <a:pt x="172" y="167"/>
                </a:lnTo>
                <a:lnTo>
                  <a:pt x="199" y="167"/>
                </a:lnTo>
                <a:lnTo>
                  <a:pt x="199" y="168"/>
                </a:lnTo>
                <a:lnTo>
                  <a:pt x="199" y="169"/>
                </a:lnTo>
                <a:lnTo>
                  <a:pt x="199" y="170"/>
                </a:lnTo>
                <a:lnTo>
                  <a:pt x="199" y="171"/>
                </a:lnTo>
                <a:lnTo>
                  <a:pt x="199" y="177"/>
                </a:lnTo>
                <a:lnTo>
                  <a:pt x="199" y="178"/>
                </a:lnTo>
                <a:lnTo>
                  <a:pt x="199" y="179"/>
                </a:lnTo>
                <a:lnTo>
                  <a:pt x="199" y="182"/>
                </a:lnTo>
                <a:lnTo>
                  <a:pt x="199" y="183"/>
                </a:lnTo>
                <a:lnTo>
                  <a:pt x="200" y="183"/>
                </a:lnTo>
                <a:lnTo>
                  <a:pt x="202" y="182"/>
                </a:lnTo>
                <a:lnTo>
                  <a:pt x="205" y="179"/>
                </a:lnTo>
                <a:lnTo>
                  <a:pt x="206" y="179"/>
                </a:lnTo>
                <a:lnTo>
                  <a:pt x="208" y="178"/>
                </a:lnTo>
                <a:lnTo>
                  <a:pt x="212" y="177"/>
                </a:lnTo>
                <a:lnTo>
                  <a:pt x="214" y="176"/>
                </a:lnTo>
                <a:lnTo>
                  <a:pt x="217" y="176"/>
                </a:lnTo>
                <a:lnTo>
                  <a:pt x="221" y="175"/>
                </a:lnTo>
                <a:lnTo>
                  <a:pt x="226" y="174"/>
                </a:lnTo>
                <a:lnTo>
                  <a:pt x="228" y="174"/>
                </a:lnTo>
                <a:lnTo>
                  <a:pt x="232" y="174"/>
                </a:lnTo>
                <a:lnTo>
                  <a:pt x="240" y="172"/>
                </a:lnTo>
                <a:lnTo>
                  <a:pt x="245" y="171"/>
                </a:lnTo>
                <a:lnTo>
                  <a:pt x="245" y="170"/>
                </a:lnTo>
                <a:lnTo>
                  <a:pt x="245" y="167"/>
                </a:lnTo>
                <a:lnTo>
                  <a:pt x="245" y="166"/>
                </a:lnTo>
                <a:lnTo>
                  <a:pt x="245" y="165"/>
                </a:lnTo>
                <a:lnTo>
                  <a:pt x="245" y="163"/>
                </a:lnTo>
                <a:lnTo>
                  <a:pt x="245" y="162"/>
                </a:lnTo>
                <a:lnTo>
                  <a:pt x="247" y="161"/>
                </a:lnTo>
                <a:lnTo>
                  <a:pt x="248" y="160"/>
                </a:lnTo>
                <a:lnTo>
                  <a:pt x="248" y="159"/>
                </a:lnTo>
                <a:lnTo>
                  <a:pt x="249" y="158"/>
                </a:lnTo>
                <a:lnTo>
                  <a:pt x="250" y="157"/>
                </a:lnTo>
                <a:lnTo>
                  <a:pt x="251" y="155"/>
                </a:lnTo>
                <a:lnTo>
                  <a:pt x="251" y="154"/>
                </a:lnTo>
                <a:lnTo>
                  <a:pt x="252" y="153"/>
                </a:lnTo>
                <a:lnTo>
                  <a:pt x="252" y="152"/>
                </a:lnTo>
                <a:lnTo>
                  <a:pt x="252" y="151"/>
                </a:lnTo>
                <a:lnTo>
                  <a:pt x="252" y="146"/>
                </a:lnTo>
                <a:lnTo>
                  <a:pt x="252" y="138"/>
                </a:lnTo>
                <a:lnTo>
                  <a:pt x="252" y="137"/>
                </a:lnTo>
                <a:lnTo>
                  <a:pt x="253" y="137"/>
                </a:lnTo>
                <a:lnTo>
                  <a:pt x="253" y="136"/>
                </a:lnTo>
                <a:lnTo>
                  <a:pt x="253" y="134"/>
                </a:lnTo>
                <a:lnTo>
                  <a:pt x="253" y="133"/>
                </a:lnTo>
                <a:lnTo>
                  <a:pt x="250" y="116"/>
                </a:lnTo>
                <a:lnTo>
                  <a:pt x="250" y="111"/>
                </a:lnTo>
                <a:lnTo>
                  <a:pt x="245" y="111"/>
                </a:lnTo>
                <a:lnTo>
                  <a:pt x="239" y="111"/>
                </a:lnTo>
                <a:lnTo>
                  <a:pt x="232" y="111"/>
                </a:lnTo>
                <a:lnTo>
                  <a:pt x="226" y="111"/>
                </a:lnTo>
                <a:lnTo>
                  <a:pt x="223" y="112"/>
                </a:lnTo>
                <a:lnTo>
                  <a:pt x="216" y="112"/>
                </a:lnTo>
                <a:lnTo>
                  <a:pt x="205" y="112"/>
                </a:lnTo>
                <a:lnTo>
                  <a:pt x="204" y="112"/>
                </a:lnTo>
                <a:lnTo>
                  <a:pt x="199" y="112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66" name="Freeform 1557">
            <a:extLst>
              <a:ext uri="{FF2B5EF4-FFF2-40B4-BE49-F238E27FC236}">
                <a16:creationId xmlns:a16="http://schemas.microsoft.com/office/drawing/2014/main" id="{766067D9-EF0C-7FEB-1A21-E2DF1D5E1493}"/>
              </a:ext>
            </a:extLst>
          </p:cNvPr>
          <p:cNvSpPr>
            <a:spLocks/>
          </p:cNvSpPr>
          <p:nvPr/>
        </p:nvSpPr>
        <p:spPr bwMode="auto">
          <a:xfrm>
            <a:off x="3879151" y="2628636"/>
            <a:ext cx="900719" cy="484257"/>
          </a:xfrm>
          <a:custGeom>
            <a:avLst/>
            <a:gdLst>
              <a:gd name="T0" fmla="*/ 341 w 651"/>
              <a:gd name="T1" fmla="*/ 2 h 350"/>
              <a:gd name="T2" fmla="*/ 381 w 651"/>
              <a:gd name="T3" fmla="*/ 1 h 350"/>
              <a:gd name="T4" fmla="*/ 459 w 651"/>
              <a:gd name="T5" fmla="*/ 1 h 350"/>
              <a:gd name="T6" fmla="*/ 505 w 651"/>
              <a:gd name="T7" fmla="*/ 1 h 350"/>
              <a:gd name="T8" fmla="*/ 583 w 651"/>
              <a:gd name="T9" fmla="*/ 1 h 350"/>
              <a:gd name="T10" fmla="*/ 620 w 651"/>
              <a:gd name="T11" fmla="*/ 15 h 350"/>
              <a:gd name="T12" fmla="*/ 616 w 651"/>
              <a:gd name="T13" fmla="*/ 36 h 350"/>
              <a:gd name="T14" fmla="*/ 616 w 651"/>
              <a:gd name="T15" fmla="*/ 47 h 350"/>
              <a:gd name="T16" fmla="*/ 632 w 651"/>
              <a:gd name="T17" fmla="*/ 69 h 350"/>
              <a:gd name="T18" fmla="*/ 649 w 651"/>
              <a:gd name="T19" fmla="*/ 89 h 350"/>
              <a:gd name="T20" fmla="*/ 618 w 651"/>
              <a:gd name="T21" fmla="*/ 89 h 350"/>
              <a:gd name="T22" fmla="*/ 602 w 651"/>
              <a:gd name="T23" fmla="*/ 115 h 350"/>
              <a:gd name="T24" fmla="*/ 591 w 651"/>
              <a:gd name="T25" fmla="*/ 114 h 350"/>
              <a:gd name="T26" fmla="*/ 562 w 651"/>
              <a:gd name="T27" fmla="*/ 115 h 350"/>
              <a:gd name="T28" fmla="*/ 555 w 651"/>
              <a:gd name="T29" fmla="*/ 145 h 350"/>
              <a:gd name="T30" fmla="*/ 538 w 651"/>
              <a:gd name="T31" fmla="*/ 149 h 350"/>
              <a:gd name="T32" fmla="*/ 496 w 651"/>
              <a:gd name="T33" fmla="*/ 156 h 350"/>
              <a:gd name="T34" fmla="*/ 457 w 651"/>
              <a:gd name="T35" fmla="*/ 204 h 350"/>
              <a:gd name="T36" fmla="*/ 423 w 651"/>
              <a:gd name="T37" fmla="*/ 244 h 350"/>
              <a:gd name="T38" fmla="*/ 444 w 651"/>
              <a:gd name="T39" fmla="*/ 269 h 350"/>
              <a:gd name="T40" fmla="*/ 430 w 651"/>
              <a:gd name="T41" fmla="*/ 292 h 350"/>
              <a:gd name="T42" fmla="*/ 435 w 651"/>
              <a:gd name="T43" fmla="*/ 304 h 350"/>
              <a:gd name="T44" fmla="*/ 427 w 651"/>
              <a:gd name="T45" fmla="*/ 311 h 350"/>
              <a:gd name="T46" fmla="*/ 422 w 651"/>
              <a:gd name="T47" fmla="*/ 312 h 350"/>
              <a:gd name="T48" fmla="*/ 416 w 651"/>
              <a:gd name="T49" fmla="*/ 313 h 350"/>
              <a:gd name="T50" fmla="*/ 414 w 651"/>
              <a:gd name="T51" fmla="*/ 324 h 350"/>
              <a:gd name="T52" fmla="*/ 419 w 651"/>
              <a:gd name="T53" fmla="*/ 345 h 350"/>
              <a:gd name="T54" fmla="*/ 416 w 651"/>
              <a:gd name="T55" fmla="*/ 344 h 350"/>
              <a:gd name="T56" fmla="*/ 387 w 651"/>
              <a:gd name="T57" fmla="*/ 305 h 350"/>
              <a:gd name="T58" fmla="*/ 320 w 651"/>
              <a:gd name="T59" fmla="*/ 307 h 350"/>
              <a:gd name="T60" fmla="*/ 210 w 651"/>
              <a:gd name="T61" fmla="*/ 308 h 350"/>
              <a:gd name="T62" fmla="*/ 148 w 651"/>
              <a:gd name="T63" fmla="*/ 281 h 350"/>
              <a:gd name="T64" fmla="*/ 114 w 651"/>
              <a:gd name="T65" fmla="*/ 309 h 350"/>
              <a:gd name="T66" fmla="*/ 111 w 651"/>
              <a:gd name="T67" fmla="*/ 282 h 350"/>
              <a:gd name="T68" fmla="*/ 107 w 651"/>
              <a:gd name="T69" fmla="*/ 250 h 350"/>
              <a:gd name="T70" fmla="*/ 104 w 651"/>
              <a:gd name="T71" fmla="*/ 202 h 350"/>
              <a:gd name="T72" fmla="*/ 100 w 651"/>
              <a:gd name="T73" fmla="*/ 169 h 350"/>
              <a:gd name="T74" fmla="*/ 87 w 651"/>
              <a:gd name="T75" fmla="*/ 170 h 350"/>
              <a:gd name="T76" fmla="*/ 81 w 651"/>
              <a:gd name="T77" fmla="*/ 174 h 350"/>
              <a:gd name="T78" fmla="*/ 76 w 651"/>
              <a:gd name="T79" fmla="*/ 181 h 350"/>
              <a:gd name="T80" fmla="*/ 70 w 651"/>
              <a:gd name="T81" fmla="*/ 185 h 350"/>
              <a:gd name="T82" fmla="*/ 68 w 651"/>
              <a:gd name="T83" fmla="*/ 206 h 350"/>
              <a:gd name="T84" fmla="*/ 55 w 651"/>
              <a:gd name="T85" fmla="*/ 223 h 350"/>
              <a:gd name="T86" fmla="*/ 43 w 651"/>
              <a:gd name="T87" fmla="*/ 223 h 350"/>
              <a:gd name="T88" fmla="*/ 20 w 651"/>
              <a:gd name="T89" fmla="*/ 213 h 350"/>
              <a:gd name="T90" fmla="*/ 4 w 651"/>
              <a:gd name="T91" fmla="*/ 115 h 350"/>
              <a:gd name="T92" fmla="*/ 0 w 651"/>
              <a:gd name="T93" fmla="*/ 86 h 350"/>
              <a:gd name="T94" fmla="*/ 93 w 651"/>
              <a:gd name="T95" fmla="*/ 83 h 350"/>
              <a:gd name="T96" fmla="*/ 126 w 651"/>
              <a:gd name="T97" fmla="*/ 59 h 350"/>
              <a:gd name="T98" fmla="*/ 147 w 651"/>
              <a:gd name="T99" fmla="*/ 44 h 350"/>
              <a:gd name="T100" fmla="*/ 192 w 651"/>
              <a:gd name="T101" fmla="*/ 58 h 350"/>
              <a:gd name="T102" fmla="*/ 237 w 651"/>
              <a:gd name="T103" fmla="*/ 57 h 350"/>
              <a:gd name="T104" fmla="*/ 253 w 651"/>
              <a:gd name="T105" fmla="*/ 58 h 350"/>
              <a:gd name="T106" fmla="*/ 247 w 651"/>
              <a:gd name="T107" fmla="*/ 32 h 350"/>
              <a:gd name="T108" fmla="*/ 241 w 651"/>
              <a:gd name="T109" fmla="*/ 2 h 350"/>
              <a:gd name="T110" fmla="*/ 275 w 651"/>
              <a:gd name="T111" fmla="*/ 2 h 350"/>
              <a:gd name="T112" fmla="*/ 295 w 651"/>
              <a:gd name="T113" fmla="*/ 2 h 3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651" h="350">
                <a:moveTo>
                  <a:pt x="320" y="2"/>
                </a:moveTo>
                <a:lnTo>
                  <a:pt x="328" y="2"/>
                </a:lnTo>
                <a:lnTo>
                  <a:pt x="329" y="2"/>
                </a:lnTo>
                <a:lnTo>
                  <a:pt x="335" y="2"/>
                </a:lnTo>
                <a:lnTo>
                  <a:pt x="338" y="2"/>
                </a:lnTo>
                <a:lnTo>
                  <a:pt x="339" y="2"/>
                </a:lnTo>
                <a:lnTo>
                  <a:pt x="341" y="2"/>
                </a:lnTo>
                <a:lnTo>
                  <a:pt x="346" y="2"/>
                </a:lnTo>
                <a:lnTo>
                  <a:pt x="347" y="2"/>
                </a:lnTo>
                <a:lnTo>
                  <a:pt x="357" y="2"/>
                </a:lnTo>
                <a:lnTo>
                  <a:pt x="364" y="2"/>
                </a:lnTo>
                <a:lnTo>
                  <a:pt x="374" y="2"/>
                </a:lnTo>
                <a:lnTo>
                  <a:pt x="375" y="2"/>
                </a:lnTo>
                <a:lnTo>
                  <a:pt x="381" y="1"/>
                </a:lnTo>
                <a:lnTo>
                  <a:pt x="391" y="1"/>
                </a:lnTo>
                <a:lnTo>
                  <a:pt x="401" y="1"/>
                </a:lnTo>
                <a:lnTo>
                  <a:pt x="416" y="1"/>
                </a:lnTo>
                <a:lnTo>
                  <a:pt x="428" y="1"/>
                </a:lnTo>
                <a:lnTo>
                  <a:pt x="453" y="1"/>
                </a:lnTo>
                <a:lnTo>
                  <a:pt x="457" y="1"/>
                </a:lnTo>
                <a:lnTo>
                  <a:pt x="459" y="1"/>
                </a:lnTo>
                <a:lnTo>
                  <a:pt x="462" y="1"/>
                </a:lnTo>
                <a:lnTo>
                  <a:pt x="464" y="1"/>
                </a:lnTo>
                <a:lnTo>
                  <a:pt x="470" y="1"/>
                </a:lnTo>
                <a:lnTo>
                  <a:pt x="484" y="1"/>
                </a:lnTo>
                <a:lnTo>
                  <a:pt x="495" y="1"/>
                </a:lnTo>
                <a:lnTo>
                  <a:pt x="499" y="1"/>
                </a:lnTo>
                <a:lnTo>
                  <a:pt x="505" y="1"/>
                </a:lnTo>
                <a:lnTo>
                  <a:pt x="512" y="1"/>
                </a:lnTo>
                <a:lnTo>
                  <a:pt x="517" y="1"/>
                </a:lnTo>
                <a:lnTo>
                  <a:pt x="546" y="1"/>
                </a:lnTo>
                <a:lnTo>
                  <a:pt x="555" y="1"/>
                </a:lnTo>
                <a:lnTo>
                  <a:pt x="568" y="1"/>
                </a:lnTo>
                <a:lnTo>
                  <a:pt x="581" y="1"/>
                </a:lnTo>
                <a:lnTo>
                  <a:pt x="583" y="1"/>
                </a:lnTo>
                <a:lnTo>
                  <a:pt x="588" y="1"/>
                </a:lnTo>
                <a:lnTo>
                  <a:pt x="612" y="2"/>
                </a:lnTo>
                <a:lnTo>
                  <a:pt x="617" y="2"/>
                </a:lnTo>
                <a:lnTo>
                  <a:pt x="629" y="2"/>
                </a:lnTo>
                <a:lnTo>
                  <a:pt x="626" y="7"/>
                </a:lnTo>
                <a:lnTo>
                  <a:pt x="625" y="8"/>
                </a:lnTo>
                <a:lnTo>
                  <a:pt x="620" y="15"/>
                </a:lnTo>
                <a:lnTo>
                  <a:pt x="616" y="18"/>
                </a:lnTo>
                <a:lnTo>
                  <a:pt x="614" y="20"/>
                </a:lnTo>
                <a:lnTo>
                  <a:pt x="612" y="24"/>
                </a:lnTo>
                <a:lnTo>
                  <a:pt x="611" y="25"/>
                </a:lnTo>
                <a:lnTo>
                  <a:pt x="620" y="32"/>
                </a:lnTo>
                <a:lnTo>
                  <a:pt x="616" y="35"/>
                </a:lnTo>
                <a:lnTo>
                  <a:pt x="616" y="36"/>
                </a:lnTo>
                <a:lnTo>
                  <a:pt x="613" y="40"/>
                </a:lnTo>
                <a:lnTo>
                  <a:pt x="612" y="39"/>
                </a:lnTo>
                <a:lnTo>
                  <a:pt x="611" y="39"/>
                </a:lnTo>
                <a:lnTo>
                  <a:pt x="609" y="40"/>
                </a:lnTo>
                <a:lnTo>
                  <a:pt x="611" y="41"/>
                </a:lnTo>
                <a:lnTo>
                  <a:pt x="614" y="44"/>
                </a:lnTo>
                <a:lnTo>
                  <a:pt x="616" y="47"/>
                </a:lnTo>
                <a:lnTo>
                  <a:pt x="616" y="45"/>
                </a:lnTo>
                <a:lnTo>
                  <a:pt x="625" y="36"/>
                </a:lnTo>
                <a:lnTo>
                  <a:pt x="630" y="41"/>
                </a:lnTo>
                <a:lnTo>
                  <a:pt x="622" y="51"/>
                </a:lnTo>
                <a:lnTo>
                  <a:pt x="617" y="57"/>
                </a:lnTo>
                <a:lnTo>
                  <a:pt x="632" y="68"/>
                </a:lnTo>
                <a:lnTo>
                  <a:pt x="632" y="69"/>
                </a:lnTo>
                <a:lnTo>
                  <a:pt x="635" y="72"/>
                </a:lnTo>
                <a:lnTo>
                  <a:pt x="639" y="75"/>
                </a:lnTo>
                <a:lnTo>
                  <a:pt x="649" y="83"/>
                </a:lnTo>
                <a:lnTo>
                  <a:pt x="651" y="85"/>
                </a:lnTo>
                <a:lnTo>
                  <a:pt x="650" y="86"/>
                </a:lnTo>
                <a:lnTo>
                  <a:pt x="649" y="87"/>
                </a:lnTo>
                <a:lnTo>
                  <a:pt x="649" y="89"/>
                </a:lnTo>
                <a:lnTo>
                  <a:pt x="649" y="91"/>
                </a:lnTo>
                <a:lnTo>
                  <a:pt x="649" y="92"/>
                </a:lnTo>
                <a:lnTo>
                  <a:pt x="643" y="89"/>
                </a:lnTo>
                <a:lnTo>
                  <a:pt x="641" y="86"/>
                </a:lnTo>
                <a:lnTo>
                  <a:pt x="631" y="98"/>
                </a:lnTo>
                <a:lnTo>
                  <a:pt x="630" y="99"/>
                </a:lnTo>
                <a:lnTo>
                  <a:pt x="618" y="89"/>
                </a:lnTo>
                <a:lnTo>
                  <a:pt x="607" y="101"/>
                </a:lnTo>
                <a:lnTo>
                  <a:pt x="605" y="99"/>
                </a:lnTo>
                <a:lnTo>
                  <a:pt x="598" y="107"/>
                </a:lnTo>
                <a:lnTo>
                  <a:pt x="600" y="108"/>
                </a:lnTo>
                <a:lnTo>
                  <a:pt x="599" y="109"/>
                </a:lnTo>
                <a:lnTo>
                  <a:pt x="604" y="112"/>
                </a:lnTo>
                <a:lnTo>
                  <a:pt x="602" y="115"/>
                </a:lnTo>
                <a:lnTo>
                  <a:pt x="600" y="115"/>
                </a:lnTo>
                <a:lnTo>
                  <a:pt x="599" y="117"/>
                </a:lnTo>
                <a:lnTo>
                  <a:pt x="598" y="117"/>
                </a:lnTo>
                <a:lnTo>
                  <a:pt x="598" y="118"/>
                </a:lnTo>
                <a:lnTo>
                  <a:pt x="602" y="122"/>
                </a:lnTo>
                <a:lnTo>
                  <a:pt x="597" y="118"/>
                </a:lnTo>
                <a:lnTo>
                  <a:pt x="591" y="114"/>
                </a:lnTo>
                <a:lnTo>
                  <a:pt x="579" y="102"/>
                </a:lnTo>
                <a:lnTo>
                  <a:pt x="573" y="98"/>
                </a:lnTo>
                <a:lnTo>
                  <a:pt x="572" y="97"/>
                </a:lnTo>
                <a:lnTo>
                  <a:pt x="571" y="95"/>
                </a:lnTo>
                <a:lnTo>
                  <a:pt x="568" y="92"/>
                </a:lnTo>
                <a:lnTo>
                  <a:pt x="553" y="108"/>
                </a:lnTo>
                <a:lnTo>
                  <a:pt x="562" y="115"/>
                </a:lnTo>
                <a:lnTo>
                  <a:pt x="563" y="116"/>
                </a:lnTo>
                <a:lnTo>
                  <a:pt x="554" y="126"/>
                </a:lnTo>
                <a:lnTo>
                  <a:pt x="559" y="131"/>
                </a:lnTo>
                <a:lnTo>
                  <a:pt x="563" y="134"/>
                </a:lnTo>
                <a:lnTo>
                  <a:pt x="562" y="136"/>
                </a:lnTo>
                <a:lnTo>
                  <a:pt x="560" y="140"/>
                </a:lnTo>
                <a:lnTo>
                  <a:pt x="555" y="145"/>
                </a:lnTo>
                <a:lnTo>
                  <a:pt x="551" y="152"/>
                </a:lnTo>
                <a:lnTo>
                  <a:pt x="549" y="152"/>
                </a:lnTo>
                <a:lnTo>
                  <a:pt x="547" y="154"/>
                </a:lnTo>
                <a:lnTo>
                  <a:pt x="546" y="154"/>
                </a:lnTo>
                <a:lnTo>
                  <a:pt x="545" y="156"/>
                </a:lnTo>
                <a:lnTo>
                  <a:pt x="538" y="150"/>
                </a:lnTo>
                <a:lnTo>
                  <a:pt x="538" y="149"/>
                </a:lnTo>
                <a:lnTo>
                  <a:pt x="537" y="149"/>
                </a:lnTo>
                <a:lnTo>
                  <a:pt x="536" y="148"/>
                </a:lnTo>
                <a:lnTo>
                  <a:pt x="517" y="131"/>
                </a:lnTo>
                <a:lnTo>
                  <a:pt x="512" y="137"/>
                </a:lnTo>
                <a:lnTo>
                  <a:pt x="504" y="146"/>
                </a:lnTo>
                <a:lnTo>
                  <a:pt x="500" y="152"/>
                </a:lnTo>
                <a:lnTo>
                  <a:pt x="496" y="156"/>
                </a:lnTo>
                <a:lnTo>
                  <a:pt x="490" y="165"/>
                </a:lnTo>
                <a:lnTo>
                  <a:pt x="487" y="167"/>
                </a:lnTo>
                <a:lnTo>
                  <a:pt x="487" y="168"/>
                </a:lnTo>
                <a:lnTo>
                  <a:pt x="482" y="174"/>
                </a:lnTo>
                <a:lnTo>
                  <a:pt x="471" y="187"/>
                </a:lnTo>
                <a:lnTo>
                  <a:pt x="460" y="201"/>
                </a:lnTo>
                <a:lnTo>
                  <a:pt x="457" y="204"/>
                </a:lnTo>
                <a:lnTo>
                  <a:pt x="444" y="218"/>
                </a:lnTo>
                <a:lnTo>
                  <a:pt x="443" y="220"/>
                </a:lnTo>
                <a:lnTo>
                  <a:pt x="439" y="226"/>
                </a:lnTo>
                <a:lnTo>
                  <a:pt x="435" y="229"/>
                </a:lnTo>
                <a:lnTo>
                  <a:pt x="425" y="242"/>
                </a:lnTo>
                <a:lnTo>
                  <a:pt x="424" y="244"/>
                </a:lnTo>
                <a:lnTo>
                  <a:pt x="423" y="244"/>
                </a:lnTo>
                <a:lnTo>
                  <a:pt x="422" y="246"/>
                </a:lnTo>
                <a:lnTo>
                  <a:pt x="421" y="248"/>
                </a:lnTo>
                <a:lnTo>
                  <a:pt x="422" y="250"/>
                </a:lnTo>
                <a:lnTo>
                  <a:pt x="423" y="250"/>
                </a:lnTo>
                <a:lnTo>
                  <a:pt x="433" y="259"/>
                </a:lnTo>
                <a:lnTo>
                  <a:pt x="434" y="260"/>
                </a:lnTo>
                <a:lnTo>
                  <a:pt x="444" y="269"/>
                </a:lnTo>
                <a:lnTo>
                  <a:pt x="447" y="270"/>
                </a:lnTo>
                <a:lnTo>
                  <a:pt x="441" y="277"/>
                </a:lnTo>
                <a:lnTo>
                  <a:pt x="441" y="278"/>
                </a:lnTo>
                <a:lnTo>
                  <a:pt x="438" y="282"/>
                </a:lnTo>
                <a:lnTo>
                  <a:pt x="433" y="287"/>
                </a:lnTo>
                <a:lnTo>
                  <a:pt x="432" y="288"/>
                </a:lnTo>
                <a:lnTo>
                  <a:pt x="430" y="292"/>
                </a:lnTo>
                <a:lnTo>
                  <a:pt x="435" y="298"/>
                </a:lnTo>
                <a:lnTo>
                  <a:pt x="439" y="300"/>
                </a:lnTo>
                <a:lnTo>
                  <a:pt x="439" y="301"/>
                </a:lnTo>
                <a:lnTo>
                  <a:pt x="438" y="301"/>
                </a:lnTo>
                <a:lnTo>
                  <a:pt x="438" y="302"/>
                </a:lnTo>
                <a:lnTo>
                  <a:pt x="436" y="303"/>
                </a:lnTo>
                <a:lnTo>
                  <a:pt x="435" y="304"/>
                </a:lnTo>
                <a:lnTo>
                  <a:pt x="433" y="307"/>
                </a:lnTo>
                <a:lnTo>
                  <a:pt x="431" y="308"/>
                </a:lnTo>
                <a:lnTo>
                  <a:pt x="430" y="309"/>
                </a:lnTo>
                <a:lnTo>
                  <a:pt x="430" y="310"/>
                </a:lnTo>
                <a:lnTo>
                  <a:pt x="428" y="310"/>
                </a:lnTo>
                <a:lnTo>
                  <a:pt x="427" y="310"/>
                </a:lnTo>
                <a:lnTo>
                  <a:pt x="427" y="311"/>
                </a:lnTo>
                <a:lnTo>
                  <a:pt x="427" y="312"/>
                </a:lnTo>
                <a:lnTo>
                  <a:pt x="426" y="312"/>
                </a:lnTo>
                <a:lnTo>
                  <a:pt x="425" y="313"/>
                </a:lnTo>
                <a:lnTo>
                  <a:pt x="424" y="313"/>
                </a:lnTo>
                <a:lnTo>
                  <a:pt x="423" y="313"/>
                </a:lnTo>
                <a:lnTo>
                  <a:pt x="423" y="312"/>
                </a:lnTo>
                <a:lnTo>
                  <a:pt x="422" y="312"/>
                </a:lnTo>
                <a:lnTo>
                  <a:pt x="421" y="312"/>
                </a:lnTo>
                <a:lnTo>
                  <a:pt x="419" y="311"/>
                </a:lnTo>
                <a:lnTo>
                  <a:pt x="418" y="311"/>
                </a:lnTo>
                <a:lnTo>
                  <a:pt x="417" y="311"/>
                </a:lnTo>
                <a:lnTo>
                  <a:pt x="417" y="312"/>
                </a:lnTo>
                <a:lnTo>
                  <a:pt x="417" y="313"/>
                </a:lnTo>
                <a:lnTo>
                  <a:pt x="416" y="313"/>
                </a:lnTo>
                <a:lnTo>
                  <a:pt x="416" y="315"/>
                </a:lnTo>
                <a:lnTo>
                  <a:pt x="416" y="316"/>
                </a:lnTo>
                <a:lnTo>
                  <a:pt x="415" y="316"/>
                </a:lnTo>
                <a:lnTo>
                  <a:pt x="414" y="316"/>
                </a:lnTo>
                <a:lnTo>
                  <a:pt x="413" y="316"/>
                </a:lnTo>
                <a:lnTo>
                  <a:pt x="411" y="316"/>
                </a:lnTo>
                <a:lnTo>
                  <a:pt x="414" y="324"/>
                </a:lnTo>
                <a:lnTo>
                  <a:pt x="414" y="326"/>
                </a:lnTo>
                <a:lnTo>
                  <a:pt x="416" y="333"/>
                </a:lnTo>
                <a:lnTo>
                  <a:pt x="417" y="335"/>
                </a:lnTo>
                <a:lnTo>
                  <a:pt x="417" y="336"/>
                </a:lnTo>
                <a:lnTo>
                  <a:pt x="417" y="337"/>
                </a:lnTo>
                <a:lnTo>
                  <a:pt x="419" y="344"/>
                </a:lnTo>
                <a:lnTo>
                  <a:pt x="419" y="345"/>
                </a:lnTo>
                <a:lnTo>
                  <a:pt x="421" y="346"/>
                </a:lnTo>
                <a:lnTo>
                  <a:pt x="421" y="348"/>
                </a:lnTo>
                <a:lnTo>
                  <a:pt x="421" y="350"/>
                </a:lnTo>
                <a:lnTo>
                  <a:pt x="419" y="349"/>
                </a:lnTo>
                <a:lnTo>
                  <a:pt x="419" y="348"/>
                </a:lnTo>
                <a:lnTo>
                  <a:pt x="418" y="346"/>
                </a:lnTo>
                <a:lnTo>
                  <a:pt x="416" y="344"/>
                </a:lnTo>
                <a:lnTo>
                  <a:pt x="415" y="342"/>
                </a:lnTo>
                <a:lnTo>
                  <a:pt x="409" y="335"/>
                </a:lnTo>
                <a:lnTo>
                  <a:pt x="408" y="334"/>
                </a:lnTo>
                <a:lnTo>
                  <a:pt x="404" y="328"/>
                </a:lnTo>
                <a:lnTo>
                  <a:pt x="388" y="308"/>
                </a:lnTo>
                <a:lnTo>
                  <a:pt x="387" y="307"/>
                </a:lnTo>
                <a:lnTo>
                  <a:pt x="387" y="305"/>
                </a:lnTo>
                <a:lnTo>
                  <a:pt x="382" y="307"/>
                </a:lnTo>
                <a:lnTo>
                  <a:pt x="381" y="307"/>
                </a:lnTo>
                <a:lnTo>
                  <a:pt x="379" y="307"/>
                </a:lnTo>
                <a:lnTo>
                  <a:pt x="367" y="307"/>
                </a:lnTo>
                <a:lnTo>
                  <a:pt x="359" y="307"/>
                </a:lnTo>
                <a:lnTo>
                  <a:pt x="353" y="307"/>
                </a:lnTo>
                <a:lnTo>
                  <a:pt x="320" y="307"/>
                </a:lnTo>
                <a:lnTo>
                  <a:pt x="289" y="307"/>
                </a:lnTo>
                <a:lnTo>
                  <a:pt x="276" y="307"/>
                </a:lnTo>
                <a:lnTo>
                  <a:pt x="266" y="307"/>
                </a:lnTo>
                <a:lnTo>
                  <a:pt x="264" y="307"/>
                </a:lnTo>
                <a:lnTo>
                  <a:pt x="258" y="307"/>
                </a:lnTo>
                <a:lnTo>
                  <a:pt x="251" y="308"/>
                </a:lnTo>
                <a:lnTo>
                  <a:pt x="210" y="308"/>
                </a:lnTo>
                <a:lnTo>
                  <a:pt x="210" y="303"/>
                </a:lnTo>
                <a:lnTo>
                  <a:pt x="211" y="281"/>
                </a:lnTo>
                <a:lnTo>
                  <a:pt x="192" y="281"/>
                </a:lnTo>
                <a:lnTo>
                  <a:pt x="183" y="281"/>
                </a:lnTo>
                <a:lnTo>
                  <a:pt x="169" y="281"/>
                </a:lnTo>
                <a:lnTo>
                  <a:pt x="155" y="281"/>
                </a:lnTo>
                <a:lnTo>
                  <a:pt x="148" y="281"/>
                </a:lnTo>
                <a:lnTo>
                  <a:pt x="136" y="281"/>
                </a:lnTo>
                <a:lnTo>
                  <a:pt x="131" y="282"/>
                </a:lnTo>
                <a:lnTo>
                  <a:pt x="128" y="282"/>
                </a:lnTo>
                <a:lnTo>
                  <a:pt x="128" y="305"/>
                </a:lnTo>
                <a:lnTo>
                  <a:pt x="128" y="309"/>
                </a:lnTo>
                <a:lnTo>
                  <a:pt x="126" y="309"/>
                </a:lnTo>
                <a:lnTo>
                  <a:pt x="114" y="309"/>
                </a:lnTo>
                <a:lnTo>
                  <a:pt x="113" y="307"/>
                </a:lnTo>
                <a:lnTo>
                  <a:pt x="113" y="296"/>
                </a:lnTo>
                <a:lnTo>
                  <a:pt x="114" y="296"/>
                </a:lnTo>
                <a:lnTo>
                  <a:pt x="114" y="295"/>
                </a:lnTo>
                <a:lnTo>
                  <a:pt x="113" y="282"/>
                </a:lnTo>
                <a:lnTo>
                  <a:pt x="112" y="282"/>
                </a:lnTo>
                <a:lnTo>
                  <a:pt x="111" y="282"/>
                </a:lnTo>
                <a:lnTo>
                  <a:pt x="109" y="273"/>
                </a:lnTo>
                <a:lnTo>
                  <a:pt x="109" y="269"/>
                </a:lnTo>
                <a:lnTo>
                  <a:pt x="109" y="266"/>
                </a:lnTo>
                <a:lnTo>
                  <a:pt x="109" y="265"/>
                </a:lnTo>
                <a:lnTo>
                  <a:pt x="108" y="263"/>
                </a:lnTo>
                <a:lnTo>
                  <a:pt x="108" y="260"/>
                </a:lnTo>
                <a:lnTo>
                  <a:pt x="107" y="250"/>
                </a:lnTo>
                <a:lnTo>
                  <a:pt x="107" y="249"/>
                </a:lnTo>
                <a:lnTo>
                  <a:pt x="107" y="241"/>
                </a:lnTo>
                <a:lnTo>
                  <a:pt x="106" y="236"/>
                </a:lnTo>
                <a:lnTo>
                  <a:pt x="106" y="234"/>
                </a:lnTo>
                <a:lnTo>
                  <a:pt x="106" y="227"/>
                </a:lnTo>
                <a:lnTo>
                  <a:pt x="105" y="218"/>
                </a:lnTo>
                <a:lnTo>
                  <a:pt x="104" y="202"/>
                </a:lnTo>
                <a:lnTo>
                  <a:pt x="103" y="200"/>
                </a:lnTo>
                <a:lnTo>
                  <a:pt x="103" y="191"/>
                </a:lnTo>
                <a:lnTo>
                  <a:pt x="102" y="185"/>
                </a:lnTo>
                <a:lnTo>
                  <a:pt x="102" y="182"/>
                </a:lnTo>
                <a:lnTo>
                  <a:pt x="102" y="178"/>
                </a:lnTo>
                <a:lnTo>
                  <a:pt x="100" y="176"/>
                </a:lnTo>
                <a:lnTo>
                  <a:pt x="100" y="169"/>
                </a:lnTo>
                <a:lnTo>
                  <a:pt x="95" y="169"/>
                </a:lnTo>
                <a:lnTo>
                  <a:pt x="94" y="169"/>
                </a:lnTo>
                <a:lnTo>
                  <a:pt x="91" y="169"/>
                </a:lnTo>
                <a:lnTo>
                  <a:pt x="90" y="169"/>
                </a:lnTo>
                <a:lnTo>
                  <a:pt x="89" y="169"/>
                </a:lnTo>
                <a:lnTo>
                  <a:pt x="88" y="170"/>
                </a:lnTo>
                <a:lnTo>
                  <a:pt x="87" y="170"/>
                </a:lnTo>
                <a:lnTo>
                  <a:pt x="86" y="170"/>
                </a:lnTo>
                <a:lnTo>
                  <a:pt x="86" y="171"/>
                </a:lnTo>
                <a:lnTo>
                  <a:pt x="85" y="171"/>
                </a:lnTo>
                <a:lnTo>
                  <a:pt x="83" y="173"/>
                </a:lnTo>
                <a:lnTo>
                  <a:pt x="82" y="173"/>
                </a:lnTo>
                <a:lnTo>
                  <a:pt x="82" y="174"/>
                </a:lnTo>
                <a:lnTo>
                  <a:pt x="81" y="174"/>
                </a:lnTo>
                <a:lnTo>
                  <a:pt x="80" y="175"/>
                </a:lnTo>
                <a:lnTo>
                  <a:pt x="80" y="176"/>
                </a:lnTo>
                <a:lnTo>
                  <a:pt x="79" y="176"/>
                </a:lnTo>
                <a:lnTo>
                  <a:pt x="78" y="177"/>
                </a:lnTo>
                <a:lnTo>
                  <a:pt x="77" y="178"/>
                </a:lnTo>
                <a:lnTo>
                  <a:pt x="77" y="179"/>
                </a:lnTo>
                <a:lnTo>
                  <a:pt x="76" y="181"/>
                </a:lnTo>
                <a:lnTo>
                  <a:pt x="76" y="182"/>
                </a:lnTo>
                <a:lnTo>
                  <a:pt x="74" y="182"/>
                </a:lnTo>
                <a:lnTo>
                  <a:pt x="73" y="183"/>
                </a:lnTo>
                <a:lnTo>
                  <a:pt x="72" y="183"/>
                </a:lnTo>
                <a:lnTo>
                  <a:pt x="72" y="184"/>
                </a:lnTo>
                <a:lnTo>
                  <a:pt x="71" y="184"/>
                </a:lnTo>
                <a:lnTo>
                  <a:pt x="70" y="185"/>
                </a:lnTo>
                <a:lnTo>
                  <a:pt x="69" y="185"/>
                </a:lnTo>
                <a:lnTo>
                  <a:pt x="69" y="186"/>
                </a:lnTo>
                <a:lnTo>
                  <a:pt x="76" y="195"/>
                </a:lnTo>
                <a:lnTo>
                  <a:pt x="72" y="201"/>
                </a:lnTo>
                <a:lnTo>
                  <a:pt x="71" y="202"/>
                </a:lnTo>
                <a:lnTo>
                  <a:pt x="70" y="203"/>
                </a:lnTo>
                <a:lnTo>
                  <a:pt x="68" y="206"/>
                </a:lnTo>
                <a:lnTo>
                  <a:pt x="65" y="208"/>
                </a:lnTo>
                <a:lnTo>
                  <a:pt x="63" y="210"/>
                </a:lnTo>
                <a:lnTo>
                  <a:pt x="62" y="211"/>
                </a:lnTo>
                <a:lnTo>
                  <a:pt x="59" y="216"/>
                </a:lnTo>
                <a:lnTo>
                  <a:pt x="57" y="218"/>
                </a:lnTo>
                <a:lnTo>
                  <a:pt x="55" y="221"/>
                </a:lnTo>
                <a:lnTo>
                  <a:pt x="55" y="223"/>
                </a:lnTo>
                <a:lnTo>
                  <a:pt x="55" y="225"/>
                </a:lnTo>
                <a:lnTo>
                  <a:pt x="55" y="227"/>
                </a:lnTo>
                <a:lnTo>
                  <a:pt x="51" y="228"/>
                </a:lnTo>
                <a:lnTo>
                  <a:pt x="47" y="233"/>
                </a:lnTo>
                <a:lnTo>
                  <a:pt x="46" y="233"/>
                </a:lnTo>
                <a:lnTo>
                  <a:pt x="45" y="223"/>
                </a:lnTo>
                <a:lnTo>
                  <a:pt x="43" y="223"/>
                </a:lnTo>
                <a:lnTo>
                  <a:pt x="43" y="220"/>
                </a:lnTo>
                <a:lnTo>
                  <a:pt x="24" y="224"/>
                </a:lnTo>
                <a:lnTo>
                  <a:pt x="22" y="224"/>
                </a:lnTo>
                <a:lnTo>
                  <a:pt x="21" y="224"/>
                </a:lnTo>
                <a:lnTo>
                  <a:pt x="21" y="223"/>
                </a:lnTo>
                <a:lnTo>
                  <a:pt x="21" y="218"/>
                </a:lnTo>
                <a:lnTo>
                  <a:pt x="20" y="213"/>
                </a:lnTo>
                <a:lnTo>
                  <a:pt x="17" y="193"/>
                </a:lnTo>
                <a:lnTo>
                  <a:pt x="14" y="176"/>
                </a:lnTo>
                <a:lnTo>
                  <a:pt x="13" y="169"/>
                </a:lnTo>
                <a:lnTo>
                  <a:pt x="10" y="152"/>
                </a:lnTo>
                <a:lnTo>
                  <a:pt x="9" y="141"/>
                </a:lnTo>
                <a:lnTo>
                  <a:pt x="5" y="119"/>
                </a:lnTo>
                <a:lnTo>
                  <a:pt x="4" y="115"/>
                </a:lnTo>
                <a:lnTo>
                  <a:pt x="4" y="112"/>
                </a:lnTo>
                <a:lnTo>
                  <a:pt x="3" y="110"/>
                </a:lnTo>
                <a:lnTo>
                  <a:pt x="3" y="106"/>
                </a:lnTo>
                <a:lnTo>
                  <a:pt x="2" y="102"/>
                </a:lnTo>
                <a:lnTo>
                  <a:pt x="0" y="89"/>
                </a:lnTo>
                <a:lnTo>
                  <a:pt x="0" y="87"/>
                </a:lnTo>
                <a:lnTo>
                  <a:pt x="0" y="86"/>
                </a:lnTo>
                <a:lnTo>
                  <a:pt x="1" y="86"/>
                </a:lnTo>
                <a:lnTo>
                  <a:pt x="18" y="86"/>
                </a:lnTo>
                <a:lnTo>
                  <a:pt x="19" y="86"/>
                </a:lnTo>
                <a:lnTo>
                  <a:pt x="21" y="86"/>
                </a:lnTo>
                <a:lnTo>
                  <a:pt x="78" y="85"/>
                </a:lnTo>
                <a:lnTo>
                  <a:pt x="93" y="85"/>
                </a:lnTo>
                <a:lnTo>
                  <a:pt x="93" y="83"/>
                </a:lnTo>
                <a:lnTo>
                  <a:pt x="91" y="72"/>
                </a:lnTo>
                <a:lnTo>
                  <a:pt x="98" y="72"/>
                </a:lnTo>
                <a:lnTo>
                  <a:pt x="100" y="72"/>
                </a:lnTo>
                <a:lnTo>
                  <a:pt x="111" y="72"/>
                </a:lnTo>
                <a:lnTo>
                  <a:pt x="124" y="72"/>
                </a:lnTo>
                <a:lnTo>
                  <a:pt x="125" y="72"/>
                </a:lnTo>
                <a:lnTo>
                  <a:pt x="126" y="59"/>
                </a:lnTo>
                <a:lnTo>
                  <a:pt x="128" y="54"/>
                </a:lnTo>
                <a:lnTo>
                  <a:pt x="128" y="51"/>
                </a:lnTo>
                <a:lnTo>
                  <a:pt x="128" y="49"/>
                </a:lnTo>
                <a:lnTo>
                  <a:pt x="129" y="45"/>
                </a:lnTo>
                <a:lnTo>
                  <a:pt x="129" y="44"/>
                </a:lnTo>
                <a:lnTo>
                  <a:pt x="132" y="44"/>
                </a:lnTo>
                <a:lnTo>
                  <a:pt x="147" y="44"/>
                </a:lnTo>
                <a:lnTo>
                  <a:pt x="149" y="44"/>
                </a:lnTo>
                <a:lnTo>
                  <a:pt x="155" y="44"/>
                </a:lnTo>
                <a:lnTo>
                  <a:pt x="155" y="58"/>
                </a:lnTo>
                <a:lnTo>
                  <a:pt x="165" y="58"/>
                </a:lnTo>
                <a:lnTo>
                  <a:pt x="175" y="58"/>
                </a:lnTo>
                <a:lnTo>
                  <a:pt x="178" y="58"/>
                </a:lnTo>
                <a:lnTo>
                  <a:pt x="192" y="58"/>
                </a:lnTo>
                <a:lnTo>
                  <a:pt x="200" y="57"/>
                </a:lnTo>
                <a:lnTo>
                  <a:pt x="202" y="57"/>
                </a:lnTo>
                <a:lnTo>
                  <a:pt x="210" y="58"/>
                </a:lnTo>
                <a:lnTo>
                  <a:pt x="224" y="57"/>
                </a:lnTo>
                <a:lnTo>
                  <a:pt x="228" y="57"/>
                </a:lnTo>
                <a:lnTo>
                  <a:pt x="232" y="57"/>
                </a:lnTo>
                <a:lnTo>
                  <a:pt x="237" y="57"/>
                </a:lnTo>
                <a:lnTo>
                  <a:pt x="241" y="57"/>
                </a:lnTo>
                <a:lnTo>
                  <a:pt x="243" y="57"/>
                </a:lnTo>
                <a:lnTo>
                  <a:pt x="244" y="57"/>
                </a:lnTo>
                <a:lnTo>
                  <a:pt x="247" y="57"/>
                </a:lnTo>
                <a:lnTo>
                  <a:pt x="249" y="57"/>
                </a:lnTo>
                <a:lnTo>
                  <a:pt x="252" y="58"/>
                </a:lnTo>
                <a:lnTo>
                  <a:pt x="253" y="58"/>
                </a:lnTo>
                <a:lnTo>
                  <a:pt x="254" y="58"/>
                </a:lnTo>
                <a:lnTo>
                  <a:pt x="255" y="58"/>
                </a:lnTo>
                <a:lnTo>
                  <a:pt x="257" y="58"/>
                </a:lnTo>
                <a:lnTo>
                  <a:pt x="258" y="58"/>
                </a:lnTo>
                <a:lnTo>
                  <a:pt x="255" y="52"/>
                </a:lnTo>
                <a:lnTo>
                  <a:pt x="251" y="40"/>
                </a:lnTo>
                <a:lnTo>
                  <a:pt x="247" y="32"/>
                </a:lnTo>
                <a:lnTo>
                  <a:pt x="247" y="31"/>
                </a:lnTo>
                <a:lnTo>
                  <a:pt x="246" y="28"/>
                </a:lnTo>
                <a:lnTo>
                  <a:pt x="245" y="23"/>
                </a:lnTo>
                <a:lnTo>
                  <a:pt x="240" y="9"/>
                </a:lnTo>
                <a:lnTo>
                  <a:pt x="237" y="1"/>
                </a:lnTo>
                <a:lnTo>
                  <a:pt x="238" y="1"/>
                </a:lnTo>
                <a:lnTo>
                  <a:pt x="241" y="2"/>
                </a:lnTo>
                <a:lnTo>
                  <a:pt x="247" y="2"/>
                </a:lnTo>
                <a:lnTo>
                  <a:pt x="253" y="2"/>
                </a:lnTo>
                <a:lnTo>
                  <a:pt x="257" y="2"/>
                </a:lnTo>
                <a:lnTo>
                  <a:pt x="262" y="2"/>
                </a:lnTo>
                <a:lnTo>
                  <a:pt x="264" y="2"/>
                </a:lnTo>
                <a:lnTo>
                  <a:pt x="271" y="2"/>
                </a:lnTo>
                <a:lnTo>
                  <a:pt x="275" y="2"/>
                </a:lnTo>
                <a:lnTo>
                  <a:pt x="275" y="1"/>
                </a:lnTo>
                <a:lnTo>
                  <a:pt x="276" y="0"/>
                </a:lnTo>
                <a:lnTo>
                  <a:pt x="276" y="1"/>
                </a:lnTo>
                <a:lnTo>
                  <a:pt x="278" y="1"/>
                </a:lnTo>
                <a:lnTo>
                  <a:pt x="283" y="2"/>
                </a:lnTo>
                <a:lnTo>
                  <a:pt x="292" y="2"/>
                </a:lnTo>
                <a:lnTo>
                  <a:pt x="295" y="2"/>
                </a:lnTo>
                <a:lnTo>
                  <a:pt x="300" y="2"/>
                </a:lnTo>
                <a:lnTo>
                  <a:pt x="306" y="2"/>
                </a:lnTo>
                <a:lnTo>
                  <a:pt x="311" y="2"/>
                </a:lnTo>
                <a:lnTo>
                  <a:pt x="313" y="2"/>
                </a:lnTo>
                <a:lnTo>
                  <a:pt x="320" y="2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41" name="Freeform 1532">
            <a:extLst>
              <a:ext uri="{FF2B5EF4-FFF2-40B4-BE49-F238E27FC236}">
                <a16:creationId xmlns:a16="http://schemas.microsoft.com/office/drawing/2014/main" id="{D741EB82-6419-FDF3-3FCC-6E19DEAA62F9}"/>
              </a:ext>
            </a:extLst>
          </p:cNvPr>
          <p:cNvSpPr>
            <a:spLocks/>
          </p:cNvSpPr>
          <p:nvPr/>
        </p:nvSpPr>
        <p:spPr bwMode="auto">
          <a:xfrm>
            <a:off x="4523905" y="1202153"/>
            <a:ext cx="365268" cy="314076"/>
          </a:xfrm>
          <a:custGeom>
            <a:avLst/>
            <a:gdLst>
              <a:gd name="T0" fmla="*/ 143 w 264"/>
              <a:gd name="T1" fmla="*/ 7 h 227"/>
              <a:gd name="T2" fmla="*/ 150 w 264"/>
              <a:gd name="T3" fmla="*/ 8 h 227"/>
              <a:gd name="T4" fmla="*/ 158 w 264"/>
              <a:gd name="T5" fmla="*/ 9 h 227"/>
              <a:gd name="T6" fmla="*/ 166 w 264"/>
              <a:gd name="T7" fmla="*/ 9 h 227"/>
              <a:gd name="T8" fmla="*/ 168 w 264"/>
              <a:gd name="T9" fmla="*/ 10 h 227"/>
              <a:gd name="T10" fmla="*/ 176 w 264"/>
              <a:gd name="T11" fmla="*/ 10 h 227"/>
              <a:gd name="T12" fmla="*/ 180 w 264"/>
              <a:gd name="T13" fmla="*/ 10 h 227"/>
              <a:gd name="T14" fmla="*/ 198 w 264"/>
              <a:gd name="T15" fmla="*/ 12 h 227"/>
              <a:gd name="T16" fmla="*/ 208 w 264"/>
              <a:gd name="T17" fmla="*/ 13 h 227"/>
              <a:gd name="T18" fmla="*/ 220 w 264"/>
              <a:gd name="T19" fmla="*/ 13 h 227"/>
              <a:gd name="T20" fmla="*/ 232 w 264"/>
              <a:gd name="T21" fmla="*/ 16 h 227"/>
              <a:gd name="T22" fmla="*/ 264 w 264"/>
              <a:gd name="T23" fmla="*/ 18 h 227"/>
              <a:gd name="T24" fmla="*/ 260 w 264"/>
              <a:gd name="T25" fmla="*/ 24 h 227"/>
              <a:gd name="T26" fmla="*/ 260 w 264"/>
              <a:gd name="T27" fmla="*/ 53 h 227"/>
              <a:gd name="T28" fmla="*/ 260 w 264"/>
              <a:gd name="T29" fmla="*/ 86 h 227"/>
              <a:gd name="T30" fmla="*/ 260 w 264"/>
              <a:gd name="T31" fmla="*/ 113 h 227"/>
              <a:gd name="T32" fmla="*/ 234 w 264"/>
              <a:gd name="T33" fmla="*/ 100 h 227"/>
              <a:gd name="T34" fmla="*/ 219 w 264"/>
              <a:gd name="T35" fmla="*/ 105 h 227"/>
              <a:gd name="T36" fmla="*/ 207 w 264"/>
              <a:gd name="T37" fmla="*/ 121 h 227"/>
              <a:gd name="T38" fmla="*/ 207 w 264"/>
              <a:gd name="T39" fmla="*/ 137 h 227"/>
              <a:gd name="T40" fmla="*/ 206 w 264"/>
              <a:gd name="T41" fmla="*/ 153 h 227"/>
              <a:gd name="T42" fmla="*/ 207 w 264"/>
              <a:gd name="T43" fmla="*/ 159 h 227"/>
              <a:gd name="T44" fmla="*/ 207 w 264"/>
              <a:gd name="T45" fmla="*/ 177 h 227"/>
              <a:gd name="T46" fmla="*/ 207 w 264"/>
              <a:gd name="T47" fmla="*/ 204 h 227"/>
              <a:gd name="T48" fmla="*/ 207 w 264"/>
              <a:gd name="T49" fmla="*/ 216 h 227"/>
              <a:gd name="T50" fmla="*/ 186 w 264"/>
              <a:gd name="T51" fmla="*/ 226 h 227"/>
              <a:gd name="T52" fmla="*/ 154 w 264"/>
              <a:gd name="T53" fmla="*/ 226 h 227"/>
              <a:gd name="T54" fmla="*/ 130 w 264"/>
              <a:gd name="T55" fmla="*/ 227 h 227"/>
              <a:gd name="T56" fmla="*/ 105 w 264"/>
              <a:gd name="T57" fmla="*/ 227 h 227"/>
              <a:gd name="T58" fmla="*/ 100 w 264"/>
              <a:gd name="T59" fmla="*/ 223 h 227"/>
              <a:gd name="T60" fmla="*/ 97 w 264"/>
              <a:gd name="T61" fmla="*/ 222 h 227"/>
              <a:gd name="T62" fmla="*/ 68 w 264"/>
              <a:gd name="T63" fmla="*/ 200 h 227"/>
              <a:gd name="T64" fmla="*/ 61 w 264"/>
              <a:gd name="T65" fmla="*/ 195 h 227"/>
              <a:gd name="T66" fmla="*/ 64 w 264"/>
              <a:gd name="T67" fmla="*/ 188 h 227"/>
              <a:gd name="T68" fmla="*/ 48 w 264"/>
              <a:gd name="T69" fmla="*/ 195 h 227"/>
              <a:gd name="T70" fmla="*/ 36 w 264"/>
              <a:gd name="T71" fmla="*/ 192 h 227"/>
              <a:gd name="T72" fmla="*/ 22 w 264"/>
              <a:gd name="T73" fmla="*/ 189 h 227"/>
              <a:gd name="T74" fmla="*/ 19 w 264"/>
              <a:gd name="T75" fmla="*/ 189 h 227"/>
              <a:gd name="T76" fmla="*/ 12 w 264"/>
              <a:gd name="T77" fmla="*/ 188 h 227"/>
              <a:gd name="T78" fmla="*/ 12 w 264"/>
              <a:gd name="T79" fmla="*/ 183 h 227"/>
              <a:gd name="T80" fmla="*/ 9 w 264"/>
              <a:gd name="T81" fmla="*/ 176 h 227"/>
              <a:gd name="T82" fmla="*/ 13 w 264"/>
              <a:gd name="T83" fmla="*/ 171 h 227"/>
              <a:gd name="T84" fmla="*/ 14 w 264"/>
              <a:gd name="T85" fmla="*/ 156 h 227"/>
              <a:gd name="T86" fmla="*/ 2 w 264"/>
              <a:gd name="T87" fmla="*/ 142 h 227"/>
              <a:gd name="T88" fmla="*/ 16 w 264"/>
              <a:gd name="T89" fmla="*/ 120 h 227"/>
              <a:gd name="T90" fmla="*/ 16 w 264"/>
              <a:gd name="T91" fmla="*/ 91 h 227"/>
              <a:gd name="T92" fmla="*/ 16 w 264"/>
              <a:gd name="T93" fmla="*/ 82 h 227"/>
              <a:gd name="T94" fmla="*/ 14 w 264"/>
              <a:gd name="T95" fmla="*/ 66 h 227"/>
              <a:gd name="T96" fmla="*/ 19 w 264"/>
              <a:gd name="T97" fmla="*/ 59 h 227"/>
              <a:gd name="T98" fmla="*/ 53 w 264"/>
              <a:gd name="T99" fmla="*/ 19 h 227"/>
              <a:gd name="T100" fmla="*/ 68 w 264"/>
              <a:gd name="T101" fmla="*/ 0 h 227"/>
              <a:gd name="T102" fmla="*/ 81 w 264"/>
              <a:gd name="T103" fmla="*/ 1 h 227"/>
              <a:gd name="T104" fmla="*/ 97 w 264"/>
              <a:gd name="T105" fmla="*/ 3 h 227"/>
              <a:gd name="T106" fmla="*/ 102 w 264"/>
              <a:gd name="T107" fmla="*/ 3 h 227"/>
              <a:gd name="T108" fmla="*/ 116 w 264"/>
              <a:gd name="T109" fmla="*/ 4 h 227"/>
              <a:gd name="T110" fmla="*/ 125 w 264"/>
              <a:gd name="T111" fmla="*/ 5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4" h="227">
                <a:moveTo>
                  <a:pt x="125" y="5"/>
                </a:moveTo>
                <a:lnTo>
                  <a:pt x="128" y="5"/>
                </a:lnTo>
                <a:lnTo>
                  <a:pt x="128" y="5"/>
                </a:lnTo>
                <a:lnTo>
                  <a:pt x="138" y="7"/>
                </a:lnTo>
                <a:lnTo>
                  <a:pt x="141" y="7"/>
                </a:lnTo>
                <a:lnTo>
                  <a:pt x="141" y="7"/>
                </a:lnTo>
                <a:lnTo>
                  <a:pt x="142" y="7"/>
                </a:lnTo>
                <a:lnTo>
                  <a:pt x="143" y="7"/>
                </a:lnTo>
                <a:lnTo>
                  <a:pt x="143" y="8"/>
                </a:lnTo>
                <a:lnTo>
                  <a:pt x="147" y="8"/>
                </a:lnTo>
                <a:lnTo>
                  <a:pt x="148" y="8"/>
                </a:lnTo>
                <a:lnTo>
                  <a:pt x="148" y="8"/>
                </a:lnTo>
                <a:lnTo>
                  <a:pt x="149" y="8"/>
                </a:lnTo>
                <a:lnTo>
                  <a:pt x="150" y="8"/>
                </a:lnTo>
                <a:lnTo>
                  <a:pt x="150" y="8"/>
                </a:lnTo>
                <a:lnTo>
                  <a:pt x="150" y="8"/>
                </a:lnTo>
                <a:lnTo>
                  <a:pt x="152" y="8"/>
                </a:lnTo>
                <a:lnTo>
                  <a:pt x="154" y="8"/>
                </a:lnTo>
                <a:lnTo>
                  <a:pt x="154" y="8"/>
                </a:lnTo>
                <a:lnTo>
                  <a:pt x="154" y="8"/>
                </a:lnTo>
                <a:lnTo>
                  <a:pt x="154" y="8"/>
                </a:lnTo>
                <a:lnTo>
                  <a:pt x="155" y="8"/>
                </a:lnTo>
                <a:lnTo>
                  <a:pt x="157" y="9"/>
                </a:lnTo>
                <a:lnTo>
                  <a:pt x="158" y="9"/>
                </a:lnTo>
                <a:lnTo>
                  <a:pt x="159" y="9"/>
                </a:lnTo>
                <a:lnTo>
                  <a:pt x="160" y="9"/>
                </a:lnTo>
                <a:lnTo>
                  <a:pt x="160" y="9"/>
                </a:lnTo>
                <a:lnTo>
                  <a:pt x="162" y="9"/>
                </a:lnTo>
                <a:lnTo>
                  <a:pt x="162" y="9"/>
                </a:lnTo>
                <a:lnTo>
                  <a:pt x="163" y="9"/>
                </a:lnTo>
                <a:lnTo>
                  <a:pt x="163" y="9"/>
                </a:lnTo>
                <a:lnTo>
                  <a:pt x="166" y="9"/>
                </a:lnTo>
                <a:lnTo>
                  <a:pt x="167" y="9"/>
                </a:lnTo>
                <a:lnTo>
                  <a:pt x="167" y="9"/>
                </a:lnTo>
                <a:lnTo>
                  <a:pt x="167" y="9"/>
                </a:lnTo>
                <a:lnTo>
                  <a:pt x="167" y="9"/>
                </a:lnTo>
                <a:lnTo>
                  <a:pt x="167" y="9"/>
                </a:lnTo>
                <a:lnTo>
                  <a:pt x="167" y="10"/>
                </a:lnTo>
                <a:lnTo>
                  <a:pt x="167" y="10"/>
                </a:lnTo>
                <a:lnTo>
                  <a:pt x="168" y="10"/>
                </a:lnTo>
                <a:lnTo>
                  <a:pt x="171" y="10"/>
                </a:lnTo>
                <a:lnTo>
                  <a:pt x="172" y="10"/>
                </a:lnTo>
                <a:lnTo>
                  <a:pt x="172" y="10"/>
                </a:lnTo>
                <a:lnTo>
                  <a:pt x="172" y="10"/>
                </a:lnTo>
                <a:lnTo>
                  <a:pt x="173" y="10"/>
                </a:lnTo>
                <a:lnTo>
                  <a:pt x="173" y="10"/>
                </a:lnTo>
                <a:lnTo>
                  <a:pt x="175" y="10"/>
                </a:lnTo>
                <a:lnTo>
                  <a:pt x="176" y="10"/>
                </a:lnTo>
                <a:lnTo>
                  <a:pt x="176" y="10"/>
                </a:lnTo>
                <a:lnTo>
                  <a:pt x="177" y="10"/>
                </a:lnTo>
                <a:lnTo>
                  <a:pt x="177" y="10"/>
                </a:lnTo>
                <a:lnTo>
                  <a:pt x="177" y="10"/>
                </a:lnTo>
                <a:lnTo>
                  <a:pt x="178" y="10"/>
                </a:lnTo>
                <a:lnTo>
                  <a:pt x="178" y="10"/>
                </a:lnTo>
                <a:lnTo>
                  <a:pt x="180" y="10"/>
                </a:lnTo>
                <a:lnTo>
                  <a:pt x="180" y="10"/>
                </a:lnTo>
                <a:lnTo>
                  <a:pt x="181" y="10"/>
                </a:lnTo>
                <a:lnTo>
                  <a:pt x="182" y="10"/>
                </a:lnTo>
                <a:lnTo>
                  <a:pt x="183" y="11"/>
                </a:lnTo>
                <a:lnTo>
                  <a:pt x="183" y="11"/>
                </a:lnTo>
                <a:lnTo>
                  <a:pt x="192" y="11"/>
                </a:lnTo>
                <a:lnTo>
                  <a:pt x="195" y="12"/>
                </a:lnTo>
                <a:lnTo>
                  <a:pt x="197" y="12"/>
                </a:lnTo>
                <a:lnTo>
                  <a:pt x="198" y="12"/>
                </a:lnTo>
                <a:lnTo>
                  <a:pt x="199" y="12"/>
                </a:lnTo>
                <a:lnTo>
                  <a:pt x="201" y="12"/>
                </a:lnTo>
                <a:lnTo>
                  <a:pt x="201" y="12"/>
                </a:lnTo>
                <a:lnTo>
                  <a:pt x="202" y="12"/>
                </a:lnTo>
                <a:lnTo>
                  <a:pt x="206" y="12"/>
                </a:lnTo>
                <a:lnTo>
                  <a:pt x="207" y="12"/>
                </a:lnTo>
                <a:lnTo>
                  <a:pt x="207" y="13"/>
                </a:lnTo>
                <a:lnTo>
                  <a:pt x="208" y="13"/>
                </a:lnTo>
                <a:lnTo>
                  <a:pt x="208" y="13"/>
                </a:lnTo>
                <a:lnTo>
                  <a:pt x="209" y="13"/>
                </a:lnTo>
                <a:lnTo>
                  <a:pt x="210" y="13"/>
                </a:lnTo>
                <a:lnTo>
                  <a:pt x="211" y="13"/>
                </a:lnTo>
                <a:lnTo>
                  <a:pt x="214" y="13"/>
                </a:lnTo>
                <a:lnTo>
                  <a:pt x="218" y="13"/>
                </a:lnTo>
                <a:lnTo>
                  <a:pt x="220" y="13"/>
                </a:lnTo>
                <a:lnTo>
                  <a:pt x="220" y="13"/>
                </a:lnTo>
                <a:lnTo>
                  <a:pt x="220" y="13"/>
                </a:lnTo>
                <a:lnTo>
                  <a:pt x="220" y="13"/>
                </a:lnTo>
                <a:lnTo>
                  <a:pt x="223" y="13"/>
                </a:lnTo>
                <a:lnTo>
                  <a:pt x="228" y="14"/>
                </a:lnTo>
                <a:lnTo>
                  <a:pt x="231" y="14"/>
                </a:lnTo>
                <a:lnTo>
                  <a:pt x="231" y="14"/>
                </a:lnTo>
                <a:lnTo>
                  <a:pt x="232" y="16"/>
                </a:lnTo>
                <a:lnTo>
                  <a:pt x="232" y="16"/>
                </a:lnTo>
                <a:lnTo>
                  <a:pt x="233" y="16"/>
                </a:lnTo>
                <a:lnTo>
                  <a:pt x="235" y="16"/>
                </a:lnTo>
                <a:lnTo>
                  <a:pt x="236" y="16"/>
                </a:lnTo>
                <a:lnTo>
                  <a:pt x="242" y="16"/>
                </a:lnTo>
                <a:lnTo>
                  <a:pt x="259" y="17"/>
                </a:lnTo>
                <a:lnTo>
                  <a:pt x="264" y="18"/>
                </a:lnTo>
                <a:lnTo>
                  <a:pt x="264" y="18"/>
                </a:lnTo>
                <a:lnTo>
                  <a:pt x="264" y="18"/>
                </a:lnTo>
                <a:lnTo>
                  <a:pt x="264" y="19"/>
                </a:lnTo>
                <a:lnTo>
                  <a:pt x="263" y="19"/>
                </a:lnTo>
                <a:lnTo>
                  <a:pt x="262" y="21"/>
                </a:lnTo>
                <a:lnTo>
                  <a:pt x="262" y="21"/>
                </a:lnTo>
                <a:lnTo>
                  <a:pt x="262" y="21"/>
                </a:lnTo>
                <a:lnTo>
                  <a:pt x="261" y="22"/>
                </a:lnTo>
                <a:lnTo>
                  <a:pt x="261" y="22"/>
                </a:lnTo>
                <a:lnTo>
                  <a:pt x="260" y="24"/>
                </a:lnTo>
                <a:lnTo>
                  <a:pt x="260" y="24"/>
                </a:lnTo>
                <a:lnTo>
                  <a:pt x="260" y="24"/>
                </a:lnTo>
                <a:lnTo>
                  <a:pt x="260" y="30"/>
                </a:lnTo>
                <a:lnTo>
                  <a:pt x="260" y="36"/>
                </a:lnTo>
                <a:lnTo>
                  <a:pt x="260" y="39"/>
                </a:lnTo>
                <a:lnTo>
                  <a:pt x="260" y="42"/>
                </a:lnTo>
                <a:lnTo>
                  <a:pt x="260" y="49"/>
                </a:lnTo>
                <a:lnTo>
                  <a:pt x="260" y="53"/>
                </a:lnTo>
                <a:lnTo>
                  <a:pt x="260" y="54"/>
                </a:lnTo>
                <a:lnTo>
                  <a:pt x="260" y="60"/>
                </a:lnTo>
                <a:lnTo>
                  <a:pt x="260" y="62"/>
                </a:lnTo>
                <a:lnTo>
                  <a:pt x="260" y="64"/>
                </a:lnTo>
                <a:lnTo>
                  <a:pt x="260" y="67"/>
                </a:lnTo>
                <a:lnTo>
                  <a:pt x="260" y="71"/>
                </a:lnTo>
                <a:lnTo>
                  <a:pt x="260" y="83"/>
                </a:lnTo>
                <a:lnTo>
                  <a:pt x="260" y="86"/>
                </a:lnTo>
                <a:lnTo>
                  <a:pt x="260" y="87"/>
                </a:lnTo>
                <a:lnTo>
                  <a:pt x="260" y="94"/>
                </a:lnTo>
                <a:lnTo>
                  <a:pt x="260" y="96"/>
                </a:lnTo>
                <a:lnTo>
                  <a:pt x="260" y="100"/>
                </a:lnTo>
                <a:lnTo>
                  <a:pt x="260" y="103"/>
                </a:lnTo>
                <a:lnTo>
                  <a:pt x="260" y="106"/>
                </a:lnTo>
                <a:lnTo>
                  <a:pt x="260" y="110"/>
                </a:lnTo>
                <a:lnTo>
                  <a:pt x="260" y="113"/>
                </a:lnTo>
                <a:lnTo>
                  <a:pt x="257" y="113"/>
                </a:lnTo>
                <a:lnTo>
                  <a:pt x="244" y="113"/>
                </a:lnTo>
                <a:lnTo>
                  <a:pt x="235" y="113"/>
                </a:lnTo>
                <a:lnTo>
                  <a:pt x="234" y="113"/>
                </a:lnTo>
                <a:lnTo>
                  <a:pt x="234" y="112"/>
                </a:lnTo>
                <a:lnTo>
                  <a:pt x="234" y="106"/>
                </a:lnTo>
                <a:lnTo>
                  <a:pt x="234" y="103"/>
                </a:lnTo>
                <a:lnTo>
                  <a:pt x="234" y="100"/>
                </a:lnTo>
                <a:lnTo>
                  <a:pt x="234" y="99"/>
                </a:lnTo>
                <a:lnTo>
                  <a:pt x="233" y="99"/>
                </a:lnTo>
                <a:lnTo>
                  <a:pt x="232" y="99"/>
                </a:lnTo>
                <a:lnTo>
                  <a:pt x="232" y="104"/>
                </a:lnTo>
                <a:lnTo>
                  <a:pt x="231" y="104"/>
                </a:lnTo>
                <a:lnTo>
                  <a:pt x="228" y="104"/>
                </a:lnTo>
                <a:lnTo>
                  <a:pt x="219" y="104"/>
                </a:lnTo>
                <a:lnTo>
                  <a:pt x="219" y="105"/>
                </a:lnTo>
                <a:lnTo>
                  <a:pt x="219" y="110"/>
                </a:lnTo>
                <a:lnTo>
                  <a:pt x="219" y="112"/>
                </a:lnTo>
                <a:lnTo>
                  <a:pt x="219" y="113"/>
                </a:lnTo>
                <a:lnTo>
                  <a:pt x="217" y="113"/>
                </a:lnTo>
                <a:lnTo>
                  <a:pt x="207" y="113"/>
                </a:lnTo>
                <a:lnTo>
                  <a:pt x="207" y="116"/>
                </a:lnTo>
                <a:lnTo>
                  <a:pt x="207" y="118"/>
                </a:lnTo>
                <a:lnTo>
                  <a:pt x="207" y="121"/>
                </a:lnTo>
                <a:lnTo>
                  <a:pt x="207" y="129"/>
                </a:lnTo>
                <a:lnTo>
                  <a:pt x="207" y="130"/>
                </a:lnTo>
                <a:lnTo>
                  <a:pt x="207" y="134"/>
                </a:lnTo>
                <a:lnTo>
                  <a:pt x="207" y="135"/>
                </a:lnTo>
                <a:lnTo>
                  <a:pt x="207" y="135"/>
                </a:lnTo>
                <a:lnTo>
                  <a:pt x="207" y="136"/>
                </a:lnTo>
                <a:lnTo>
                  <a:pt x="207" y="136"/>
                </a:lnTo>
                <a:lnTo>
                  <a:pt x="207" y="137"/>
                </a:lnTo>
                <a:lnTo>
                  <a:pt x="206" y="139"/>
                </a:lnTo>
                <a:lnTo>
                  <a:pt x="206" y="139"/>
                </a:lnTo>
                <a:lnTo>
                  <a:pt x="206" y="141"/>
                </a:lnTo>
                <a:lnTo>
                  <a:pt x="206" y="143"/>
                </a:lnTo>
                <a:lnTo>
                  <a:pt x="206" y="149"/>
                </a:lnTo>
                <a:lnTo>
                  <a:pt x="206" y="149"/>
                </a:lnTo>
                <a:lnTo>
                  <a:pt x="206" y="151"/>
                </a:lnTo>
                <a:lnTo>
                  <a:pt x="206" y="153"/>
                </a:lnTo>
                <a:lnTo>
                  <a:pt x="206" y="153"/>
                </a:lnTo>
                <a:lnTo>
                  <a:pt x="206" y="154"/>
                </a:lnTo>
                <a:lnTo>
                  <a:pt x="206" y="154"/>
                </a:lnTo>
                <a:lnTo>
                  <a:pt x="207" y="156"/>
                </a:lnTo>
                <a:lnTo>
                  <a:pt x="207" y="156"/>
                </a:lnTo>
                <a:lnTo>
                  <a:pt x="207" y="156"/>
                </a:lnTo>
                <a:lnTo>
                  <a:pt x="207" y="158"/>
                </a:lnTo>
                <a:lnTo>
                  <a:pt x="207" y="159"/>
                </a:lnTo>
                <a:lnTo>
                  <a:pt x="207" y="159"/>
                </a:lnTo>
                <a:lnTo>
                  <a:pt x="207" y="162"/>
                </a:lnTo>
                <a:lnTo>
                  <a:pt x="207" y="164"/>
                </a:lnTo>
                <a:lnTo>
                  <a:pt x="207" y="169"/>
                </a:lnTo>
                <a:lnTo>
                  <a:pt x="207" y="170"/>
                </a:lnTo>
                <a:lnTo>
                  <a:pt x="207" y="170"/>
                </a:lnTo>
                <a:lnTo>
                  <a:pt x="207" y="171"/>
                </a:lnTo>
                <a:lnTo>
                  <a:pt x="207" y="177"/>
                </a:lnTo>
                <a:lnTo>
                  <a:pt x="207" y="180"/>
                </a:lnTo>
                <a:lnTo>
                  <a:pt x="207" y="181"/>
                </a:lnTo>
                <a:lnTo>
                  <a:pt x="207" y="183"/>
                </a:lnTo>
                <a:lnTo>
                  <a:pt x="207" y="188"/>
                </a:lnTo>
                <a:lnTo>
                  <a:pt x="207" y="189"/>
                </a:lnTo>
                <a:lnTo>
                  <a:pt x="207" y="193"/>
                </a:lnTo>
                <a:lnTo>
                  <a:pt x="207" y="198"/>
                </a:lnTo>
                <a:lnTo>
                  <a:pt x="207" y="204"/>
                </a:lnTo>
                <a:lnTo>
                  <a:pt x="207" y="208"/>
                </a:lnTo>
                <a:lnTo>
                  <a:pt x="207" y="209"/>
                </a:lnTo>
                <a:lnTo>
                  <a:pt x="207" y="211"/>
                </a:lnTo>
                <a:lnTo>
                  <a:pt x="207" y="212"/>
                </a:lnTo>
                <a:lnTo>
                  <a:pt x="207" y="212"/>
                </a:lnTo>
                <a:lnTo>
                  <a:pt x="207" y="213"/>
                </a:lnTo>
                <a:lnTo>
                  <a:pt x="207" y="213"/>
                </a:lnTo>
                <a:lnTo>
                  <a:pt x="207" y="216"/>
                </a:lnTo>
                <a:lnTo>
                  <a:pt x="203" y="216"/>
                </a:lnTo>
                <a:lnTo>
                  <a:pt x="203" y="218"/>
                </a:lnTo>
                <a:lnTo>
                  <a:pt x="205" y="218"/>
                </a:lnTo>
                <a:lnTo>
                  <a:pt x="205" y="225"/>
                </a:lnTo>
                <a:lnTo>
                  <a:pt x="205" y="225"/>
                </a:lnTo>
                <a:lnTo>
                  <a:pt x="199" y="226"/>
                </a:lnTo>
                <a:lnTo>
                  <a:pt x="193" y="226"/>
                </a:lnTo>
                <a:lnTo>
                  <a:pt x="186" y="226"/>
                </a:lnTo>
                <a:lnTo>
                  <a:pt x="183" y="226"/>
                </a:lnTo>
                <a:lnTo>
                  <a:pt x="183" y="226"/>
                </a:lnTo>
                <a:lnTo>
                  <a:pt x="177" y="226"/>
                </a:lnTo>
                <a:lnTo>
                  <a:pt x="173" y="226"/>
                </a:lnTo>
                <a:lnTo>
                  <a:pt x="168" y="226"/>
                </a:lnTo>
                <a:lnTo>
                  <a:pt x="167" y="226"/>
                </a:lnTo>
                <a:lnTo>
                  <a:pt x="165" y="226"/>
                </a:lnTo>
                <a:lnTo>
                  <a:pt x="154" y="226"/>
                </a:lnTo>
                <a:lnTo>
                  <a:pt x="150" y="226"/>
                </a:lnTo>
                <a:lnTo>
                  <a:pt x="146" y="226"/>
                </a:lnTo>
                <a:lnTo>
                  <a:pt x="143" y="226"/>
                </a:lnTo>
                <a:lnTo>
                  <a:pt x="140" y="226"/>
                </a:lnTo>
                <a:lnTo>
                  <a:pt x="137" y="227"/>
                </a:lnTo>
                <a:lnTo>
                  <a:pt x="136" y="227"/>
                </a:lnTo>
                <a:lnTo>
                  <a:pt x="134" y="227"/>
                </a:lnTo>
                <a:lnTo>
                  <a:pt x="130" y="227"/>
                </a:lnTo>
                <a:lnTo>
                  <a:pt x="128" y="227"/>
                </a:lnTo>
                <a:lnTo>
                  <a:pt x="117" y="227"/>
                </a:lnTo>
                <a:lnTo>
                  <a:pt x="115" y="227"/>
                </a:lnTo>
                <a:lnTo>
                  <a:pt x="114" y="227"/>
                </a:lnTo>
                <a:lnTo>
                  <a:pt x="112" y="227"/>
                </a:lnTo>
                <a:lnTo>
                  <a:pt x="108" y="227"/>
                </a:lnTo>
                <a:lnTo>
                  <a:pt x="106" y="227"/>
                </a:lnTo>
                <a:lnTo>
                  <a:pt x="105" y="227"/>
                </a:lnTo>
                <a:lnTo>
                  <a:pt x="104" y="227"/>
                </a:lnTo>
                <a:lnTo>
                  <a:pt x="103" y="227"/>
                </a:lnTo>
                <a:lnTo>
                  <a:pt x="102" y="227"/>
                </a:lnTo>
                <a:lnTo>
                  <a:pt x="100" y="225"/>
                </a:lnTo>
                <a:lnTo>
                  <a:pt x="100" y="225"/>
                </a:lnTo>
                <a:lnTo>
                  <a:pt x="100" y="225"/>
                </a:lnTo>
                <a:lnTo>
                  <a:pt x="100" y="223"/>
                </a:lnTo>
                <a:lnTo>
                  <a:pt x="100" y="223"/>
                </a:lnTo>
                <a:lnTo>
                  <a:pt x="99" y="223"/>
                </a:lnTo>
                <a:lnTo>
                  <a:pt x="99" y="223"/>
                </a:lnTo>
                <a:lnTo>
                  <a:pt x="98" y="223"/>
                </a:lnTo>
                <a:lnTo>
                  <a:pt x="98" y="223"/>
                </a:lnTo>
                <a:lnTo>
                  <a:pt x="98" y="223"/>
                </a:lnTo>
                <a:lnTo>
                  <a:pt x="98" y="222"/>
                </a:lnTo>
                <a:lnTo>
                  <a:pt x="98" y="222"/>
                </a:lnTo>
                <a:lnTo>
                  <a:pt x="97" y="222"/>
                </a:lnTo>
                <a:lnTo>
                  <a:pt x="96" y="221"/>
                </a:lnTo>
                <a:lnTo>
                  <a:pt x="96" y="218"/>
                </a:lnTo>
                <a:lnTo>
                  <a:pt x="96" y="213"/>
                </a:lnTo>
                <a:lnTo>
                  <a:pt x="96" y="210"/>
                </a:lnTo>
                <a:lnTo>
                  <a:pt x="96" y="201"/>
                </a:lnTo>
                <a:lnTo>
                  <a:pt x="96" y="200"/>
                </a:lnTo>
                <a:lnTo>
                  <a:pt x="89" y="200"/>
                </a:lnTo>
                <a:lnTo>
                  <a:pt x="68" y="200"/>
                </a:lnTo>
                <a:lnTo>
                  <a:pt x="68" y="198"/>
                </a:lnTo>
                <a:lnTo>
                  <a:pt x="68" y="198"/>
                </a:lnTo>
                <a:lnTo>
                  <a:pt x="68" y="197"/>
                </a:lnTo>
                <a:lnTo>
                  <a:pt x="68" y="196"/>
                </a:lnTo>
                <a:lnTo>
                  <a:pt x="67" y="195"/>
                </a:lnTo>
                <a:lnTo>
                  <a:pt x="61" y="195"/>
                </a:lnTo>
                <a:lnTo>
                  <a:pt x="61" y="195"/>
                </a:lnTo>
                <a:lnTo>
                  <a:pt x="61" y="195"/>
                </a:lnTo>
                <a:lnTo>
                  <a:pt x="61" y="194"/>
                </a:lnTo>
                <a:lnTo>
                  <a:pt x="61" y="193"/>
                </a:lnTo>
                <a:lnTo>
                  <a:pt x="61" y="192"/>
                </a:lnTo>
                <a:lnTo>
                  <a:pt x="62" y="192"/>
                </a:lnTo>
                <a:lnTo>
                  <a:pt x="65" y="191"/>
                </a:lnTo>
                <a:lnTo>
                  <a:pt x="65" y="191"/>
                </a:lnTo>
                <a:lnTo>
                  <a:pt x="64" y="189"/>
                </a:lnTo>
                <a:lnTo>
                  <a:pt x="64" y="188"/>
                </a:lnTo>
                <a:lnTo>
                  <a:pt x="63" y="188"/>
                </a:lnTo>
                <a:lnTo>
                  <a:pt x="61" y="188"/>
                </a:lnTo>
                <a:lnTo>
                  <a:pt x="56" y="189"/>
                </a:lnTo>
                <a:lnTo>
                  <a:pt x="56" y="198"/>
                </a:lnTo>
                <a:lnTo>
                  <a:pt x="56" y="198"/>
                </a:lnTo>
                <a:lnTo>
                  <a:pt x="48" y="197"/>
                </a:lnTo>
                <a:lnTo>
                  <a:pt x="48" y="197"/>
                </a:lnTo>
                <a:lnTo>
                  <a:pt x="48" y="195"/>
                </a:lnTo>
                <a:lnTo>
                  <a:pt x="50" y="194"/>
                </a:lnTo>
                <a:lnTo>
                  <a:pt x="48" y="193"/>
                </a:lnTo>
                <a:lnTo>
                  <a:pt x="45" y="193"/>
                </a:lnTo>
                <a:lnTo>
                  <a:pt x="42" y="193"/>
                </a:lnTo>
                <a:lnTo>
                  <a:pt x="41" y="194"/>
                </a:lnTo>
                <a:lnTo>
                  <a:pt x="38" y="193"/>
                </a:lnTo>
                <a:lnTo>
                  <a:pt x="37" y="192"/>
                </a:lnTo>
                <a:lnTo>
                  <a:pt x="36" y="192"/>
                </a:lnTo>
                <a:lnTo>
                  <a:pt x="35" y="192"/>
                </a:lnTo>
                <a:lnTo>
                  <a:pt x="35" y="187"/>
                </a:lnTo>
                <a:lnTo>
                  <a:pt x="28" y="187"/>
                </a:lnTo>
                <a:lnTo>
                  <a:pt x="27" y="187"/>
                </a:lnTo>
                <a:lnTo>
                  <a:pt x="27" y="187"/>
                </a:lnTo>
                <a:lnTo>
                  <a:pt x="26" y="187"/>
                </a:lnTo>
                <a:lnTo>
                  <a:pt x="22" y="188"/>
                </a:lnTo>
                <a:lnTo>
                  <a:pt x="22" y="189"/>
                </a:lnTo>
                <a:lnTo>
                  <a:pt x="22" y="189"/>
                </a:lnTo>
                <a:lnTo>
                  <a:pt x="21" y="189"/>
                </a:lnTo>
                <a:lnTo>
                  <a:pt x="21" y="189"/>
                </a:lnTo>
                <a:lnTo>
                  <a:pt x="21" y="188"/>
                </a:lnTo>
                <a:lnTo>
                  <a:pt x="21" y="189"/>
                </a:lnTo>
                <a:lnTo>
                  <a:pt x="21" y="188"/>
                </a:lnTo>
                <a:lnTo>
                  <a:pt x="20" y="188"/>
                </a:lnTo>
                <a:lnTo>
                  <a:pt x="19" y="189"/>
                </a:lnTo>
                <a:lnTo>
                  <a:pt x="13" y="192"/>
                </a:lnTo>
                <a:lnTo>
                  <a:pt x="12" y="192"/>
                </a:lnTo>
                <a:lnTo>
                  <a:pt x="12" y="192"/>
                </a:lnTo>
                <a:lnTo>
                  <a:pt x="12" y="192"/>
                </a:lnTo>
                <a:lnTo>
                  <a:pt x="11" y="191"/>
                </a:lnTo>
                <a:lnTo>
                  <a:pt x="11" y="191"/>
                </a:lnTo>
                <a:lnTo>
                  <a:pt x="11" y="189"/>
                </a:lnTo>
                <a:lnTo>
                  <a:pt x="12" y="188"/>
                </a:lnTo>
                <a:lnTo>
                  <a:pt x="12" y="188"/>
                </a:lnTo>
                <a:lnTo>
                  <a:pt x="13" y="187"/>
                </a:lnTo>
                <a:lnTo>
                  <a:pt x="13" y="187"/>
                </a:lnTo>
                <a:lnTo>
                  <a:pt x="13" y="184"/>
                </a:lnTo>
                <a:lnTo>
                  <a:pt x="13" y="184"/>
                </a:lnTo>
                <a:lnTo>
                  <a:pt x="12" y="183"/>
                </a:lnTo>
                <a:lnTo>
                  <a:pt x="12" y="183"/>
                </a:lnTo>
                <a:lnTo>
                  <a:pt x="12" y="183"/>
                </a:lnTo>
                <a:lnTo>
                  <a:pt x="12" y="183"/>
                </a:lnTo>
                <a:lnTo>
                  <a:pt x="10" y="183"/>
                </a:lnTo>
                <a:lnTo>
                  <a:pt x="10" y="183"/>
                </a:lnTo>
                <a:lnTo>
                  <a:pt x="9" y="183"/>
                </a:lnTo>
                <a:lnTo>
                  <a:pt x="9" y="177"/>
                </a:lnTo>
                <a:lnTo>
                  <a:pt x="9" y="176"/>
                </a:lnTo>
                <a:lnTo>
                  <a:pt x="9" y="176"/>
                </a:lnTo>
                <a:lnTo>
                  <a:pt x="9" y="176"/>
                </a:lnTo>
                <a:lnTo>
                  <a:pt x="11" y="176"/>
                </a:lnTo>
                <a:lnTo>
                  <a:pt x="11" y="176"/>
                </a:lnTo>
                <a:lnTo>
                  <a:pt x="11" y="172"/>
                </a:lnTo>
                <a:lnTo>
                  <a:pt x="11" y="172"/>
                </a:lnTo>
                <a:lnTo>
                  <a:pt x="11" y="172"/>
                </a:lnTo>
                <a:lnTo>
                  <a:pt x="11" y="171"/>
                </a:lnTo>
                <a:lnTo>
                  <a:pt x="12" y="171"/>
                </a:lnTo>
                <a:lnTo>
                  <a:pt x="13" y="171"/>
                </a:lnTo>
                <a:lnTo>
                  <a:pt x="14" y="171"/>
                </a:lnTo>
                <a:lnTo>
                  <a:pt x="14" y="166"/>
                </a:lnTo>
                <a:lnTo>
                  <a:pt x="14" y="162"/>
                </a:lnTo>
                <a:lnTo>
                  <a:pt x="14" y="160"/>
                </a:lnTo>
                <a:lnTo>
                  <a:pt x="14" y="160"/>
                </a:lnTo>
                <a:lnTo>
                  <a:pt x="14" y="160"/>
                </a:lnTo>
                <a:lnTo>
                  <a:pt x="14" y="159"/>
                </a:lnTo>
                <a:lnTo>
                  <a:pt x="14" y="156"/>
                </a:lnTo>
                <a:lnTo>
                  <a:pt x="14" y="139"/>
                </a:lnTo>
                <a:lnTo>
                  <a:pt x="14" y="134"/>
                </a:lnTo>
                <a:lnTo>
                  <a:pt x="14" y="134"/>
                </a:lnTo>
                <a:lnTo>
                  <a:pt x="13" y="135"/>
                </a:lnTo>
                <a:lnTo>
                  <a:pt x="5" y="144"/>
                </a:lnTo>
                <a:lnTo>
                  <a:pt x="4" y="143"/>
                </a:lnTo>
                <a:lnTo>
                  <a:pt x="4" y="143"/>
                </a:lnTo>
                <a:lnTo>
                  <a:pt x="2" y="142"/>
                </a:lnTo>
                <a:lnTo>
                  <a:pt x="1" y="142"/>
                </a:lnTo>
                <a:lnTo>
                  <a:pt x="0" y="141"/>
                </a:lnTo>
                <a:lnTo>
                  <a:pt x="3" y="136"/>
                </a:lnTo>
                <a:lnTo>
                  <a:pt x="10" y="128"/>
                </a:lnTo>
                <a:lnTo>
                  <a:pt x="10" y="128"/>
                </a:lnTo>
                <a:lnTo>
                  <a:pt x="10" y="127"/>
                </a:lnTo>
                <a:lnTo>
                  <a:pt x="14" y="121"/>
                </a:lnTo>
                <a:lnTo>
                  <a:pt x="16" y="120"/>
                </a:lnTo>
                <a:lnTo>
                  <a:pt x="16" y="118"/>
                </a:lnTo>
                <a:lnTo>
                  <a:pt x="16" y="114"/>
                </a:lnTo>
                <a:lnTo>
                  <a:pt x="16" y="108"/>
                </a:lnTo>
                <a:lnTo>
                  <a:pt x="16" y="105"/>
                </a:lnTo>
                <a:lnTo>
                  <a:pt x="16" y="97"/>
                </a:lnTo>
                <a:lnTo>
                  <a:pt x="16" y="96"/>
                </a:lnTo>
                <a:lnTo>
                  <a:pt x="16" y="94"/>
                </a:lnTo>
                <a:lnTo>
                  <a:pt x="16" y="91"/>
                </a:lnTo>
                <a:lnTo>
                  <a:pt x="16" y="89"/>
                </a:lnTo>
                <a:lnTo>
                  <a:pt x="16" y="89"/>
                </a:lnTo>
                <a:lnTo>
                  <a:pt x="16" y="88"/>
                </a:lnTo>
                <a:lnTo>
                  <a:pt x="16" y="88"/>
                </a:lnTo>
                <a:lnTo>
                  <a:pt x="16" y="87"/>
                </a:lnTo>
                <a:lnTo>
                  <a:pt x="16" y="86"/>
                </a:lnTo>
                <a:lnTo>
                  <a:pt x="16" y="84"/>
                </a:lnTo>
                <a:lnTo>
                  <a:pt x="16" y="82"/>
                </a:lnTo>
                <a:lnTo>
                  <a:pt x="16" y="78"/>
                </a:lnTo>
                <a:lnTo>
                  <a:pt x="16" y="75"/>
                </a:lnTo>
                <a:lnTo>
                  <a:pt x="16" y="71"/>
                </a:lnTo>
                <a:lnTo>
                  <a:pt x="16" y="67"/>
                </a:lnTo>
                <a:lnTo>
                  <a:pt x="16" y="67"/>
                </a:lnTo>
                <a:lnTo>
                  <a:pt x="16" y="67"/>
                </a:lnTo>
                <a:lnTo>
                  <a:pt x="16" y="66"/>
                </a:lnTo>
                <a:lnTo>
                  <a:pt x="14" y="66"/>
                </a:lnTo>
                <a:lnTo>
                  <a:pt x="13" y="64"/>
                </a:lnTo>
                <a:lnTo>
                  <a:pt x="14" y="63"/>
                </a:lnTo>
                <a:lnTo>
                  <a:pt x="16" y="62"/>
                </a:lnTo>
                <a:lnTo>
                  <a:pt x="16" y="61"/>
                </a:lnTo>
                <a:lnTo>
                  <a:pt x="17" y="61"/>
                </a:lnTo>
                <a:lnTo>
                  <a:pt x="17" y="60"/>
                </a:lnTo>
                <a:lnTo>
                  <a:pt x="19" y="60"/>
                </a:lnTo>
                <a:lnTo>
                  <a:pt x="19" y="59"/>
                </a:lnTo>
                <a:lnTo>
                  <a:pt x="41" y="34"/>
                </a:lnTo>
                <a:lnTo>
                  <a:pt x="41" y="32"/>
                </a:lnTo>
                <a:lnTo>
                  <a:pt x="41" y="32"/>
                </a:lnTo>
                <a:lnTo>
                  <a:pt x="45" y="32"/>
                </a:lnTo>
                <a:lnTo>
                  <a:pt x="45" y="30"/>
                </a:lnTo>
                <a:lnTo>
                  <a:pt x="45" y="28"/>
                </a:lnTo>
                <a:lnTo>
                  <a:pt x="46" y="26"/>
                </a:lnTo>
                <a:lnTo>
                  <a:pt x="53" y="19"/>
                </a:lnTo>
                <a:lnTo>
                  <a:pt x="53" y="18"/>
                </a:lnTo>
                <a:lnTo>
                  <a:pt x="53" y="18"/>
                </a:lnTo>
                <a:lnTo>
                  <a:pt x="53" y="17"/>
                </a:lnTo>
                <a:lnTo>
                  <a:pt x="54" y="17"/>
                </a:lnTo>
                <a:lnTo>
                  <a:pt x="54" y="17"/>
                </a:lnTo>
                <a:lnTo>
                  <a:pt x="54" y="16"/>
                </a:lnTo>
                <a:lnTo>
                  <a:pt x="64" y="4"/>
                </a:lnTo>
                <a:lnTo>
                  <a:pt x="68" y="0"/>
                </a:lnTo>
                <a:lnTo>
                  <a:pt x="70" y="1"/>
                </a:lnTo>
                <a:lnTo>
                  <a:pt x="70" y="1"/>
                </a:lnTo>
                <a:lnTo>
                  <a:pt x="74" y="1"/>
                </a:lnTo>
                <a:lnTo>
                  <a:pt x="77" y="1"/>
                </a:lnTo>
                <a:lnTo>
                  <a:pt x="77" y="1"/>
                </a:lnTo>
                <a:lnTo>
                  <a:pt x="78" y="1"/>
                </a:lnTo>
                <a:lnTo>
                  <a:pt x="78" y="1"/>
                </a:lnTo>
                <a:lnTo>
                  <a:pt x="81" y="1"/>
                </a:lnTo>
                <a:lnTo>
                  <a:pt x="86" y="2"/>
                </a:lnTo>
                <a:lnTo>
                  <a:pt x="88" y="2"/>
                </a:lnTo>
                <a:lnTo>
                  <a:pt x="91" y="2"/>
                </a:lnTo>
                <a:lnTo>
                  <a:pt x="94" y="2"/>
                </a:lnTo>
                <a:lnTo>
                  <a:pt x="95" y="2"/>
                </a:lnTo>
                <a:lnTo>
                  <a:pt x="96" y="2"/>
                </a:lnTo>
                <a:lnTo>
                  <a:pt x="97" y="3"/>
                </a:lnTo>
                <a:lnTo>
                  <a:pt x="97" y="3"/>
                </a:lnTo>
                <a:lnTo>
                  <a:pt x="97" y="3"/>
                </a:lnTo>
                <a:lnTo>
                  <a:pt x="97" y="3"/>
                </a:lnTo>
                <a:lnTo>
                  <a:pt x="98" y="3"/>
                </a:lnTo>
                <a:lnTo>
                  <a:pt x="98" y="3"/>
                </a:lnTo>
                <a:lnTo>
                  <a:pt x="99" y="3"/>
                </a:lnTo>
                <a:lnTo>
                  <a:pt x="100" y="3"/>
                </a:lnTo>
                <a:lnTo>
                  <a:pt x="102" y="3"/>
                </a:lnTo>
                <a:lnTo>
                  <a:pt x="102" y="3"/>
                </a:lnTo>
                <a:lnTo>
                  <a:pt x="103" y="3"/>
                </a:lnTo>
                <a:lnTo>
                  <a:pt x="104" y="3"/>
                </a:lnTo>
                <a:lnTo>
                  <a:pt x="105" y="3"/>
                </a:lnTo>
                <a:lnTo>
                  <a:pt x="108" y="4"/>
                </a:lnTo>
                <a:lnTo>
                  <a:pt x="113" y="4"/>
                </a:lnTo>
                <a:lnTo>
                  <a:pt x="114" y="4"/>
                </a:lnTo>
                <a:lnTo>
                  <a:pt x="115" y="4"/>
                </a:lnTo>
                <a:lnTo>
                  <a:pt x="116" y="4"/>
                </a:lnTo>
                <a:lnTo>
                  <a:pt x="123" y="5"/>
                </a:lnTo>
                <a:lnTo>
                  <a:pt x="123" y="5"/>
                </a:lnTo>
                <a:lnTo>
                  <a:pt x="123" y="5"/>
                </a:lnTo>
                <a:lnTo>
                  <a:pt x="124" y="5"/>
                </a:lnTo>
                <a:lnTo>
                  <a:pt x="124" y="5"/>
                </a:lnTo>
                <a:lnTo>
                  <a:pt x="124" y="5"/>
                </a:lnTo>
                <a:lnTo>
                  <a:pt x="124" y="5"/>
                </a:lnTo>
                <a:lnTo>
                  <a:pt x="125" y="5"/>
                </a:lnTo>
                <a:lnTo>
                  <a:pt x="125" y="5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4" name="Oval 25">
            <a:extLst>
              <a:ext uri="{FF2B5EF4-FFF2-40B4-BE49-F238E27FC236}">
                <a16:creationId xmlns:a16="http://schemas.microsoft.com/office/drawing/2014/main" id="{9B3A1508-5ED7-F7F8-D1C8-BD7986FD7C05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89005" y="2063993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80F5AE78-639A-2CC3-D10F-EA9E2FE703E1}"/>
              </a:ext>
            </a:extLst>
          </p:cNvPr>
          <p:cNvCxnSpPr>
            <a:cxnSpLocks/>
            <a:stCxn id="7" idx="3"/>
            <a:endCxn id="4" idx="0"/>
          </p:cNvCxnSpPr>
          <p:nvPr/>
        </p:nvCxnSpPr>
        <p:spPr>
          <a:xfrm>
            <a:off x="3599087" y="1953472"/>
            <a:ext cx="332126" cy="11052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D0923053-66F2-18DC-B939-BB18B6F71C43}"/>
              </a:ext>
            </a:extLst>
          </p:cNvPr>
          <p:cNvSpPr/>
          <p:nvPr/>
        </p:nvSpPr>
        <p:spPr>
          <a:xfrm>
            <a:off x="2267797" y="1789491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Sacramento</a:t>
            </a:r>
          </a:p>
        </p:txBody>
      </p:sp>
      <p:sp>
        <p:nvSpPr>
          <p:cNvPr id="9" name="Oval 25">
            <a:extLst>
              <a:ext uri="{FF2B5EF4-FFF2-40B4-BE49-F238E27FC236}">
                <a16:creationId xmlns:a16="http://schemas.microsoft.com/office/drawing/2014/main" id="{B9BA330C-B3E0-A1DD-245B-137FF53F62B4}"/>
              </a:ext>
            </a:extLst>
          </p:cNvPr>
          <p:cNvSpPr>
            <a:spLocks noChangeArrowheads="1"/>
          </p:cNvSpPr>
          <p:nvPr/>
        </p:nvSpPr>
        <p:spPr bwMode="gray">
          <a:xfrm>
            <a:off x="4237155" y="2784266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0" name="肘形连接符 164">
            <a:extLst>
              <a:ext uri="{FF2B5EF4-FFF2-40B4-BE49-F238E27FC236}">
                <a16:creationId xmlns:a16="http://schemas.microsoft.com/office/drawing/2014/main" id="{C75D951F-8998-CA5B-9FEC-B1BAFBF28ACF}"/>
              </a:ext>
            </a:extLst>
          </p:cNvPr>
          <p:cNvCxnSpPr>
            <a:cxnSpLocks/>
            <a:stCxn id="11" idx="3"/>
            <a:endCxn id="9" idx="4"/>
          </p:cNvCxnSpPr>
          <p:nvPr/>
        </p:nvCxnSpPr>
        <p:spPr>
          <a:xfrm flipV="1">
            <a:off x="3514603" y="2868681"/>
            <a:ext cx="764760" cy="12177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1" name="圆角矩形 45">
            <a:extLst>
              <a:ext uri="{FF2B5EF4-FFF2-40B4-BE49-F238E27FC236}">
                <a16:creationId xmlns:a16="http://schemas.microsoft.com/office/drawing/2014/main" id="{D6DB387B-5AA5-5081-CC52-4D410CD388F6}"/>
              </a:ext>
            </a:extLst>
          </p:cNvPr>
          <p:cNvSpPr/>
          <p:nvPr/>
        </p:nvSpPr>
        <p:spPr>
          <a:xfrm>
            <a:off x="2183313" y="282647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Elk Grove</a:t>
            </a:r>
          </a:p>
        </p:txBody>
      </p:sp>
      <p:sp>
        <p:nvSpPr>
          <p:cNvPr id="13" name="Oval 25">
            <a:extLst>
              <a:ext uri="{FF2B5EF4-FFF2-40B4-BE49-F238E27FC236}">
                <a16:creationId xmlns:a16="http://schemas.microsoft.com/office/drawing/2014/main" id="{F78C5DEA-DACB-357F-B330-C2E4F89845C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67905" y="130544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4" name="肘形连接符 164">
            <a:extLst>
              <a:ext uri="{FF2B5EF4-FFF2-40B4-BE49-F238E27FC236}">
                <a16:creationId xmlns:a16="http://schemas.microsoft.com/office/drawing/2014/main" id="{5816064E-B5ED-05A9-39C5-D26A0DB640A8}"/>
              </a:ext>
            </a:extLst>
          </p:cNvPr>
          <p:cNvCxnSpPr>
            <a:cxnSpLocks/>
            <a:stCxn id="15" idx="1"/>
            <a:endCxn id="13" idx="4"/>
          </p:cNvCxnSpPr>
          <p:nvPr/>
        </p:nvCxnSpPr>
        <p:spPr>
          <a:xfrm rot="10800000">
            <a:off x="4710114" y="1389858"/>
            <a:ext cx="919283" cy="243747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5" name="圆角矩形 45">
            <a:extLst>
              <a:ext uri="{FF2B5EF4-FFF2-40B4-BE49-F238E27FC236}">
                <a16:creationId xmlns:a16="http://schemas.microsoft.com/office/drawing/2014/main" id="{7C72127D-9D4E-8AA9-4090-ED2C3F53FB52}"/>
              </a:ext>
            </a:extLst>
          </p:cNvPr>
          <p:cNvSpPr/>
          <p:nvPr/>
        </p:nvSpPr>
        <p:spPr>
          <a:xfrm>
            <a:off x="5629396" y="1469623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Citrus Heights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2596426-1336-5BAF-DCA3-339C9C9FB573}"/>
              </a:ext>
            </a:extLst>
          </p:cNvPr>
          <p:cNvSpPr/>
          <p:nvPr/>
        </p:nvSpPr>
        <p:spPr>
          <a:xfrm>
            <a:off x="933668" y="3044529"/>
            <a:ext cx="857250" cy="857250"/>
          </a:xfrm>
          <a:prstGeom prst="rect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E533FB5-C23E-650F-557B-BE3EAFCFDA68}"/>
              </a:ext>
            </a:extLst>
          </p:cNvPr>
          <p:cNvSpPr/>
          <p:nvPr/>
        </p:nvSpPr>
        <p:spPr>
          <a:xfrm>
            <a:off x="1790918" y="3420720"/>
            <a:ext cx="1028699" cy="1028699"/>
          </a:xfrm>
          <a:prstGeom prst="rect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890E4C4-A9E7-32E3-15C2-945B1A593401}"/>
              </a:ext>
            </a:extLst>
          </p:cNvPr>
          <p:cNvSpPr/>
          <p:nvPr/>
        </p:nvSpPr>
        <p:spPr>
          <a:xfrm>
            <a:off x="7541769" y="2274444"/>
            <a:ext cx="857250" cy="8572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1FAF520-6DEE-018A-F244-E2F1100F192C}"/>
              </a:ext>
            </a:extLst>
          </p:cNvPr>
          <p:cNvSpPr/>
          <p:nvPr/>
        </p:nvSpPr>
        <p:spPr>
          <a:xfrm>
            <a:off x="6384890" y="2783694"/>
            <a:ext cx="1151591" cy="1151591"/>
          </a:xfrm>
          <a:prstGeom prst="rect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35" name="Shape 2784">
            <a:extLst>
              <a:ext uri="{FF2B5EF4-FFF2-40B4-BE49-F238E27FC236}">
                <a16:creationId xmlns:a16="http://schemas.microsoft.com/office/drawing/2014/main" id="{235010B7-5360-72B7-B3A7-AE45EB92DF0F}"/>
              </a:ext>
            </a:extLst>
          </p:cNvPr>
          <p:cNvSpPr/>
          <p:nvPr/>
        </p:nvSpPr>
        <p:spPr>
          <a:xfrm>
            <a:off x="1180244" y="3283113"/>
            <a:ext cx="380082" cy="3800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353" y="11229"/>
                </a:moveTo>
                <a:lnTo>
                  <a:pt x="20356" y="11234"/>
                </a:lnTo>
                <a:lnTo>
                  <a:pt x="11029" y="16143"/>
                </a:lnTo>
                <a:lnTo>
                  <a:pt x="11026" y="16138"/>
                </a:lnTo>
                <a:cubicBezTo>
                  <a:pt x="10957" y="16174"/>
                  <a:pt x="10883" y="16200"/>
                  <a:pt x="10800" y="16200"/>
                </a:cubicBezTo>
                <a:cubicBezTo>
                  <a:pt x="10717" y="16200"/>
                  <a:pt x="10643" y="16174"/>
                  <a:pt x="10574" y="16138"/>
                </a:cubicBezTo>
                <a:lnTo>
                  <a:pt x="10571" y="16143"/>
                </a:lnTo>
                <a:lnTo>
                  <a:pt x="1244" y="11234"/>
                </a:lnTo>
                <a:lnTo>
                  <a:pt x="1247" y="11229"/>
                </a:lnTo>
                <a:cubicBezTo>
                  <a:pt x="1091" y="11147"/>
                  <a:pt x="982" y="10988"/>
                  <a:pt x="982" y="10800"/>
                </a:cubicBezTo>
                <a:cubicBezTo>
                  <a:pt x="982" y="10612"/>
                  <a:pt x="1091" y="10453"/>
                  <a:pt x="1247" y="10371"/>
                </a:cubicBezTo>
                <a:lnTo>
                  <a:pt x="1244" y="10366"/>
                </a:lnTo>
                <a:lnTo>
                  <a:pt x="3562" y="9146"/>
                </a:lnTo>
                <a:lnTo>
                  <a:pt x="10113" y="12594"/>
                </a:lnTo>
                <a:lnTo>
                  <a:pt x="10117" y="12588"/>
                </a:lnTo>
                <a:cubicBezTo>
                  <a:pt x="10322" y="12697"/>
                  <a:pt x="10552" y="12764"/>
                  <a:pt x="10800" y="12764"/>
                </a:cubicBezTo>
                <a:cubicBezTo>
                  <a:pt x="11048" y="12764"/>
                  <a:pt x="11278" y="12697"/>
                  <a:pt x="11483" y="12588"/>
                </a:cubicBezTo>
                <a:lnTo>
                  <a:pt x="11486" y="12594"/>
                </a:lnTo>
                <a:lnTo>
                  <a:pt x="18038" y="9146"/>
                </a:lnTo>
                <a:lnTo>
                  <a:pt x="20356" y="10366"/>
                </a:lnTo>
                <a:lnTo>
                  <a:pt x="20353" y="10371"/>
                </a:lnTo>
                <a:cubicBezTo>
                  <a:pt x="20509" y="10453"/>
                  <a:pt x="20618" y="10612"/>
                  <a:pt x="20618" y="10800"/>
                </a:cubicBezTo>
                <a:cubicBezTo>
                  <a:pt x="20618" y="10988"/>
                  <a:pt x="20509" y="11147"/>
                  <a:pt x="20353" y="11229"/>
                </a:cubicBezTo>
                <a:moveTo>
                  <a:pt x="20356" y="14784"/>
                </a:moveTo>
                <a:lnTo>
                  <a:pt x="20353" y="14790"/>
                </a:lnTo>
                <a:cubicBezTo>
                  <a:pt x="20509" y="14872"/>
                  <a:pt x="20618" y="15030"/>
                  <a:pt x="20618" y="15218"/>
                </a:cubicBezTo>
                <a:cubicBezTo>
                  <a:pt x="20618" y="15407"/>
                  <a:pt x="20509" y="15565"/>
                  <a:pt x="20353" y="15647"/>
                </a:cubicBezTo>
                <a:lnTo>
                  <a:pt x="20356" y="15653"/>
                </a:lnTo>
                <a:lnTo>
                  <a:pt x="11029" y="20562"/>
                </a:lnTo>
                <a:lnTo>
                  <a:pt x="11026" y="20556"/>
                </a:lnTo>
                <a:cubicBezTo>
                  <a:pt x="10957" y="20592"/>
                  <a:pt x="10883" y="20618"/>
                  <a:pt x="10800" y="20618"/>
                </a:cubicBezTo>
                <a:cubicBezTo>
                  <a:pt x="10717" y="20618"/>
                  <a:pt x="10643" y="20592"/>
                  <a:pt x="10574" y="20556"/>
                </a:cubicBezTo>
                <a:lnTo>
                  <a:pt x="10571" y="20562"/>
                </a:lnTo>
                <a:lnTo>
                  <a:pt x="1244" y="15653"/>
                </a:lnTo>
                <a:lnTo>
                  <a:pt x="1247" y="15647"/>
                </a:lnTo>
                <a:cubicBezTo>
                  <a:pt x="1091" y="15565"/>
                  <a:pt x="982" y="15407"/>
                  <a:pt x="982" y="15218"/>
                </a:cubicBezTo>
                <a:cubicBezTo>
                  <a:pt x="982" y="15030"/>
                  <a:pt x="1091" y="14872"/>
                  <a:pt x="1247" y="14790"/>
                </a:cubicBezTo>
                <a:lnTo>
                  <a:pt x="1244" y="14784"/>
                </a:lnTo>
                <a:lnTo>
                  <a:pt x="3562" y="13564"/>
                </a:lnTo>
                <a:lnTo>
                  <a:pt x="10113" y="17012"/>
                </a:lnTo>
                <a:lnTo>
                  <a:pt x="10117" y="17006"/>
                </a:lnTo>
                <a:cubicBezTo>
                  <a:pt x="10322" y="17115"/>
                  <a:pt x="10552" y="17182"/>
                  <a:pt x="10800" y="17182"/>
                </a:cubicBezTo>
                <a:cubicBezTo>
                  <a:pt x="11048" y="17182"/>
                  <a:pt x="11278" y="17115"/>
                  <a:pt x="11483" y="17006"/>
                </a:cubicBezTo>
                <a:lnTo>
                  <a:pt x="11486" y="17012"/>
                </a:lnTo>
                <a:lnTo>
                  <a:pt x="18038" y="13564"/>
                </a:lnTo>
                <a:cubicBezTo>
                  <a:pt x="18038" y="13564"/>
                  <a:pt x="20356" y="14784"/>
                  <a:pt x="20356" y="14784"/>
                </a:cubicBezTo>
                <a:close/>
                <a:moveTo>
                  <a:pt x="1244" y="6816"/>
                </a:moveTo>
                <a:lnTo>
                  <a:pt x="1247" y="6811"/>
                </a:lnTo>
                <a:cubicBezTo>
                  <a:pt x="1091" y="6728"/>
                  <a:pt x="982" y="6570"/>
                  <a:pt x="982" y="6382"/>
                </a:cubicBezTo>
                <a:cubicBezTo>
                  <a:pt x="982" y="6194"/>
                  <a:pt x="1091" y="6035"/>
                  <a:pt x="1247" y="5953"/>
                </a:cubicBezTo>
                <a:lnTo>
                  <a:pt x="1244" y="5947"/>
                </a:lnTo>
                <a:lnTo>
                  <a:pt x="10571" y="1038"/>
                </a:lnTo>
                <a:lnTo>
                  <a:pt x="10574" y="1044"/>
                </a:lnTo>
                <a:cubicBezTo>
                  <a:pt x="10643" y="1008"/>
                  <a:pt x="10717" y="982"/>
                  <a:pt x="10800" y="982"/>
                </a:cubicBezTo>
                <a:cubicBezTo>
                  <a:pt x="10883" y="982"/>
                  <a:pt x="10957" y="1008"/>
                  <a:pt x="11026" y="1044"/>
                </a:cubicBezTo>
                <a:lnTo>
                  <a:pt x="11029" y="1038"/>
                </a:lnTo>
                <a:lnTo>
                  <a:pt x="20356" y="5947"/>
                </a:lnTo>
                <a:lnTo>
                  <a:pt x="20353" y="5953"/>
                </a:lnTo>
                <a:cubicBezTo>
                  <a:pt x="20509" y="6035"/>
                  <a:pt x="20618" y="6194"/>
                  <a:pt x="20618" y="6382"/>
                </a:cubicBezTo>
                <a:cubicBezTo>
                  <a:pt x="20618" y="6570"/>
                  <a:pt x="20509" y="6728"/>
                  <a:pt x="20353" y="6811"/>
                </a:cubicBezTo>
                <a:lnTo>
                  <a:pt x="20356" y="6816"/>
                </a:lnTo>
                <a:lnTo>
                  <a:pt x="11029" y="11725"/>
                </a:lnTo>
                <a:lnTo>
                  <a:pt x="11026" y="11720"/>
                </a:lnTo>
                <a:cubicBezTo>
                  <a:pt x="10957" y="11756"/>
                  <a:pt x="10883" y="11782"/>
                  <a:pt x="10800" y="11782"/>
                </a:cubicBezTo>
                <a:cubicBezTo>
                  <a:pt x="10717" y="11782"/>
                  <a:pt x="10643" y="11756"/>
                  <a:pt x="10574" y="11720"/>
                </a:cubicBezTo>
                <a:lnTo>
                  <a:pt x="10571" y="11725"/>
                </a:lnTo>
                <a:cubicBezTo>
                  <a:pt x="10571" y="11725"/>
                  <a:pt x="1244" y="6816"/>
                  <a:pt x="1244" y="6816"/>
                </a:cubicBezTo>
                <a:close/>
                <a:moveTo>
                  <a:pt x="21600" y="10800"/>
                </a:moveTo>
                <a:cubicBezTo>
                  <a:pt x="21600" y="10234"/>
                  <a:pt x="21278" y="9749"/>
                  <a:pt x="20810" y="9503"/>
                </a:cubicBezTo>
                <a:lnTo>
                  <a:pt x="20813" y="9497"/>
                </a:lnTo>
                <a:lnTo>
                  <a:pt x="19092" y="8591"/>
                </a:lnTo>
                <a:lnTo>
                  <a:pt x="20813" y="7685"/>
                </a:lnTo>
                <a:lnTo>
                  <a:pt x="20810" y="7679"/>
                </a:lnTo>
                <a:cubicBezTo>
                  <a:pt x="21278" y="7433"/>
                  <a:pt x="21600" y="6948"/>
                  <a:pt x="21600" y="6382"/>
                </a:cubicBezTo>
                <a:cubicBezTo>
                  <a:pt x="21600" y="5816"/>
                  <a:pt x="21278" y="5331"/>
                  <a:pt x="20810" y="5085"/>
                </a:cubicBezTo>
                <a:lnTo>
                  <a:pt x="20813" y="5079"/>
                </a:lnTo>
                <a:lnTo>
                  <a:pt x="11486" y="170"/>
                </a:lnTo>
                <a:lnTo>
                  <a:pt x="11483" y="175"/>
                </a:lnTo>
                <a:cubicBezTo>
                  <a:pt x="11278" y="67"/>
                  <a:pt x="11048" y="0"/>
                  <a:pt x="10800" y="0"/>
                </a:cubicBezTo>
                <a:cubicBezTo>
                  <a:pt x="10552" y="0"/>
                  <a:pt x="10322" y="67"/>
                  <a:pt x="10117" y="175"/>
                </a:cubicBezTo>
                <a:lnTo>
                  <a:pt x="10113" y="170"/>
                </a:lnTo>
                <a:lnTo>
                  <a:pt x="786" y="5079"/>
                </a:lnTo>
                <a:lnTo>
                  <a:pt x="790" y="5085"/>
                </a:lnTo>
                <a:cubicBezTo>
                  <a:pt x="322" y="5331"/>
                  <a:pt x="0" y="5816"/>
                  <a:pt x="0" y="6382"/>
                </a:cubicBezTo>
                <a:cubicBezTo>
                  <a:pt x="0" y="6948"/>
                  <a:pt x="322" y="7433"/>
                  <a:pt x="790" y="7679"/>
                </a:cubicBezTo>
                <a:lnTo>
                  <a:pt x="786" y="7685"/>
                </a:lnTo>
                <a:lnTo>
                  <a:pt x="2508" y="8591"/>
                </a:lnTo>
                <a:lnTo>
                  <a:pt x="786" y="9497"/>
                </a:lnTo>
                <a:lnTo>
                  <a:pt x="790" y="9503"/>
                </a:lnTo>
                <a:cubicBezTo>
                  <a:pt x="322" y="9749"/>
                  <a:pt x="0" y="10234"/>
                  <a:pt x="0" y="10800"/>
                </a:cubicBezTo>
                <a:cubicBezTo>
                  <a:pt x="0" y="11366"/>
                  <a:pt x="322" y="11851"/>
                  <a:pt x="790" y="12097"/>
                </a:cubicBezTo>
                <a:lnTo>
                  <a:pt x="786" y="12103"/>
                </a:lnTo>
                <a:lnTo>
                  <a:pt x="2508" y="13009"/>
                </a:lnTo>
                <a:lnTo>
                  <a:pt x="786" y="13915"/>
                </a:lnTo>
                <a:lnTo>
                  <a:pt x="790" y="13921"/>
                </a:lnTo>
                <a:cubicBezTo>
                  <a:pt x="322" y="14167"/>
                  <a:pt x="0" y="14652"/>
                  <a:pt x="0" y="15218"/>
                </a:cubicBezTo>
                <a:cubicBezTo>
                  <a:pt x="0" y="15784"/>
                  <a:pt x="322" y="16269"/>
                  <a:pt x="790" y="16515"/>
                </a:cubicBezTo>
                <a:lnTo>
                  <a:pt x="786" y="16521"/>
                </a:lnTo>
                <a:lnTo>
                  <a:pt x="10113" y="21430"/>
                </a:lnTo>
                <a:lnTo>
                  <a:pt x="10117" y="21425"/>
                </a:lnTo>
                <a:cubicBezTo>
                  <a:pt x="10322" y="21533"/>
                  <a:pt x="10552" y="21600"/>
                  <a:pt x="10800" y="21600"/>
                </a:cubicBezTo>
                <a:cubicBezTo>
                  <a:pt x="11048" y="21600"/>
                  <a:pt x="11278" y="21533"/>
                  <a:pt x="11483" y="21425"/>
                </a:cubicBezTo>
                <a:lnTo>
                  <a:pt x="11486" y="21430"/>
                </a:lnTo>
                <a:lnTo>
                  <a:pt x="20813" y="16521"/>
                </a:lnTo>
                <a:lnTo>
                  <a:pt x="20810" y="16515"/>
                </a:lnTo>
                <a:cubicBezTo>
                  <a:pt x="21278" y="16269"/>
                  <a:pt x="21600" y="15784"/>
                  <a:pt x="21600" y="15218"/>
                </a:cubicBezTo>
                <a:cubicBezTo>
                  <a:pt x="21600" y="14652"/>
                  <a:pt x="21278" y="14167"/>
                  <a:pt x="20810" y="13921"/>
                </a:cubicBezTo>
                <a:lnTo>
                  <a:pt x="20813" y="13915"/>
                </a:lnTo>
                <a:lnTo>
                  <a:pt x="19092" y="13009"/>
                </a:lnTo>
                <a:lnTo>
                  <a:pt x="20813" y="12103"/>
                </a:lnTo>
                <a:lnTo>
                  <a:pt x="20810" y="12097"/>
                </a:lnTo>
                <a:cubicBezTo>
                  <a:pt x="21278" y="11851"/>
                  <a:pt x="21600" y="11366"/>
                  <a:pt x="21600" y="10800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6" name="Shape 2696">
            <a:extLst>
              <a:ext uri="{FF2B5EF4-FFF2-40B4-BE49-F238E27FC236}">
                <a16:creationId xmlns:a16="http://schemas.microsoft.com/office/drawing/2014/main" id="{08DD725B-4E19-A626-C999-5A73B2CD3516}"/>
              </a:ext>
            </a:extLst>
          </p:cNvPr>
          <p:cNvSpPr/>
          <p:nvPr/>
        </p:nvSpPr>
        <p:spPr>
          <a:xfrm>
            <a:off x="2078440" y="3708242"/>
            <a:ext cx="453653" cy="453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764" y="19636"/>
                </a:moveTo>
                <a:cubicBezTo>
                  <a:pt x="12764" y="20178"/>
                  <a:pt x="12324" y="20618"/>
                  <a:pt x="11782" y="20618"/>
                </a:cubicBezTo>
                <a:lnTo>
                  <a:pt x="9818" y="20618"/>
                </a:lnTo>
                <a:cubicBezTo>
                  <a:pt x="9276" y="20618"/>
                  <a:pt x="8836" y="20178"/>
                  <a:pt x="8836" y="19636"/>
                </a:cubicBezTo>
                <a:lnTo>
                  <a:pt x="8836" y="17673"/>
                </a:lnTo>
                <a:cubicBezTo>
                  <a:pt x="8836" y="17131"/>
                  <a:pt x="9276" y="16691"/>
                  <a:pt x="9818" y="16691"/>
                </a:cubicBezTo>
                <a:lnTo>
                  <a:pt x="11782" y="16691"/>
                </a:lnTo>
                <a:cubicBezTo>
                  <a:pt x="12324" y="16691"/>
                  <a:pt x="12764" y="17131"/>
                  <a:pt x="12764" y="17673"/>
                </a:cubicBezTo>
                <a:cubicBezTo>
                  <a:pt x="12764" y="17673"/>
                  <a:pt x="12764" y="19636"/>
                  <a:pt x="12764" y="19636"/>
                </a:cubicBezTo>
                <a:close/>
                <a:moveTo>
                  <a:pt x="11782" y="15709"/>
                </a:moveTo>
                <a:lnTo>
                  <a:pt x="9818" y="15709"/>
                </a:lnTo>
                <a:cubicBezTo>
                  <a:pt x="8734" y="15709"/>
                  <a:pt x="7855" y="16588"/>
                  <a:pt x="7855" y="17673"/>
                </a:cubicBezTo>
                <a:lnTo>
                  <a:pt x="7855" y="19636"/>
                </a:lnTo>
                <a:cubicBezTo>
                  <a:pt x="7855" y="20721"/>
                  <a:pt x="8734" y="21600"/>
                  <a:pt x="9818" y="21600"/>
                </a:cubicBezTo>
                <a:lnTo>
                  <a:pt x="11782" y="21600"/>
                </a:lnTo>
                <a:cubicBezTo>
                  <a:pt x="12866" y="21600"/>
                  <a:pt x="13745" y="20721"/>
                  <a:pt x="13745" y="19636"/>
                </a:cubicBezTo>
                <a:lnTo>
                  <a:pt x="13745" y="17673"/>
                </a:lnTo>
                <a:cubicBezTo>
                  <a:pt x="13745" y="16588"/>
                  <a:pt x="12866" y="15709"/>
                  <a:pt x="11782" y="15709"/>
                </a:cubicBezTo>
                <a:moveTo>
                  <a:pt x="20618" y="19636"/>
                </a:moveTo>
                <a:cubicBezTo>
                  <a:pt x="20618" y="20178"/>
                  <a:pt x="20178" y="20618"/>
                  <a:pt x="19636" y="20618"/>
                </a:cubicBezTo>
                <a:lnTo>
                  <a:pt x="17673" y="20618"/>
                </a:lnTo>
                <a:cubicBezTo>
                  <a:pt x="17131" y="20618"/>
                  <a:pt x="16691" y="20178"/>
                  <a:pt x="16691" y="19636"/>
                </a:cubicBezTo>
                <a:lnTo>
                  <a:pt x="16691" y="17673"/>
                </a:lnTo>
                <a:cubicBezTo>
                  <a:pt x="16691" y="17131"/>
                  <a:pt x="17131" y="16691"/>
                  <a:pt x="17673" y="16691"/>
                </a:cubicBezTo>
                <a:lnTo>
                  <a:pt x="19636" y="16691"/>
                </a:lnTo>
                <a:cubicBezTo>
                  <a:pt x="20178" y="16691"/>
                  <a:pt x="20618" y="17131"/>
                  <a:pt x="20618" y="17673"/>
                </a:cubicBezTo>
                <a:cubicBezTo>
                  <a:pt x="20618" y="17673"/>
                  <a:pt x="20618" y="19636"/>
                  <a:pt x="20618" y="19636"/>
                </a:cubicBezTo>
                <a:close/>
                <a:moveTo>
                  <a:pt x="19636" y="15709"/>
                </a:moveTo>
                <a:lnTo>
                  <a:pt x="17673" y="15709"/>
                </a:lnTo>
                <a:cubicBezTo>
                  <a:pt x="16588" y="15709"/>
                  <a:pt x="15709" y="16588"/>
                  <a:pt x="15709" y="17673"/>
                </a:cubicBezTo>
                <a:lnTo>
                  <a:pt x="15709" y="19636"/>
                </a:lnTo>
                <a:cubicBezTo>
                  <a:pt x="15709" y="20721"/>
                  <a:pt x="16588" y="21600"/>
                  <a:pt x="17673" y="21600"/>
                </a:cubicBezTo>
                <a:lnTo>
                  <a:pt x="19636" y="21600"/>
                </a:lnTo>
                <a:cubicBezTo>
                  <a:pt x="20721" y="21600"/>
                  <a:pt x="21600" y="20721"/>
                  <a:pt x="21600" y="19636"/>
                </a:cubicBezTo>
                <a:lnTo>
                  <a:pt x="21600" y="17673"/>
                </a:lnTo>
                <a:cubicBezTo>
                  <a:pt x="21600" y="16588"/>
                  <a:pt x="20721" y="15709"/>
                  <a:pt x="19636" y="15709"/>
                </a:cubicBezTo>
                <a:moveTo>
                  <a:pt x="4909" y="19636"/>
                </a:moveTo>
                <a:cubicBezTo>
                  <a:pt x="4909" y="20178"/>
                  <a:pt x="4469" y="20618"/>
                  <a:pt x="3927" y="20618"/>
                </a:cubicBezTo>
                <a:lnTo>
                  <a:pt x="1964" y="20618"/>
                </a:lnTo>
                <a:cubicBezTo>
                  <a:pt x="1422" y="20618"/>
                  <a:pt x="982" y="20178"/>
                  <a:pt x="982" y="19636"/>
                </a:cubicBezTo>
                <a:lnTo>
                  <a:pt x="982" y="17673"/>
                </a:lnTo>
                <a:cubicBezTo>
                  <a:pt x="982" y="17131"/>
                  <a:pt x="1422" y="16691"/>
                  <a:pt x="1964" y="16691"/>
                </a:cubicBezTo>
                <a:lnTo>
                  <a:pt x="3927" y="16691"/>
                </a:lnTo>
                <a:cubicBezTo>
                  <a:pt x="4469" y="16691"/>
                  <a:pt x="4909" y="17131"/>
                  <a:pt x="4909" y="17673"/>
                </a:cubicBezTo>
                <a:cubicBezTo>
                  <a:pt x="4909" y="17673"/>
                  <a:pt x="4909" y="19636"/>
                  <a:pt x="4909" y="19636"/>
                </a:cubicBezTo>
                <a:close/>
                <a:moveTo>
                  <a:pt x="3927" y="15709"/>
                </a:moveTo>
                <a:lnTo>
                  <a:pt x="1964" y="15709"/>
                </a:lnTo>
                <a:cubicBezTo>
                  <a:pt x="879" y="15709"/>
                  <a:pt x="0" y="16588"/>
                  <a:pt x="0" y="17673"/>
                </a:cubicBezTo>
                <a:lnTo>
                  <a:pt x="0" y="19636"/>
                </a:lnTo>
                <a:cubicBezTo>
                  <a:pt x="0" y="20721"/>
                  <a:pt x="879" y="21600"/>
                  <a:pt x="1964" y="21600"/>
                </a:cubicBezTo>
                <a:lnTo>
                  <a:pt x="3927" y="21600"/>
                </a:lnTo>
                <a:cubicBezTo>
                  <a:pt x="5012" y="21600"/>
                  <a:pt x="5891" y="20721"/>
                  <a:pt x="5891" y="19636"/>
                </a:cubicBezTo>
                <a:lnTo>
                  <a:pt x="5891" y="17673"/>
                </a:lnTo>
                <a:cubicBezTo>
                  <a:pt x="5891" y="16588"/>
                  <a:pt x="5012" y="15709"/>
                  <a:pt x="3927" y="15709"/>
                </a:cubicBezTo>
                <a:moveTo>
                  <a:pt x="2945" y="14727"/>
                </a:moveTo>
                <a:cubicBezTo>
                  <a:pt x="3217" y="14727"/>
                  <a:pt x="3436" y="14507"/>
                  <a:pt x="3436" y="14236"/>
                </a:cubicBezTo>
                <a:lnTo>
                  <a:pt x="3436" y="10800"/>
                </a:lnTo>
                <a:lnTo>
                  <a:pt x="10309" y="10800"/>
                </a:lnTo>
                <a:lnTo>
                  <a:pt x="10309" y="14236"/>
                </a:lnTo>
                <a:cubicBezTo>
                  <a:pt x="10309" y="14507"/>
                  <a:pt x="10529" y="14727"/>
                  <a:pt x="10800" y="14727"/>
                </a:cubicBezTo>
                <a:cubicBezTo>
                  <a:pt x="11071" y="14727"/>
                  <a:pt x="11291" y="14507"/>
                  <a:pt x="11291" y="14236"/>
                </a:cubicBezTo>
                <a:lnTo>
                  <a:pt x="11291" y="10800"/>
                </a:lnTo>
                <a:lnTo>
                  <a:pt x="18164" y="10800"/>
                </a:lnTo>
                <a:lnTo>
                  <a:pt x="18164" y="14236"/>
                </a:lnTo>
                <a:cubicBezTo>
                  <a:pt x="18164" y="14507"/>
                  <a:pt x="18384" y="14727"/>
                  <a:pt x="18655" y="14727"/>
                </a:cubicBezTo>
                <a:cubicBezTo>
                  <a:pt x="18926" y="14727"/>
                  <a:pt x="19145" y="14507"/>
                  <a:pt x="19145" y="14236"/>
                </a:cubicBezTo>
                <a:lnTo>
                  <a:pt x="19145" y="10309"/>
                </a:lnTo>
                <a:cubicBezTo>
                  <a:pt x="19145" y="10038"/>
                  <a:pt x="18926" y="9818"/>
                  <a:pt x="18655" y="9818"/>
                </a:cubicBezTo>
                <a:lnTo>
                  <a:pt x="11291" y="9818"/>
                </a:lnTo>
                <a:lnTo>
                  <a:pt x="11291" y="7364"/>
                </a:lnTo>
                <a:cubicBezTo>
                  <a:pt x="11291" y="7093"/>
                  <a:pt x="11071" y="6873"/>
                  <a:pt x="10800" y="6873"/>
                </a:cubicBezTo>
                <a:cubicBezTo>
                  <a:pt x="10529" y="6873"/>
                  <a:pt x="10309" y="7093"/>
                  <a:pt x="10309" y="7364"/>
                </a:cubicBezTo>
                <a:lnTo>
                  <a:pt x="10309" y="9818"/>
                </a:lnTo>
                <a:lnTo>
                  <a:pt x="2945" y="9818"/>
                </a:lnTo>
                <a:cubicBezTo>
                  <a:pt x="2674" y="9818"/>
                  <a:pt x="2455" y="10038"/>
                  <a:pt x="2455" y="10309"/>
                </a:cubicBezTo>
                <a:lnTo>
                  <a:pt x="2455" y="14236"/>
                </a:lnTo>
                <a:cubicBezTo>
                  <a:pt x="2455" y="14507"/>
                  <a:pt x="2674" y="14727"/>
                  <a:pt x="2945" y="14727"/>
                </a:cubicBezTo>
                <a:moveTo>
                  <a:pt x="8836" y="1964"/>
                </a:moveTo>
                <a:cubicBezTo>
                  <a:pt x="8836" y="1422"/>
                  <a:pt x="9276" y="982"/>
                  <a:pt x="9818" y="982"/>
                </a:cubicBezTo>
                <a:lnTo>
                  <a:pt x="11782" y="982"/>
                </a:lnTo>
                <a:cubicBezTo>
                  <a:pt x="12324" y="982"/>
                  <a:pt x="12764" y="1422"/>
                  <a:pt x="12764" y="1964"/>
                </a:cubicBezTo>
                <a:lnTo>
                  <a:pt x="12764" y="3927"/>
                </a:lnTo>
                <a:cubicBezTo>
                  <a:pt x="12764" y="4469"/>
                  <a:pt x="12324" y="4909"/>
                  <a:pt x="11782" y="4909"/>
                </a:cubicBezTo>
                <a:lnTo>
                  <a:pt x="9818" y="4909"/>
                </a:lnTo>
                <a:cubicBezTo>
                  <a:pt x="9276" y="4909"/>
                  <a:pt x="8836" y="4469"/>
                  <a:pt x="8836" y="3927"/>
                </a:cubicBezTo>
                <a:cubicBezTo>
                  <a:pt x="8836" y="3927"/>
                  <a:pt x="8836" y="1964"/>
                  <a:pt x="8836" y="1964"/>
                </a:cubicBezTo>
                <a:close/>
                <a:moveTo>
                  <a:pt x="9818" y="5891"/>
                </a:moveTo>
                <a:lnTo>
                  <a:pt x="11782" y="5891"/>
                </a:lnTo>
                <a:cubicBezTo>
                  <a:pt x="12866" y="5891"/>
                  <a:pt x="13745" y="5012"/>
                  <a:pt x="13745" y="3927"/>
                </a:cubicBezTo>
                <a:lnTo>
                  <a:pt x="13745" y="1964"/>
                </a:lnTo>
                <a:cubicBezTo>
                  <a:pt x="13745" y="879"/>
                  <a:pt x="12866" y="0"/>
                  <a:pt x="11782" y="0"/>
                </a:cubicBezTo>
                <a:lnTo>
                  <a:pt x="9818" y="0"/>
                </a:lnTo>
                <a:cubicBezTo>
                  <a:pt x="8734" y="0"/>
                  <a:pt x="7855" y="879"/>
                  <a:pt x="7855" y="1964"/>
                </a:cubicBezTo>
                <a:lnTo>
                  <a:pt x="7855" y="3927"/>
                </a:lnTo>
                <a:cubicBezTo>
                  <a:pt x="7855" y="5012"/>
                  <a:pt x="8734" y="5891"/>
                  <a:pt x="9818" y="589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7" name="Shape 2722">
            <a:extLst>
              <a:ext uri="{FF2B5EF4-FFF2-40B4-BE49-F238E27FC236}">
                <a16:creationId xmlns:a16="http://schemas.microsoft.com/office/drawing/2014/main" id="{4D4EB724-721B-B58C-5722-6BBED4D3A2B6}"/>
              </a:ext>
            </a:extLst>
          </p:cNvPr>
          <p:cNvSpPr/>
          <p:nvPr/>
        </p:nvSpPr>
        <p:spPr>
          <a:xfrm>
            <a:off x="7743567" y="2501428"/>
            <a:ext cx="453653" cy="4536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61"/>
                </a:moveTo>
                <a:lnTo>
                  <a:pt x="10802" y="21600"/>
                </a:lnTo>
                <a:cubicBezTo>
                  <a:pt x="11469" y="21598"/>
                  <a:pt x="12137" y="21536"/>
                  <a:pt x="12788" y="21415"/>
                </a:cubicBezTo>
                <a:lnTo>
                  <a:pt x="12615" y="20491"/>
                </a:lnTo>
                <a:cubicBezTo>
                  <a:pt x="12020" y="20603"/>
                  <a:pt x="11409" y="20660"/>
                  <a:pt x="10800" y="20661"/>
                </a:cubicBezTo>
                <a:moveTo>
                  <a:pt x="14365" y="19991"/>
                </a:moveTo>
                <a:lnTo>
                  <a:pt x="14707" y="20866"/>
                </a:lnTo>
                <a:cubicBezTo>
                  <a:pt x="15328" y="20625"/>
                  <a:pt x="15928" y="20324"/>
                  <a:pt x="16492" y="19973"/>
                </a:cubicBezTo>
                <a:lnTo>
                  <a:pt x="15994" y="19176"/>
                </a:lnTo>
                <a:cubicBezTo>
                  <a:pt x="15479" y="19497"/>
                  <a:pt x="14932" y="19771"/>
                  <a:pt x="14365" y="19991"/>
                </a:cubicBezTo>
                <a:moveTo>
                  <a:pt x="11293" y="16211"/>
                </a:moveTo>
                <a:lnTo>
                  <a:pt x="11293" y="6576"/>
                </a:lnTo>
                <a:lnTo>
                  <a:pt x="14395" y="9672"/>
                </a:lnTo>
                <a:cubicBezTo>
                  <a:pt x="14484" y="9761"/>
                  <a:pt x="14607" y="9816"/>
                  <a:pt x="14743" y="9816"/>
                </a:cubicBezTo>
                <a:cubicBezTo>
                  <a:pt x="15016" y="9816"/>
                  <a:pt x="15236" y="9596"/>
                  <a:pt x="15236" y="9324"/>
                </a:cubicBezTo>
                <a:cubicBezTo>
                  <a:pt x="15236" y="9189"/>
                  <a:pt x="15181" y="9065"/>
                  <a:pt x="15092" y="8976"/>
                </a:cubicBezTo>
                <a:lnTo>
                  <a:pt x="11149" y="5041"/>
                </a:lnTo>
                <a:cubicBezTo>
                  <a:pt x="11059" y="4952"/>
                  <a:pt x="10936" y="4897"/>
                  <a:pt x="10800" y="4897"/>
                </a:cubicBezTo>
                <a:cubicBezTo>
                  <a:pt x="10664" y="4897"/>
                  <a:pt x="10541" y="4952"/>
                  <a:pt x="10452" y="5041"/>
                </a:cubicBezTo>
                <a:lnTo>
                  <a:pt x="6509" y="8976"/>
                </a:lnTo>
                <a:cubicBezTo>
                  <a:pt x="6419" y="9065"/>
                  <a:pt x="6364" y="9189"/>
                  <a:pt x="6364" y="9324"/>
                </a:cubicBezTo>
                <a:cubicBezTo>
                  <a:pt x="6364" y="9596"/>
                  <a:pt x="6584" y="9816"/>
                  <a:pt x="6857" y="9816"/>
                </a:cubicBezTo>
                <a:cubicBezTo>
                  <a:pt x="6993" y="9816"/>
                  <a:pt x="7116" y="9761"/>
                  <a:pt x="7206" y="9672"/>
                </a:cubicBezTo>
                <a:lnTo>
                  <a:pt x="10307" y="6576"/>
                </a:lnTo>
                <a:lnTo>
                  <a:pt x="10307" y="16211"/>
                </a:lnTo>
                <a:cubicBezTo>
                  <a:pt x="10307" y="16483"/>
                  <a:pt x="10528" y="16703"/>
                  <a:pt x="10800" y="16703"/>
                </a:cubicBezTo>
                <a:cubicBezTo>
                  <a:pt x="11072" y="16703"/>
                  <a:pt x="11293" y="16483"/>
                  <a:pt x="11293" y="16211"/>
                </a:cubicBezTo>
                <a:moveTo>
                  <a:pt x="17446" y="18078"/>
                </a:moveTo>
                <a:lnTo>
                  <a:pt x="18081" y="18770"/>
                </a:lnTo>
                <a:cubicBezTo>
                  <a:pt x="18572" y="18323"/>
                  <a:pt x="19024" y="17827"/>
                  <a:pt x="19424" y="17297"/>
                </a:cubicBezTo>
                <a:lnTo>
                  <a:pt x="18673" y="16732"/>
                </a:lnTo>
                <a:cubicBezTo>
                  <a:pt x="18307" y="17216"/>
                  <a:pt x="17894" y="17669"/>
                  <a:pt x="17446" y="18078"/>
                </a:cubicBezTo>
                <a:moveTo>
                  <a:pt x="21553" y="9794"/>
                </a:moveTo>
                <a:lnTo>
                  <a:pt x="20617" y="9880"/>
                </a:lnTo>
                <a:cubicBezTo>
                  <a:pt x="20645" y="10182"/>
                  <a:pt x="20659" y="10492"/>
                  <a:pt x="20659" y="10800"/>
                </a:cubicBezTo>
                <a:cubicBezTo>
                  <a:pt x="20659" y="11099"/>
                  <a:pt x="20646" y="11401"/>
                  <a:pt x="20619" y="11699"/>
                </a:cubicBezTo>
                <a:lnTo>
                  <a:pt x="21556" y="11784"/>
                </a:lnTo>
                <a:cubicBezTo>
                  <a:pt x="21586" y="11458"/>
                  <a:pt x="21600" y="11127"/>
                  <a:pt x="21600" y="10800"/>
                </a:cubicBezTo>
                <a:cubicBezTo>
                  <a:pt x="21600" y="10462"/>
                  <a:pt x="21584" y="10124"/>
                  <a:pt x="21553" y="9794"/>
                </a:cubicBezTo>
                <a:moveTo>
                  <a:pt x="18660" y="4853"/>
                </a:moveTo>
                <a:lnTo>
                  <a:pt x="19412" y="4287"/>
                </a:lnTo>
                <a:cubicBezTo>
                  <a:pt x="19011" y="3759"/>
                  <a:pt x="18558" y="3264"/>
                  <a:pt x="18066" y="2816"/>
                </a:cubicBezTo>
                <a:lnTo>
                  <a:pt x="17432" y="3510"/>
                </a:lnTo>
                <a:cubicBezTo>
                  <a:pt x="17882" y="3919"/>
                  <a:pt x="18295" y="4371"/>
                  <a:pt x="18660" y="4853"/>
                </a:cubicBezTo>
                <a:moveTo>
                  <a:pt x="6893" y="20882"/>
                </a:moveTo>
                <a:cubicBezTo>
                  <a:pt x="7513" y="21121"/>
                  <a:pt x="8160" y="21302"/>
                  <a:pt x="8814" y="21422"/>
                </a:cubicBezTo>
                <a:lnTo>
                  <a:pt x="8984" y="20499"/>
                </a:lnTo>
                <a:cubicBezTo>
                  <a:pt x="8387" y="20389"/>
                  <a:pt x="7797" y="20223"/>
                  <a:pt x="7231" y="20006"/>
                </a:cubicBezTo>
                <a:cubicBezTo>
                  <a:pt x="7231" y="20006"/>
                  <a:pt x="6893" y="20882"/>
                  <a:pt x="6893" y="20882"/>
                </a:cubicBezTo>
                <a:close/>
                <a:moveTo>
                  <a:pt x="19632" y="15184"/>
                </a:moveTo>
                <a:lnTo>
                  <a:pt x="20474" y="15602"/>
                </a:lnTo>
                <a:cubicBezTo>
                  <a:pt x="20770" y="15008"/>
                  <a:pt x="21013" y="14383"/>
                  <a:pt x="21194" y="13743"/>
                </a:cubicBezTo>
                <a:lnTo>
                  <a:pt x="20288" y="13487"/>
                </a:lnTo>
                <a:cubicBezTo>
                  <a:pt x="20123" y="14071"/>
                  <a:pt x="19902" y="14642"/>
                  <a:pt x="19632" y="15184"/>
                </a:cubicBezTo>
                <a:moveTo>
                  <a:pt x="21187" y="7835"/>
                </a:moveTo>
                <a:cubicBezTo>
                  <a:pt x="21005" y="7197"/>
                  <a:pt x="20761" y="6573"/>
                  <a:pt x="20464" y="5978"/>
                </a:cubicBezTo>
                <a:lnTo>
                  <a:pt x="19622" y="6399"/>
                </a:lnTo>
                <a:cubicBezTo>
                  <a:pt x="19893" y="6941"/>
                  <a:pt x="20115" y="7510"/>
                  <a:pt x="20282" y="8094"/>
                </a:cubicBezTo>
                <a:cubicBezTo>
                  <a:pt x="20282" y="8094"/>
                  <a:pt x="21187" y="7835"/>
                  <a:pt x="21187" y="7835"/>
                </a:cubicBezTo>
                <a:close/>
                <a:moveTo>
                  <a:pt x="8923" y="1113"/>
                </a:moveTo>
                <a:lnTo>
                  <a:pt x="8747" y="190"/>
                </a:lnTo>
                <a:cubicBezTo>
                  <a:pt x="8093" y="315"/>
                  <a:pt x="7448" y="501"/>
                  <a:pt x="6829" y="743"/>
                </a:cubicBezTo>
                <a:lnTo>
                  <a:pt x="7174" y="1617"/>
                </a:lnTo>
                <a:cubicBezTo>
                  <a:pt x="7737" y="1396"/>
                  <a:pt x="8326" y="1226"/>
                  <a:pt x="8923" y="1113"/>
                </a:cubicBezTo>
                <a:moveTo>
                  <a:pt x="16474" y="1615"/>
                </a:moveTo>
                <a:cubicBezTo>
                  <a:pt x="15907" y="1264"/>
                  <a:pt x="15307" y="966"/>
                  <a:pt x="14687" y="726"/>
                </a:cubicBezTo>
                <a:lnTo>
                  <a:pt x="14346" y="1602"/>
                </a:lnTo>
                <a:cubicBezTo>
                  <a:pt x="14913" y="1821"/>
                  <a:pt x="15462" y="2094"/>
                  <a:pt x="15978" y="2413"/>
                </a:cubicBezTo>
                <a:cubicBezTo>
                  <a:pt x="15978" y="2413"/>
                  <a:pt x="16474" y="1615"/>
                  <a:pt x="16474" y="1615"/>
                </a:cubicBezTo>
                <a:close/>
                <a:moveTo>
                  <a:pt x="2873" y="4886"/>
                </a:moveTo>
                <a:lnTo>
                  <a:pt x="2120" y="4322"/>
                </a:lnTo>
                <a:cubicBezTo>
                  <a:pt x="1720" y="4853"/>
                  <a:pt x="1368" y="5424"/>
                  <a:pt x="1074" y="6018"/>
                </a:cubicBezTo>
                <a:lnTo>
                  <a:pt x="1917" y="6435"/>
                </a:lnTo>
                <a:cubicBezTo>
                  <a:pt x="2186" y="5892"/>
                  <a:pt x="2508" y="5371"/>
                  <a:pt x="2873" y="4886"/>
                </a:cubicBezTo>
                <a:moveTo>
                  <a:pt x="3509" y="18800"/>
                </a:moveTo>
                <a:cubicBezTo>
                  <a:pt x="4003" y="19247"/>
                  <a:pt x="4539" y="19650"/>
                  <a:pt x="5104" y="19997"/>
                </a:cubicBezTo>
                <a:lnTo>
                  <a:pt x="5598" y="19198"/>
                </a:lnTo>
                <a:cubicBezTo>
                  <a:pt x="5082" y="18881"/>
                  <a:pt x="4592" y="18513"/>
                  <a:pt x="4142" y="18105"/>
                </a:cubicBezTo>
                <a:cubicBezTo>
                  <a:pt x="4142" y="18105"/>
                  <a:pt x="3509" y="18800"/>
                  <a:pt x="3509" y="18800"/>
                </a:cubicBezTo>
                <a:close/>
                <a:moveTo>
                  <a:pt x="12594" y="1105"/>
                </a:moveTo>
                <a:lnTo>
                  <a:pt x="12765" y="182"/>
                </a:lnTo>
                <a:cubicBezTo>
                  <a:pt x="12116" y="61"/>
                  <a:pt x="11448" y="0"/>
                  <a:pt x="10788" y="0"/>
                </a:cubicBezTo>
                <a:lnTo>
                  <a:pt x="10787" y="0"/>
                </a:lnTo>
                <a:lnTo>
                  <a:pt x="10736" y="0"/>
                </a:lnTo>
                <a:lnTo>
                  <a:pt x="10779" y="940"/>
                </a:lnTo>
                <a:cubicBezTo>
                  <a:pt x="11389" y="940"/>
                  <a:pt x="12000" y="995"/>
                  <a:pt x="12594" y="1105"/>
                </a:cubicBezTo>
                <a:moveTo>
                  <a:pt x="1104" y="15642"/>
                </a:moveTo>
                <a:cubicBezTo>
                  <a:pt x="1403" y="16235"/>
                  <a:pt x="1758" y="16804"/>
                  <a:pt x="2161" y="17332"/>
                </a:cubicBezTo>
                <a:lnTo>
                  <a:pt x="2910" y="16763"/>
                </a:lnTo>
                <a:cubicBezTo>
                  <a:pt x="2542" y="16281"/>
                  <a:pt x="2218" y="15762"/>
                  <a:pt x="1945" y="15220"/>
                </a:cubicBezTo>
                <a:cubicBezTo>
                  <a:pt x="1945" y="15220"/>
                  <a:pt x="1104" y="15642"/>
                  <a:pt x="1104" y="15642"/>
                </a:cubicBezTo>
                <a:close/>
                <a:moveTo>
                  <a:pt x="5546" y="2435"/>
                </a:moveTo>
                <a:lnTo>
                  <a:pt x="5047" y="1639"/>
                </a:lnTo>
                <a:cubicBezTo>
                  <a:pt x="4484" y="1991"/>
                  <a:pt x="3950" y="2397"/>
                  <a:pt x="3460" y="2846"/>
                </a:cubicBezTo>
                <a:lnTo>
                  <a:pt x="4096" y="3538"/>
                </a:lnTo>
                <a:cubicBezTo>
                  <a:pt x="4544" y="3127"/>
                  <a:pt x="5031" y="2756"/>
                  <a:pt x="5546" y="2435"/>
                </a:cubicBezTo>
                <a:moveTo>
                  <a:pt x="1264" y="8133"/>
                </a:moveTo>
                <a:lnTo>
                  <a:pt x="358" y="7879"/>
                </a:lnTo>
                <a:cubicBezTo>
                  <a:pt x="179" y="8516"/>
                  <a:pt x="59" y="9176"/>
                  <a:pt x="0" y="9838"/>
                </a:cubicBezTo>
                <a:lnTo>
                  <a:pt x="938" y="9921"/>
                </a:lnTo>
                <a:cubicBezTo>
                  <a:pt x="991" y="9317"/>
                  <a:pt x="1101" y="8714"/>
                  <a:pt x="1264" y="8133"/>
                </a:cubicBezTo>
                <a:moveTo>
                  <a:pt x="942" y="11741"/>
                </a:moveTo>
                <a:lnTo>
                  <a:pt x="6" y="11829"/>
                </a:lnTo>
                <a:cubicBezTo>
                  <a:pt x="69" y="12492"/>
                  <a:pt x="194" y="13151"/>
                  <a:pt x="377" y="13786"/>
                </a:cubicBezTo>
                <a:lnTo>
                  <a:pt x="1281" y="13527"/>
                </a:lnTo>
                <a:cubicBezTo>
                  <a:pt x="1114" y="12946"/>
                  <a:pt x="1000" y="12346"/>
                  <a:pt x="942" y="11741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  <p:sp>
        <p:nvSpPr>
          <p:cNvPr id="38" name="Shape 2858">
            <a:extLst>
              <a:ext uri="{FF2B5EF4-FFF2-40B4-BE49-F238E27FC236}">
                <a16:creationId xmlns:a16="http://schemas.microsoft.com/office/drawing/2014/main" id="{C71EFDEA-D414-E3D8-AF42-0AC8139CD0B2}"/>
              </a:ext>
            </a:extLst>
          </p:cNvPr>
          <p:cNvSpPr/>
          <p:nvPr/>
        </p:nvSpPr>
        <p:spPr>
          <a:xfrm>
            <a:off x="6713875" y="3088495"/>
            <a:ext cx="493620" cy="6033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4909"/>
                </a:moveTo>
                <a:cubicBezTo>
                  <a:pt x="5498" y="4909"/>
                  <a:pt x="1200" y="4030"/>
                  <a:pt x="1200" y="2945"/>
                </a:cubicBezTo>
                <a:cubicBezTo>
                  <a:pt x="1200" y="1861"/>
                  <a:pt x="5498" y="982"/>
                  <a:pt x="10800" y="982"/>
                </a:cubicBezTo>
                <a:cubicBezTo>
                  <a:pt x="16102" y="982"/>
                  <a:pt x="20400" y="1861"/>
                  <a:pt x="20400" y="2945"/>
                </a:cubicBezTo>
                <a:cubicBezTo>
                  <a:pt x="20400" y="4030"/>
                  <a:pt x="16102" y="4909"/>
                  <a:pt x="10800" y="4909"/>
                </a:cubicBezTo>
                <a:moveTo>
                  <a:pt x="20400" y="6873"/>
                </a:moveTo>
                <a:cubicBezTo>
                  <a:pt x="20400" y="7957"/>
                  <a:pt x="16102" y="8836"/>
                  <a:pt x="10800" y="8836"/>
                </a:cubicBezTo>
                <a:cubicBezTo>
                  <a:pt x="5498" y="8836"/>
                  <a:pt x="1200" y="7957"/>
                  <a:pt x="1200" y="6873"/>
                </a:cubicBezTo>
                <a:lnTo>
                  <a:pt x="1200" y="4291"/>
                </a:lnTo>
                <a:cubicBezTo>
                  <a:pt x="2993" y="5240"/>
                  <a:pt x="6615" y="5891"/>
                  <a:pt x="10800" y="5891"/>
                </a:cubicBezTo>
                <a:cubicBezTo>
                  <a:pt x="14986" y="5891"/>
                  <a:pt x="18607" y="5240"/>
                  <a:pt x="20400" y="4291"/>
                </a:cubicBezTo>
                <a:cubicBezTo>
                  <a:pt x="20400" y="4291"/>
                  <a:pt x="20400" y="6873"/>
                  <a:pt x="20400" y="6873"/>
                </a:cubicBezTo>
                <a:close/>
                <a:moveTo>
                  <a:pt x="10800" y="10800"/>
                </a:moveTo>
                <a:cubicBezTo>
                  <a:pt x="5498" y="10800"/>
                  <a:pt x="1200" y="9921"/>
                  <a:pt x="1200" y="8836"/>
                </a:cubicBezTo>
                <a:cubicBezTo>
                  <a:pt x="1200" y="8672"/>
                  <a:pt x="1309" y="8514"/>
                  <a:pt x="1494" y="8362"/>
                </a:cubicBezTo>
                <a:cubicBezTo>
                  <a:pt x="3370" y="9232"/>
                  <a:pt x="6830" y="9818"/>
                  <a:pt x="10800" y="9818"/>
                </a:cubicBezTo>
                <a:cubicBezTo>
                  <a:pt x="14770" y="9818"/>
                  <a:pt x="18230" y="9232"/>
                  <a:pt x="20106" y="8362"/>
                </a:cubicBezTo>
                <a:cubicBezTo>
                  <a:pt x="20291" y="8514"/>
                  <a:pt x="20400" y="8672"/>
                  <a:pt x="20400" y="8836"/>
                </a:cubicBezTo>
                <a:cubicBezTo>
                  <a:pt x="20400" y="9921"/>
                  <a:pt x="16102" y="10800"/>
                  <a:pt x="10800" y="10800"/>
                </a:cubicBezTo>
                <a:moveTo>
                  <a:pt x="20400" y="12764"/>
                </a:moveTo>
                <a:cubicBezTo>
                  <a:pt x="20400" y="13848"/>
                  <a:pt x="16102" y="14727"/>
                  <a:pt x="10800" y="14727"/>
                </a:cubicBezTo>
                <a:cubicBezTo>
                  <a:pt x="5498" y="14727"/>
                  <a:pt x="1200" y="13848"/>
                  <a:pt x="1200" y="12764"/>
                </a:cubicBezTo>
                <a:lnTo>
                  <a:pt x="1200" y="10182"/>
                </a:lnTo>
                <a:cubicBezTo>
                  <a:pt x="2993" y="11131"/>
                  <a:pt x="6615" y="11782"/>
                  <a:pt x="10800" y="11782"/>
                </a:cubicBezTo>
                <a:cubicBezTo>
                  <a:pt x="14986" y="11782"/>
                  <a:pt x="18607" y="11131"/>
                  <a:pt x="20400" y="10182"/>
                </a:cubicBezTo>
                <a:cubicBezTo>
                  <a:pt x="20400" y="10182"/>
                  <a:pt x="20400" y="12764"/>
                  <a:pt x="20400" y="12764"/>
                </a:cubicBezTo>
                <a:close/>
                <a:moveTo>
                  <a:pt x="10800" y="16691"/>
                </a:moveTo>
                <a:cubicBezTo>
                  <a:pt x="5498" y="16691"/>
                  <a:pt x="1200" y="15812"/>
                  <a:pt x="1200" y="14727"/>
                </a:cubicBezTo>
                <a:cubicBezTo>
                  <a:pt x="1200" y="14563"/>
                  <a:pt x="1309" y="14405"/>
                  <a:pt x="1494" y="14253"/>
                </a:cubicBezTo>
                <a:cubicBezTo>
                  <a:pt x="3370" y="15123"/>
                  <a:pt x="6830" y="15709"/>
                  <a:pt x="10800" y="15709"/>
                </a:cubicBezTo>
                <a:cubicBezTo>
                  <a:pt x="14770" y="15709"/>
                  <a:pt x="18230" y="15123"/>
                  <a:pt x="20106" y="14253"/>
                </a:cubicBezTo>
                <a:cubicBezTo>
                  <a:pt x="20291" y="14405"/>
                  <a:pt x="20400" y="14563"/>
                  <a:pt x="20400" y="14727"/>
                </a:cubicBezTo>
                <a:cubicBezTo>
                  <a:pt x="20400" y="15812"/>
                  <a:pt x="16102" y="16691"/>
                  <a:pt x="10800" y="16691"/>
                </a:cubicBezTo>
                <a:moveTo>
                  <a:pt x="20400" y="18655"/>
                </a:moveTo>
                <a:cubicBezTo>
                  <a:pt x="20400" y="19739"/>
                  <a:pt x="16102" y="20618"/>
                  <a:pt x="10800" y="20618"/>
                </a:cubicBezTo>
                <a:cubicBezTo>
                  <a:pt x="5498" y="20618"/>
                  <a:pt x="1200" y="19739"/>
                  <a:pt x="1200" y="18655"/>
                </a:cubicBezTo>
                <a:lnTo>
                  <a:pt x="1200" y="16073"/>
                </a:lnTo>
                <a:cubicBezTo>
                  <a:pt x="2993" y="17022"/>
                  <a:pt x="6615" y="17673"/>
                  <a:pt x="10800" y="17673"/>
                </a:cubicBezTo>
                <a:cubicBezTo>
                  <a:pt x="14986" y="17673"/>
                  <a:pt x="18607" y="17022"/>
                  <a:pt x="20400" y="16073"/>
                </a:cubicBezTo>
                <a:cubicBezTo>
                  <a:pt x="20400" y="16073"/>
                  <a:pt x="20400" y="18655"/>
                  <a:pt x="20400" y="18655"/>
                </a:cubicBezTo>
                <a:close/>
                <a:moveTo>
                  <a:pt x="21600" y="2945"/>
                </a:moveTo>
                <a:cubicBezTo>
                  <a:pt x="21600" y="1319"/>
                  <a:pt x="16765" y="0"/>
                  <a:pt x="10800" y="0"/>
                </a:cubicBezTo>
                <a:cubicBezTo>
                  <a:pt x="4835" y="0"/>
                  <a:pt x="0" y="1319"/>
                  <a:pt x="0" y="2945"/>
                </a:cubicBezTo>
                <a:lnTo>
                  <a:pt x="0" y="6873"/>
                </a:lnTo>
                <a:cubicBezTo>
                  <a:pt x="0" y="7218"/>
                  <a:pt x="229" y="7547"/>
                  <a:pt x="628" y="7855"/>
                </a:cubicBezTo>
                <a:cubicBezTo>
                  <a:pt x="229" y="8162"/>
                  <a:pt x="0" y="8492"/>
                  <a:pt x="0" y="8836"/>
                </a:cubicBezTo>
                <a:lnTo>
                  <a:pt x="0" y="12764"/>
                </a:lnTo>
                <a:cubicBezTo>
                  <a:pt x="0" y="13109"/>
                  <a:pt x="229" y="13438"/>
                  <a:pt x="628" y="13745"/>
                </a:cubicBezTo>
                <a:cubicBezTo>
                  <a:pt x="229" y="14053"/>
                  <a:pt x="0" y="14383"/>
                  <a:pt x="0" y="14727"/>
                </a:cubicBezTo>
                <a:lnTo>
                  <a:pt x="0" y="18655"/>
                </a:lnTo>
                <a:cubicBezTo>
                  <a:pt x="0" y="20281"/>
                  <a:pt x="4835" y="21600"/>
                  <a:pt x="10800" y="21600"/>
                </a:cubicBezTo>
                <a:cubicBezTo>
                  <a:pt x="16765" y="21600"/>
                  <a:pt x="21600" y="20281"/>
                  <a:pt x="21600" y="18655"/>
                </a:cubicBezTo>
                <a:lnTo>
                  <a:pt x="21600" y="14727"/>
                </a:lnTo>
                <a:cubicBezTo>
                  <a:pt x="21600" y="14383"/>
                  <a:pt x="21371" y="14053"/>
                  <a:pt x="20972" y="13745"/>
                </a:cubicBezTo>
                <a:cubicBezTo>
                  <a:pt x="21371" y="13438"/>
                  <a:pt x="21600" y="13109"/>
                  <a:pt x="21600" y="12764"/>
                </a:cubicBezTo>
                <a:lnTo>
                  <a:pt x="21600" y="8836"/>
                </a:lnTo>
                <a:cubicBezTo>
                  <a:pt x="21600" y="8492"/>
                  <a:pt x="21371" y="8162"/>
                  <a:pt x="20972" y="7855"/>
                </a:cubicBezTo>
                <a:cubicBezTo>
                  <a:pt x="21371" y="7547"/>
                  <a:pt x="21600" y="7218"/>
                  <a:pt x="21600" y="6873"/>
                </a:cubicBezTo>
                <a:cubicBezTo>
                  <a:pt x="21600" y="6873"/>
                  <a:pt x="21600" y="2945"/>
                  <a:pt x="21600" y="294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4284" tIns="14284" rIns="14284" bIns="14284" anchor="ctr"/>
          <a:lstStyle/>
          <a:p>
            <a:pPr defTabSz="171399" eaLnBrk="1" hangingPunct="1"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125"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latin typeface="Gill Sans"/>
              <a:ea typeface="Calibri" charset="0"/>
              <a:cs typeface="Calibri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690564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D4EFA-E711-5073-69EF-8BDE7A7EF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DCDF6-FEB4-947A-D289-A8E8FB931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lIns="91429" tIns="45714" rIns="91429" bIns="45714" rtlCol="0" anchor="ctr">
            <a:normAutofit/>
          </a:bodyPr>
          <a:lstStyle/>
          <a:p>
            <a:r>
              <a:rPr lang="en-US" altLang="zh-CN" dirty="0"/>
              <a:t>The Inland Hubs: Fresno</a:t>
            </a:r>
          </a:p>
        </p:txBody>
      </p:sp>
      <p:sp>
        <p:nvSpPr>
          <p:cNvPr id="1511" name="Freeform 8">
            <a:extLst>
              <a:ext uri="{FF2B5EF4-FFF2-40B4-BE49-F238E27FC236}">
                <a16:creationId xmlns:a16="http://schemas.microsoft.com/office/drawing/2014/main" id="{58E1122B-4594-C730-4F1F-B35266C63E90}"/>
              </a:ext>
            </a:extLst>
          </p:cNvPr>
          <p:cNvSpPr>
            <a:spLocks/>
          </p:cNvSpPr>
          <p:nvPr/>
        </p:nvSpPr>
        <p:spPr bwMode="auto">
          <a:xfrm>
            <a:off x="2339752" y="968156"/>
            <a:ext cx="4832350" cy="3973513"/>
          </a:xfrm>
          <a:custGeom>
            <a:avLst/>
            <a:gdLst>
              <a:gd name="T0" fmla="*/ 2559 w 3044"/>
              <a:gd name="T1" fmla="*/ 337 h 2503"/>
              <a:gd name="T2" fmla="*/ 2647 w 3044"/>
              <a:gd name="T3" fmla="*/ 421 h 2503"/>
              <a:gd name="T4" fmla="*/ 2663 w 3044"/>
              <a:gd name="T5" fmla="*/ 570 h 2503"/>
              <a:gd name="T6" fmla="*/ 2733 w 3044"/>
              <a:gd name="T7" fmla="*/ 669 h 2503"/>
              <a:gd name="T8" fmla="*/ 2829 w 3044"/>
              <a:gd name="T9" fmla="*/ 710 h 2503"/>
              <a:gd name="T10" fmla="*/ 2950 w 3044"/>
              <a:gd name="T11" fmla="*/ 819 h 2503"/>
              <a:gd name="T12" fmla="*/ 3034 w 3044"/>
              <a:gd name="T13" fmla="*/ 1018 h 2503"/>
              <a:gd name="T14" fmla="*/ 3016 w 3044"/>
              <a:gd name="T15" fmla="*/ 1162 h 2503"/>
              <a:gd name="T16" fmla="*/ 3031 w 3044"/>
              <a:gd name="T17" fmla="*/ 1261 h 2503"/>
              <a:gd name="T18" fmla="*/ 2485 w 3044"/>
              <a:gd name="T19" fmla="*/ 1267 h 2503"/>
              <a:gd name="T20" fmla="*/ 2239 w 3044"/>
              <a:gd name="T21" fmla="*/ 1390 h 2503"/>
              <a:gd name="T22" fmla="*/ 1922 w 3044"/>
              <a:gd name="T23" fmla="*/ 1386 h 2503"/>
              <a:gd name="T24" fmla="*/ 1819 w 3044"/>
              <a:gd name="T25" fmla="*/ 1514 h 2503"/>
              <a:gd name="T26" fmla="*/ 1642 w 3044"/>
              <a:gd name="T27" fmla="*/ 1600 h 2503"/>
              <a:gd name="T28" fmla="*/ 1509 w 3044"/>
              <a:gd name="T29" fmla="*/ 1727 h 2503"/>
              <a:gd name="T30" fmla="*/ 1428 w 3044"/>
              <a:gd name="T31" fmla="*/ 1747 h 2503"/>
              <a:gd name="T32" fmla="*/ 1318 w 3044"/>
              <a:gd name="T33" fmla="*/ 1771 h 2503"/>
              <a:gd name="T34" fmla="*/ 1142 w 3044"/>
              <a:gd name="T35" fmla="*/ 1838 h 2503"/>
              <a:gd name="T36" fmla="*/ 1100 w 3044"/>
              <a:gd name="T37" fmla="*/ 2139 h 2503"/>
              <a:gd name="T38" fmla="*/ 941 w 3044"/>
              <a:gd name="T39" fmla="*/ 2290 h 2503"/>
              <a:gd name="T40" fmla="*/ 721 w 3044"/>
              <a:gd name="T41" fmla="*/ 2501 h 2503"/>
              <a:gd name="T42" fmla="*/ 666 w 3044"/>
              <a:gd name="T43" fmla="*/ 2419 h 2503"/>
              <a:gd name="T44" fmla="*/ 563 w 3044"/>
              <a:gd name="T45" fmla="*/ 2390 h 2503"/>
              <a:gd name="T46" fmla="*/ 498 w 3044"/>
              <a:gd name="T47" fmla="*/ 2333 h 2503"/>
              <a:gd name="T48" fmla="*/ 452 w 3044"/>
              <a:gd name="T49" fmla="*/ 2311 h 2503"/>
              <a:gd name="T50" fmla="*/ 384 w 3044"/>
              <a:gd name="T51" fmla="*/ 2250 h 2503"/>
              <a:gd name="T52" fmla="*/ 325 w 3044"/>
              <a:gd name="T53" fmla="*/ 2202 h 2503"/>
              <a:gd name="T54" fmla="*/ 302 w 3044"/>
              <a:gd name="T55" fmla="*/ 2118 h 2503"/>
              <a:gd name="T56" fmla="*/ 343 w 3044"/>
              <a:gd name="T57" fmla="*/ 2057 h 2503"/>
              <a:gd name="T58" fmla="*/ 288 w 3044"/>
              <a:gd name="T59" fmla="*/ 1976 h 2503"/>
              <a:gd name="T60" fmla="*/ 316 w 3044"/>
              <a:gd name="T61" fmla="*/ 1898 h 2503"/>
              <a:gd name="T62" fmla="*/ 383 w 3044"/>
              <a:gd name="T63" fmla="*/ 1724 h 2503"/>
              <a:gd name="T64" fmla="*/ 6 w 3044"/>
              <a:gd name="T65" fmla="*/ 1262 h 2503"/>
              <a:gd name="T66" fmla="*/ 235 w 3044"/>
              <a:gd name="T67" fmla="*/ 1030 h 2503"/>
              <a:gd name="T68" fmla="*/ 397 w 3044"/>
              <a:gd name="T69" fmla="*/ 894 h 2503"/>
              <a:gd name="T70" fmla="*/ 456 w 3044"/>
              <a:gd name="T71" fmla="*/ 851 h 2503"/>
              <a:gd name="T72" fmla="*/ 509 w 3044"/>
              <a:gd name="T73" fmla="*/ 915 h 2503"/>
              <a:gd name="T74" fmla="*/ 542 w 3044"/>
              <a:gd name="T75" fmla="*/ 1021 h 2503"/>
              <a:gd name="T76" fmla="*/ 581 w 3044"/>
              <a:gd name="T77" fmla="*/ 1110 h 2503"/>
              <a:gd name="T78" fmla="*/ 652 w 3044"/>
              <a:gd name="T79" fmla="*/ 1171 h 2503"/>
              <a:gd name="T80" fmla="*/ 707 w 3044"/>
              <a:gd name="T81" fmla="*/ 1198 h 2503"/>
              <a:gd name="T82" fmla="*/ 758 w 3044"/>
              <a:gd name="T83" fmla="*/ 1219 h 2503"/>
              <a:gd name="T84" fmla="*/ 839 w 3044"/>
              <a:gd name="T85" fmla="*/ 1194 h 2503"/>
              <a:gd name="T86" fmla="*/ 931 w 3044"/>
              <a:gd name="T87" fmla="*/ 1164 h 2503"/>
              <a:gd name="T88" fmla="*/ 1034 w 3044"/>
              <a:gd name="T89" fmla="*/ 1146 h 2503"/>
              <a:gd name="T90" fmla="*/ 1127 w 3044"/>
              <a:gd name="T91" fmla="*/ 1129 h 2503"/>
              <a:gd name="T92" fmla="*/ 1258 w 3044"/>
              <a:gd name="T93" fmla="*/ 1097 h 2503"/>
              <a:gd name="T94" fmla="*/ 1325 w 3044"/>
              <a:gd name="T95" fmla="*/ 1081 h 2503"/>
              <a:gd name="T96" fmla="*/ 1393 w 3044"/>
              <a:gd name="T97" fmla="*/ 973 h 2503"/>
              <a:gd name="T98" fmla="*/ 1445 w 3044"/>
              <a:gd name="T99" fmla="*/ 878 h 2503"/>
              <a:gd name="T100" fmla="*/ 1556 w 3044"/>
              <a:gd name="T101" fmla="*/ 806 h 2503"/>
              <a:gd name="T102" fmla="*/ 1619 w 3044"/>
              <a:gd name="T103" fmla="*/ 747 h 2503"/>
              <a:gd name="T104" fmla="*/ 1613 w 3044"/>
              <a:gd name="T105" fmla="*/ 687 h 2503"/>
              <a:gd name="T106" fmla="*/ 1668 w 3044"/>
              <a:gd name="T107" fmla="*/ 661 h 2503"/>
              <a:gd name="T108" fmla="*/ 1723 w 3044"/>
              <a:gd name="T109" fmla="*/ 714 h 2503"/>
              <a:gd name="T110" fmla="*/ 1793 w 3044"/>
              <a:gd name="T111" fmla="*/ 637 h 2503"/>
              <a:gd name="T112" fmla="*/ 1857 w 3044"/>
              <a:gd name="T113" fmla="*/ 606 h 2503"/>
              <a:gd name="T114" fmla="*/ 1887 w 3044"/>
              <a:gd name="T115" fmla="*/ 536 h 2503"/>
              <a:gd name="T116" fmla="*/ 1894 w 3044"/>
              <a:gd name="T117" fmla="*/ 444 h 2503"/>
              <a:gd name="T118" fmla="*/ 1911 w 3044"/>
              <a:gd name="T119" fmla="*/ 363 h 2503"/>
              <a:gd name="T120" fmla="*/ 2241 w 3044"/>
              <a:gd name="T121" fmla="*/ 16 h 2503"/>
              <a:gd name="T122" fmla="*/ 2387 w 3044"/>
              <a:gd name="T123" fmla="*/ 62 h 2503"/>
              <a:gd name="T124" fmla="*/ 2492 w 3044"/>
              <a:gd name="T125" fmla="*/ 154 h 2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44" h="2503">
                <a:moveTo>
                  <a:pt x="2551" y="185"/>
                </a:moveTo>
                <a:lnTo>
                  <a:pt x="2552" y="187"/>
                </a:lnTo>
                <a:lnTo>
                  <a:pt x="2553" y="190"/>
                </a:lnTo>
                <a:lnTo>
                  <a:pt x="2554" y="192"/>
                </a:lnTo>
                <a:lnTo>
                  <a:pt x="2556" y="192"/>
                </a:lnTo>
                <a:lnTo>
                  <a:pt x="2558" y="192"/>
                </a:lnTo>
                <a:lnTo>
                  <a:pt x="2559" y="193"/>
                </a:lnTo>
                <a:lnTo>
                  <a:pt x="2559" y="194"/>
                </a:lnTo>
                <a:lnTo>
                  <a:pt x="2560" y="194"/>
                </a:lnTo>
                <a:lnTo>
                  <a:pt x="2561" y="194"/>
                </a:lnTo>
                <a:lnTo>
                  <a:pt x="2563" y="194"/>
                </a:lnTo>
                <a:lnTo>
                  <a:pt x="2565" y="194"/>
                </a:lnTo>
                <a:lnTo>
                  <a:pt x="2565" y="195"/>
                </a:lnTo>
                <a:lnTo>
                  <a:pt x="2565" y="198"/>
                </a:lnTo>
                <a:lnTo>
                  <a:pt x="2566" y="202"/>
                </a:lnTo>
                <a:lnTo>
                  <a:pt x="2566" y="203"/>
                </a:lnTo>
                <a:lnTo>
                  <a:pt x="2567" y="207"/>
                </a:lnTo>
                <a:lnTo>
                  <a:pt x="2569" y="209"/>
                </a:lnTo>
                <a:lnTo>
                  <a:pt x="2570" y="212"/>
                </a:lnTo>
                <a:lnTo>
                  <a:pt x="2570" y="216"/>
                </a:lnTo>
                <a:lnTo>
                  <a:pt x="2570" y="217"/>
                </a:lnTo>
                <a:lnTo>
                  <a:pt x="2569" y="223"/>
                </a:lnTo>
                <a:lnTo>
                  <a:pt x="2569" y="226"/>
                </a:lnTo>
                <a:lnTo>
                  <a:pt x="2569" y="229"/>
                </a:lnTo>
                <a:lnTo>
                  <a:pt x="2567" y="232"/>
                </a:lnTo>
                <a:lnTo>
                  <a:pt x="2566" y="232"/>
                </a:lnTo>
                <a:lnTo>
                  <a:pt x="2565" y="233"/>
                </a:lnTo>
                <a:lnTo>
                  <a:pt x="2563" y="235"/>
                </a:lnTo>
                <a:lnTo>
                  <a:pt x="2562" y="239"/>
                </a:lnTo>
                <a:lnTo>
                  <a:pt x="2561" y="242"/>
                </a:lnTo>
                <a:lnTo>
                  <a:pt x="2560" y="244"/>
                </a:lnTo>
                <a:lnTo>
                  <a:pt x="2558" y="246"/>
                </a:lnTo>
                <a:lnTo>
                  <a:pt x="2557" y="246"/>
                </a:lnTo>
                <a:lnTo>
                  <a:pt x="2556" y="245"/>
                </a:lnTo>
                <a:lnTo>
                  <a:pt x="2554" y="244"/>
                </a:lnTo>
                <a:lnTo>
                  <a:pt x="2553" y="242"/>
                </a:lnTo>
                <a:lnTo>
                  <a:pt x="2552" y="242"/>
                </a:lnTo>
                <a:lnTo>
                  <a:pt x="2550" y="243"/>
                </a:lnTo>
                <a:lnTo>
                  <a:pt x="2549" y="243"/>
                </a:lnTo>
                <a:lnTo>
                  <a:pt x="2545" y="246"/>
                </a:lnTo>
                <a:lnTo>
                  <a:pt x="2544" y="249"/>
                </a:lnTo>
                <a:lnTo>
                  <a:pt x="2544" y="251"/>
                </a:lnTo>
                <a:lnTo>
                  <a:pt x="2543" y="253"/>
                </a:lnTo>
                <a:lnTo>
                  <a:pt x="2542" y="256"/>
                </a:lnTo>
                <a:lnTo>
                  <a:pt x="2542" y="258"/>
                </a:lnTo>
                <a:lnTo>
                  <a:pt x="2541" y="259"/>
                </a:lnTo>
                <a:lnTo>
                  <a:pt x="2541" y="261"/>
                </a:lnTo>
                <a:lnTo>
                  <a:pt x="2542" y="265"/>
                </a:lnTo>
                <a:lnTo>
                  <a:pt x="2543" y="267"/>
                </a:lnTo>
                <a:lnTo>
                  <a:pt x="2543" y="268"/>
                </a:lnTo>
                <a:lnTo>
                  <a:pt x="2541" y="270"/>
                </a:lnTo>
                <a:lnTo>
                  <a:pt x="2539" y="274"/>
                </a:lnTo>
                <a:lnTo>
                  <a:pt x="2537" y="276"/>
                </a:lnTo>
                <a:lnTo>
                  <a:pt x="2537" y="279"/>
                </a:lnTo>
                <a:lnTo>
                  <a:pt x="2537" y="282"/>
                </a:lnTo>
                <a:lnTo>
                  <a:pt x="2535" y="285"/>
                </a:lnTo>
                <a:lnTo>
                  <a:pt x="2533" y="288"/>
                </a:lnTo>
                <a:lnTo>
                  <a:pt x="2533" y="290"/>
                </a:lnTo>
                <a:lnTo>
                  <a:pt x="2534" y="292"/>
                </a:lnTo>
                <a:lnTo>
                  <a:pt x="2536" y="294"/>
                </a:lnTo>
                <a:lnTo>
                  <a:pt x="2539" y="295"/>
                </a:lnTo>
                <a:lnTo>
                  <a:pt x="2539" y="298"/>
                </a:lnTo>
                <a:lnTo>
                  <a:pt x="2539" y="299"/>
                </a:lnTo>
                <a:lnTo>
                  <a:pt x="2540" y="300"/>
                </a:lnTo>
                <a:lnTo>
                  <a:pt x="2541" y="302"/>
                </a:lnTo>
                <a:lnTo>
                  <a:pt x="2541" y="303"/>
                </a:lnTo>
                <a:lnTo>
                  <a:pt x="2542" y="306"/>
                </a:lnTo>
                <a:lnTo>
                  <a:pt x="2543" y="307"/>
                </a:lnTo>
                <a:lnTo>
                  <a:pt x="2545" y="307"/>
                </a:lnTo>
                <a:lnTo>
                  <a:pt x="2545" y="310"/>
                </a:lnTo>
                <a:lnTo>
                  <a:pt x="2545" y="312"/>
                </a:lnTo>
                <a:lnTo>
                  <a:pt x="2547" y="316"/>
                </a:lnTo>
                <a:lnTo>
                  <a:pt x="2548" y="317"/>
                </a:lnTo>
                <a:lnTo>
                  <a:pt x="2549" y="317"/>
                </a:lnTo>
                <a:lnTo>
                  <a:pt x="2550" y="317"/>
                </a:lnTo>
                <a:lnTo>
                  <a:pt x="2551" y="317"/>
                </a:lnTo>
                <a:lnTo>
                  <a:pt x="2552" y="317"/>
                </a:lnTo>
                <a:lnTo>
                  <a:pt x="2553" y="317"/>
                </a:lnTo>
                <a:lnTo>
                  <a:pt x="2553" y="320"/>
                </a:lnTo>
                <a:lnTo>
                  <a:pt x="2556" y="324"/>
                </a:lnTo>
                <a:lnTo>
                  <a:pt x="2557" y="325"/>
                </a:lnTo>
                <a:lnTo>
                  <a:pt x="2557" y="326"/>
                </a:lnTo>
                <a:lnTo>
                  <a:pt x="2558" y="326"/>
                </a:lnTo>
                <a:lnTo>
                  <a:pt x="2558" y="327"/>
                </a:lnTo>
                <a:lnTo>
                  <a:pt x="2559" y="327"/>
                </a:lnTo>
                <a:lnTo>
                  <a:pt x="2560" y="328"/>
                </a:lnTo>
                <a:lnTo>
                  <a:pt x="2559" y="329"/>
                </a:lnTo>
                <a:lnTo>
                  <a:pt x="2558" y="329"/>
                </a:lnTo>
                <a:lnTo>
                  <a:pt x="2557" y="331"/>
                </a:lnTo>
                <a:lnTo>
                  <a:pt x="2557" y="332"/>
                </a:lnTo>
                <a:lnTo>
                  <a:pt x="2557" y="334"/>
                </a:lnTo>
                <a:lnTo>
                  <a:pt x="2558" y="335"/>
                </a:lnTo>
                <a:lnTo>
                  <a:pt x="2559" y="337"/>
                </a:lnTo>
                <a:lnTo>
                  <a:pt x="2559" y="340"/>
                </a:lnTo>
                <a:lnTo>
                  <a:pt x="2557" y="342"/>
                </a:lnTo>
                <a:lnTo>
                  <a:pt x="2553" y="342"/>
                </a:lnTo>
                <a:lnTo>
                  <a:pt x="2550" y="342"/>
                </a:lnTo>
                <a:lnTo>
                  <a:pt x="2548" y="342"/>
                </a:lnTo>
                <a:lnTo>
                  <a:pt x="2545" y="343"/>
                </a:lnTo>
                <a:lnTo>
                  <a:pt x="2543" y="345"/>
                </a:lnTo>
                <a:lnTo>
                  <a:pt x="2543" y="346"/>
                </a:lnTo>
                <a:lnTo>
                  <a:pt x="2543" y="348"/>
                </a:lnTo>
                <a:lnTo>
                  <a:pt x="2542" y="350"/>
                </a:lnTo>
                <a:lnTo>
                  <a:pt x="2540" y="351"/>
                </a:lnTo>
                <a:lnTo>
                  <a:pt x="2540" y="352"/>
                </a:lnTo>
                <a:lnTo>
                  <a:pt x="2540" y="354"/>
                </a:lnTo>
                <a:lnTo>
                  <a:pt x="2540" y="355"/>
                </a:lnTo>
                <a:lnTo>
                  <a:pt x="2539" y="358"/>
                </a:lnTo>
                <a:lnTo>
                  <a:pt x="2539" y="360"/>
                </a:lnTo>
                <a:lnTo>
                  <a:pt x="2537" y="361"/>
                </a:lnTo>
                <a:lnTo>
                  <a:pt x="2537" y="363"/>
                </a:lnTo>
                <a:lnTo>
                  <a:pt x="2537" y="365"/>
                </a:lnTo>
                <a:lnTo>
                  <a:pt x="2539" y="367"/>
                </a:lnTo>
                <a:lnTo>
                  <a:pt x="2540" y="369"/>
                </a:lnTo>
                <a:lnTo>
                  <a:pt x="2542" y="370"/>
                </a:lnTo>
                <a:lnTo>
                  <a:pt x="2543" y="371"/>
                </a:lnTo>
                <a:lnTo>
                  <a:pt x="2544" y="373"/>
                </a:lnTo>
                <a:lnTo>
                  <a:pt x="2543" y="375"/>
                </a:lnTo>
                <a:lnTo>
                  <a:pt x="2544" y="375"/>
                </a:lnTo>
                <a:lnTo>
                  <a:pt x="2544" y="376"/>
                </a:lnTo>
                <a:lnTo>
                  <a:pt x="2545" y="377"/>
                </a:lnTo>
                <a:lnTo>
                  <a:pt x="2547" y="378"/>
                </a:lnTo>
                <a:lnTo>
                  <a:pt x="2549" y="378"/>
                </a:lnTo>
                <a:lnTo>
                  <a:pt x="2552" y="377"/>
                </a:lnTo>
                <a:lnTo>
                  <a:pt x="2553" y="378"/>
                </a:lnTo>
                <a:lnTo>
                  <a:pt x="2554" y="379"/>
                </a:lnTo>
                <a:lnTo>
                  <a:pt x="2557" y="379"/>
                </a:lnTo>
                <a:lnTo>
                  <a:pt x="2558" y="380"/>
                </a:lnTo>
                <a:lnTo>
                  <a:pt x="2560" y="382"/>
                </a:lnTo>
                <a:lnTo>
                  <a:pt x="2561" y="383"/>
                </a:lnTo>
                <a:lnTo>
                  <a:pt x="2562" y="383"/>
                </a:lnTo>
                <a:lnTo>
                  <a:pt x="2563" y="383"/>
                </a:lnTo>
                <a:lnTo>
                  <a:pt x="2565" y="383"/>
                </a:lnTo>
                <a:lnTo>
                  <a:pt x="2566" y="384"/>
                </a:lnTo>
                <a:lnTo>
                  <a:pt x="2568" y="386"/>
                </a:lnTo>
                <a:lnTo>
                  <a:pt x="2569" y="386"/>
                </a:lnTo>
                <a:lnTo>
                  <a:pt x="2570" y="387"/>
                </a:lnTo>
                <a:lnTo>
                  <a:pt x="2571" y="386"/>
                </a:lnTo>
                <a:lnTo>
                  <a:pt x="2573" y="387"/>
                </a:lnTo>
                <a:lnTo>
                  <a:pt x="2574" y="388"/>
                </a:lnTo>
                <a:lnTo>
                  <a:pt x="2576" y="391"/>
                </a:lnTo>
                <a:lnTo>
                  <a:pt x="2577" y="392"/>
                </a:lnTo>
                <a:lnTo>
                  <a:pt x="2578" y="393"/>
                </a:lnTo>
                <a:lnTo>
                  <a:pt x="2579" y="395"/>
                </a:lnTo>
                <a:lnTo>
                  <a:pt x="2580" y="396"/>
                </a:lnTo>
                <a:lnTo>
                  <a:pt x="2582" y="396"/>
                </a:lnTo>
                <a:lnTo>
                  <a:pt x="2584" y="396"/>
                </a:lnTo>
                <a:lnTo>
                  <a:pt x="2586" y="400"/>
                </a:lnTo>
                <a:lnTo>
                  <a:pt x="2588" y="401"/>
                </a:lnTo>
                <a:lnTo>
                  <a:pt x="2590" y="405"/>
                </a:lnTo>
                <a:lnTo>
                  <a:pt x="2592" y="407"/>
                </a:lnTo>
                <a:lnTo>
                  <a:pt x="2593" y="407"/>
                </a:lnTo>
                <a:lnTo>
                  <a:pt x="2596" y="405"/>
                </a:lnTo>
                <a:lnTo>
                  <a:pt x="2596" y="404"/>
                </a:lnTo>
                <a:lnTo>
                  <a:pt x="2597" y="404"/>
                </a:lnTo>
                <a:lnTo>
                  <a:pt x="2600" y="403"/>
                </a:lnTo>
                <a:lnTo>
                  <a:pt x="2601" y="403"/>
                </a:lnTo>
                <a:lnTo>
                  <a:pt x="2602" y="402"/>
                </a:lnTo>
                <a:lnTo>
                  <a:pt x="2603" y="400"/>
                </a:lnTo>
                <a:lnTo>
                  <a:pt x="2604" y="398"/>
                </a:lnTo>
                <a:lnTo>
                  <a:pt x="2606" y="395"/>
                </a:lnTo>
                <a:lnTo>
                  <a:pt x="2609" y="394"/>
                </a:lnTo>
                <a:lnTo>
                  <a:pt x="2611" y="394"/>
                </a:lnTo>
                <a:lnTo>
                  <a:pt x="2613" y="392"/>
                </a:lnTo>
                <a:lnTo>
                  <a:pt x="2621" y="387"/>
                </a:lnTo>
                <a:lnTo>
                  <a:pt x="2622" y="388"/>
                </a:lnTo>
                <a:lnTo>
                  <a:pt x="2623" y="390"/>
                </a:lnTo>
                <a:lnTo>
                  <a:pt x="2625" y="391"/>
                </a:lnTo>
                <a:lnTo>
                  <a:pt x="2626" y="394"/>
                </a:lnTo>
                <a:lnTo>
                  <a:pt x="2628" y="395"/>
                </a:lnTo>
                <a:lnTo>
                  <a:pt x="2628" y="396"/>
                </a:lnTo>
                <a:lnTo>
                  <a:pt x="2629" y="396"/>
                </a:lnTo>
                <a:lnTo>
                  <a:pt x="2629" y="401"/>
                </a:lnTo>
                <a:lnTo>
                  <a:pt x="2630" y="404"/>
                </a:lnTo>
                <a:lnTo>
                  <a:pt x="2632" y="409"/>
                </a:lnTo>
                <a:lnTo>
                  <a:pt x="2635" y="411"/>
                </a:lnTo>
                <a:lnTo>
                  <a:pt x="2636" y="412"/>
                </a:lnTo>
                <a:lnTo>
                  <a:pt x="2638" y="416"/>
                </a:lnTo>
                <a:lnTo>
                  <a:pt x="2639" y="418"/>
                </a:lnTo>
                <a:lnTo>
                  <a:pt x="2640" y="418"/>
                </a:lnTo>
                <a:lnTo>
                  <a:pt x="2642" y="419"/>
                </a:lnTo>
                <a:lnTo>
                  <a:pt x="2642" y="421"/>
                </a:lnTo>
                <a:lnTo>
                  <a:pt x="2643" y="423"/>
                </a:lnTo>
                <a:lnTo>
                  <a:pt x="2644" y="421"/>
                </a:lnTo>
                <a:lnTo>
                  <a:pt x="2646" y="420"/>
                </a:lnTo>
                <a:lnTo>
                  <a:pt x="2647" y="421"/>
                </a:lnTo>
                <a:lnTo>
                  <a:pt x="2646" y="425"/>
                </a:lnTo>
                <a:lnTo>
                  <a:pt x="2646" y="427"/>
                </a:lnTo>
                <a:lnTo>
                  <a:pt x="2648" y="429"/>
                </a:lnTo>
                <a:lnTo>
                  <a:pt x="2648" y="430"/>
                </a:lnTo>
                <a:lnTo>
                  <a:pt x="2649" y="433"/>
                </a:lnTo>
                <a:lnTo>
                  <a:pt x="2651" y="434"/>
                </a:lnTo>
                <a:lnTo>
                  <a:pt x="2652" y="435"/>
                </a:lnTo>
                <a:lnTo>
                  <a:pt x="2652" y="436"/>
                </a:lnTo>
                <a:lnTo>
                  <a:pt x="2652" y="438"/>
                </a:lnTo>
                <a:lnTo>
                  <a:pt x="2653" y="440"/>
                </a:lnTo>
                <a:lnTo>
                  <a:pt x="2654" y="441"/>
                </a:lnTo>
                <a:lnTo>
                  <a:pt x="2655" y="442"/>
                </a:lnTo>
                <a:lnTo>
                  <a:pt x="2656" y="443"/>
                </a:lnTo>
                <a:lnTo>
                  <a:pt x="2659" y="444"/>
                </a:lnTo>
                <a:lnTo>
                  <a:pt x="2659" y="446"/>
                </a:lnTo>
                <a:lnTo>
                  <a:pt x="2659" y="450"/>
                </a:lnTo>
                <a:lnTo>
                  <a:pt x="2660" y="451"/>
                </a:lnTo>
                <a:lnTo>
                  <a:pt x="2661" y="452"/>
                </a:lnTo>
                <a:lnTo>
                  <a:pt x="2661" y="454"/>
                </a:lnTo>
                <a:lnTo>
                  <a:pt x="2662" y="457"/>
                </a:lnTo>
                <a:lnTo>
                  <a:pt x="2662" y="459"/>
                </a:lnTo>
                <a:lnTo>
                  <a:pt x="2663" y="461"/>
                </a:lnTo>
                <a:lnTo>
                  <a:pt x="2664" y="462"/>
                </a:lnTo>
                <a:lnTo>
                  <a:pt x="2666" y="462"/>
                </a:lnTo>
                <a:lnTo>
                  <a:pt x="2666" y="463"/>
                </a:lnTo>
                <a:lnTo>
                  <a:pt x="2668" y="466"/>
                </a:lnTo>
                <a:lnTo>
                  <a:pt x="2669" y="467"/>
                </a:lnTo>
                <a:lnTo>
                  <a:pt x="2669" y="469"/>
                </a:lnTo>
                <a:lnTo>
                  <a:pt x="2669" y="470"/>
                </a:lnTo>
                <a:lnTo>
                  <a:pt x="2670" y="471"/>
                </a:lnTo>
                <a:lnTo>
                  <a:pt x="2670" y="472"/>
                </a:lnTo>
                <a:lnTo>
                  <a:pt x="2671" y="474"/>
                </a:lnTo>
                <a:lnTo>
                  <a:pt x="2673" y="476"/>
                </a:lnTo>
                <a:lnTo>
                  <a:pt x="2674" y="476"/>
                </a:lnTo>
                <a:lnTo>
                  <a:pt x="2674" y="478"/>
                </a:lnTo>
                <a:lnTo>
                  <a:pt x="2674" y="479"/>
                </a:lnTo>
                <a:lnTo>
                  <a:pt x="2677" y="483"/>
                </a:lnTo>
                <a:lnTo>
                  <a:pt x="2679" y="484"/>
                </a:lnTo>
                <a:lnTo>
                  <a:pt x="2681" y="487"/>
                </a:lnTo>
                <a:lnTo>
                  <a:pt x="2682" y="488"/>
                </a:lnTo>
                <a:lnTo>
                  <a:pt x="2681" y="490"/>
                </a:lnTo>
                <a:lnTo>
                  <a:pt x="2679" y="491"/>
                </a:lnTo>
                <a:lnTo>
                  <a:pt x="2678" y="494"/>
                </a:lnTo>
                <a:lnTo>
                  <a:pt x="2674" y="499"/>
                </a:lnTo>
                <a:lnTo>
                  <a:pt x="2672" y="502"/>
                </a:lnTo>
                <a:lnTo>
                  <a:pt x="2671" y="503"/>
                </a:lnTo>
                <a:lnTo>
                  <a:pt x="2671" y="505"/>
                </a:lnTo>
                <a:lnTo>
                  <a:pt x="2670" y="507"/>
                </a:lnTo>
                <a:lnTo>
                  <a:pt x="2669" y="507"/>
                </a:lnTo>
                <a:lnTo>
                  <a:pt x="2668" y="507"/>
                </a:lnTo>
                <a:lnTo>
                  <a:pt x="2666" y="507"/>
                </a:lnTo>
                <a:lnTo>
                  <a:pt x="2665" y="508"/>
                </a:lnTo>
                <a:lnTo>
                  <a:pt x="2664" y="509"/>
                </a:lnTo>
                <a:lnTo>
                  <a:pt x="2664" y="510"/>
                </a:lnTo>
                <a:lnTo>
                  <a:pt x="2662" y="511"/>
                </a:lnTo>
                <a:lnTo>
                  <a:pt x="2660" y="513"/>
                </a:lnTo>
                <a:lnTo>
                  <a:pt x="2659" y="516"/>
                </a:lnTo>
                <a:lnTo>
                  <a:pt x="2659" y="518"/>
                </a:lnTo>
                <a:lnTo>
                  <a:pt x="2659" y="521"/>
                </a:lnTo>
                <a:lnTo>
                  <a:pt x="2659" y="522"/>
                </a:lnTo>
                <a:lnTo>
                  <a:pt x="2659" y="524"/>
                </a:lnTo>
                <a:lnTo>
                  <a:pt x="2660" y="525"/>
                </a:lnTo>
                <a:lnTo>
                  <a:pt x="2661" y="527"/>
                </a:lnTo>
                <a:lnTo>
                  <a:pt x="2662" y="529"/>
                </a:lnTo>
                <a:lnTo>
                  <a:pt x="2661" y="529"/>
                </a:lnTo>
                <a:lnTo>
                  <a:pt x="2661" y="530"/>
                </a:lnTo>
                <a:lnTo>
                  <a:pt x="2660" y="533"/>
                </a:lnTo>
                <a:lnTo>
                  <a:pt x="2659" y="535"/>
                </a:lnTo>
                <a:lnTo>
                  <a:pt x="2657" y="537"/>
                </a:lnTo>
                <a:lnTo>
                  <a:pt x="2656" y="538"/>
                </a:lnTo>
                <a:lnTo>
                  <a:pt x="2657" y="539"/>
                </a:lnTo>
                <a:lnTo>
                  <a:pt x="2657" y="541"/>
                </a:lnTo>
                <a:lnTo>
                  <a:pt x="2659" y="542"/>
                </a:lnTo>
                <a:lnTo>
                  <a:pt x="2659" y="543"/>
                </a:lnTo>
                <a:lnTo>
                  <a:pt x="2660" y="544"/>
                </a:lnTo>
                <a:lnTo>
                  <a:pt x="2661" y="545"/>
                </a:lnTo>
                <a:lnTo>
                  <a:pt x="2662" y="545"/>
                </a:lnTo>
                <a:lnTo>
                  <a:pt x="2663" y="545"/>
                </a:lnTo>
                <a:lnTo>
                  <a:pt x="2664" y="547"/>
                </a:lnTo>
                <a:lnTo>
                  <a:pt x="2664" y="550"/>
                </a:lnTo>
                <a:lnTo>
                  <a:pt x="2665" y="550"/>
                </a:lnTo>
                <a:lnTo>
                  <a:pt x="2665" y="552"/>
                </a:lnTo>
                <a:lnTo>
                  <a:pt x="2665" y="557"/>
                </a:lnTo>
                <a:lnTo>
                  <a:pt x="2665" y="558"/>
                </a:lnTo>
                <a:lnTo>
                  <a:pt x="2666" y="559"/>
                </a:lnTo>
                <a:lnTo>
                  <a:pt x="2668" y="559"/>
                </a:lnTo>
                <a:lnTo>
                  <a:pt x="2669" y="559"/>
                </a:lnTo>
                <a:lnTo>
                  <a:pt x="2670" y="559"/>
                </a:lnTo>
                <a:lnTo>
                  <a:pt x="2669" y="560"/>
                </a:lnTo>
                <a:lnTo>
                  <a:pt x="2665" y="566"/>
                </a:lnTo>
                <a:lnTo>
                  <a:pt x="2664" y="568"/>
                </a:lnTo>
                <a:lnTo>
                  <a:pt x="2664" y="570"/>
                </a:lnTo>
                <a:lnTo>
                  <a:pt x="2663" y="570"/>
                </a:lnTo>
                <a:lnTo>
                  <a:pt x="2662" y="572"/>
                </a:lnTo>
                <a:lnTo>
                  <a:pt x="2663" y="574"/>
                </a:lnTo>
                <a:lnTo>
                  <a:pt x="2663" y="575"/>
                </a:lnTo>
                <a:lnTo>
                  <a:pt x="2664" y="575"/>
                </a:lnTo>
                <a:lnTo>
                  <a:pt x="2664" y="576"/>
                </a:lnTo>
                <a:lnTo>
                  <a:pt x="2664" y="577"/>
                </a:lnTo>
                <a:lnTo>
                  <a:pt x="2666" y="579"/>
                </a:lnTo>
                <a:lnTo>
                  <a:pt x="2668" y="579"/>
                </a:lnTo>
                <a:lnTo>
                  <a:pt x="2668" y="580"/>
                </a:lnTo>
                <a:lnTo>
                  <a:pt x="2669" y="582"/>
                </a:lnTo>
                <a:lnTo>
                  <a:pt x="2670" y="583"/>
                </a:lnTo>
                <a:lnTo>
                  <a:pt x="2671" y="584"/>
                </a:lnTo>
                <a:lnTo>
                  <a:pt x="2671" y="585"/>
                </a:lnTo>
                <a:lnTo>
                  <a:pt x="2672" y="587"/>
                </a:lnTo>
                <a:lnTo>
                  <a:pt x="2672" y="588"/>
                </a:lnTo>
                <a:lnTo>
                  <a:pt x="2673" y="588"/>
                </a:lnTo>
                <a:lnTo>
                  <a:pt x="2674" y="588"/>
                </a:lnTo>
                <a:lnTo>
                  <a:pt x="2674" y="589"/>
                </a:lnTo>
                <a:lnTo>
                  <a:pt x="2674" y="591"/>
                </a:lnTo>
                <a:lnTo>
                  <a:pt x="2674" y="592"/>
                </a:lnTo>
                <a:lnTo>
                  <a:pt x="2677" y="594"/>
                </a:lnTo>
                <a:lnTo>
                  <a:pt x="2680" y="595"/>
                </a:lnTo>
                <a:lnTo>
                  <a:pt x="2680" y="597"/>
                </a:lnTo>
                <a:lnTo>
                  <a:pt x="2680" y="599"/>
                </a:lnTo>
                <a:lnTo>
                  <a:pt x="2681" y="601"/>
                </a:lnTo>
                <a:lnTo>
                  <a:pt x="2680" y="602"/>
                </a:lnTo>
                <a:lnTo>
                  <a:pt x="2679" y="604"/>
                </a:lnTo>
                <a:lnTo>
                  <a:pt x="2680" y="606"/>
                </a:lnTo>
                <a:lnTo>
                  <a:pt x="2681" y="610"/>
                </a:lnTo>
                <a:lnTo>
                  <a:pt x="2682" y="610"/>
                </a:lnTo>
                <a:lnTo>
                  <a:pt x="2683" y="612"/>
                </a:lnTo>
                <a:lnTo>
                  <a:pt x="2682" y="613"/>
                </a:lnTo>
                <a:lnTo>
                  <a:pt x="2680" y="617"/>
                </a:lnTo>
                <a:lnTo>
                  <a:pt x="2680" y="618"/>
                </a:lnTo>
                <a:lnTo>
                  <a:pt x="2680" y="619"/>
                </a:lnTo>
                <a:lnTo>
                  <a:pt x="2680" y="620"/>
                </a:lnTo>
                <a:lnTo>
                  <a:pt x="2677" y="625"/>
                </a:lnTo>
                <a:lnTo>
                  <a:pt x="2675" y="625"/>
                </a:lnTo>
                <a:lnTo>
                  <a:pt x="2673" y="627"/>
                </a:lnTo>
                <a:lnTo>
                  <a:pt x="2673" y="629"/>
                </a:lnTo>
                <a:lnTo>
                  <a:pt x="2674" y="629"/>
                </a:lnTo>
                <a:lnTo>
                  <a:pt x="2674" y="630"/>
                </a:lnTo>
                <a:lnTo>
                  <a:pt x="2675" y="630"/>
                </a:lnTo>
                <a:lnTo>
                  <a:pt x="2675" y="633"/>
                </a:lnTo>
                <a:lnTo>
                  <a:pt x="2678" y="635"/>
                </a:lnTo>
                <a:lnTo>
                  <a:pt x="2680" y="637"/>
                </a:lnTo>
                <a:lnTo>
                  <a:pt x="2680" y="638"/>
                </a:lnTo>
                <a:lnTo>
                  <a:pt x="2679" y="639"/>
                </a:lnTo>
                <a:lnTo>
                  <a:pt x="2679" y="642"/>
                </a:lnTo>
                <a:lnTo>
                  <a:pt x="2680" y="643"/>
                </a:lnTo>
                <a:lnTo>
                  <a:pt x="2680" y="644"/>
                </a:lnTo>
                <a:lnTo>
                  <a:pt x="2680" y="645"/>
                </a:lnTo>
                <a:lnTo>
                  <a:pt x="2679" y="646"/>
                </a:lnTo>
                <a:lnTo>
                  <a:pt x="2679" y="647"/>
                </a:lnTo>
                <a:lnTo>
                  <a:pt x="2681" y="650"/>
                </a:lnTo>
                <a:lnTo>
                  <a:pt x="2683" y="652"/>
                </a:lnTo>
                <a:lnTo>
                  <a:pt x="2686" y="653"/>
                </a:lnTo>
                <a:lnTo>
                  <a:pt x="2686" y="654"/>
                </a:lnTo>
                <a:lnTo>
                  <a:pt x="2686" y="656"/>
                </a:lnTo>
                <a:lnTo>
                  <a:pt x="2687" y="658"/>
                </a:lnTo>
                <a:lnTo>
                  <a:pt x="2689" y="658"/>
                </a:lnTo>
                <a:lnTo>
                  <a:pt x="2691" y="659"/>
                </a:lnTo>
                <a:lnTo>
                  <a:pt x="2692" y="659"/>
                </a:lnTo>
                <a:lnTo>
                  <a:pt x="2692" y="660"/>
                </a:lnTo>
                <a:lnTo>
                  <a:pt x="2694" y="662"/>
                </a:lnTo>
                <a:lnTo>
                  <a:pt x="2695" y="666"/>
                </a:lnTo>
                <a:lnTo>
                  <a:pt x="2695" y="667"/>
                </a:lnTo>
                <a:lnTo>
                  <a:pt x="2696" y="668"/>
                </a:lnTo>
                <a:lnTo>
                  <a:pt x="2698" y="670"/>
                </a:lnTo>
                <a:lnTo>
                  <a:pt x="2700" y="670"/>
                </a:lnTo>
                <a:lnTo>
                  <a:pt x="2703" y="669"/>
                </a:lnTo>
                <a:lnTo>
                  <a:pt x="2704" y="669"/>
                </a:lnTo>
                <a:lnTo>
                  <a:pt x="2705" y="670"/>
                </a:lnTo>
                <a:lnTo>
                  <a:pt x="2707" y="672"/>
                </a:lnTo>
                <a:lnTo>
                  <a:pt x="2711" y="673"/>
                </a:lnTo>
                <a:lnTo>
                  <a:pt x="2712" y="673"/>
                </a:lnTo>
                <a:lnTo>
                  <a:pt x="2713" y="673"/>
                </a:lnTo>
                <a:lnTo>
                  <a:pt x="2715" y="671"/>
                </a:lnTo>
                <a:lnTo>
                  <a:pt x="2717" y="671"/>
                </a:lnTo>
                <a:lnTo>
                  <a:pt x="2718" y="671"/>
                </a:lnTo>
                <a:lnTo>
                  <a:pt x="2720" y="671"/>
                </a:lnTo>
                <a:lnTo>
                  <a:pt x="2721" y="672"/>
                </a:lnTo>
                <a:lnTo>
                  <a:pt x="2722" y="673"/>
                </a:lnTo>
                <a:lnTo>
                  <a:pt x="2723" y="673"/>
                </a:lnTo>
                <a:lnTo>
                  <a:pt x="2724" y="673"/>
                </a:lnTo>
                <a:lnTo>
                  <a:pt x="2725" y="673"/>
                </a:lnTo>
                <a:lnTo>
                  <a:pt x="2726" y="671"/>
                </a:lnTo>
                <a:lnTo>
                  <a:pt x="2728" y="670"/>
                </a:lnTo>
                <a:lnTo>
                  <a:pt x="2729" y="670"/>
                </a:lnTo>
                <a:lnTo>
                  <a:pt x="2730" y="670"/>
                </a:lnTo>
                <a:lnTo>
                  <a:pt x="2731" y="669"/>
                </a:lnTo>
                <a:lnTo>
                  <a:pt x="2732" y="669"/>
                </a:lnTo>
                <a:lnTo>
                  <a:pt x="2733" y="669"/>
                </a:lnTo>
                <a:lnTo>
                  <a:pt x="2734" y="669"/>
                </a:lnTo>
                <a:lnTo>
                  <a:pt x="2735" y="669"/>
                </a:lnTo>
                <a:lnTo>
                  <a:pt x="2735" y="668"/>
                </a:lnTo>
                <a:lnTo>
                  <a:pt x="2737" y="668"/>
                </a:lnTo>
                <a:lnTo>
                  <a:pt x="2738" y="668"/>
                </a:lnTo>
                <a:lnTo>
                  <a:pt x="2739" y="668"/>
                </a:lnTo>
                <a:lnTo>
                  <a:pt x="2741" y="667"/>
                </a:lnTo>
                <a:lnTo>
                  <a:pt x="2742" y="666"/>
                </a:lnTo>
                <a:lnTo>
                  <a:pt x="2743" y="666"/>
                </a:lnTo>
                <a:lnTo>
                  <a:pt x="2743" y="667"/>
                </a:lnTo>
                <a:lnTo>
                  <a:pt x="2744" y="668"/>
                </a:lnTo>
                <a:lnTo>
                  <a:pt x="2746" y="668"/>
                </a:lnTo>
                <a:lnTo>
                  <a:pt x="2747" y="669"/>
                </a:lnTo>
                <a:lnTo>
                  <a:pt x="2748" y="669"/>
                </a:lnTo>
                <a:lnTo>
                  <a:pt x="2749" y="669"/>
                </a:lnTo>
                <a:lnTo>
                  <a:pt x="2750" y="669"/>
                </a:lnTo>
                <a:lnTo>
                  <a:pt x="2751" y="670"/>
                </a:lnTo>
                <a:lnTo>
                  <a:pt x="2751" y="671"/>
                </a:lnTo>
                <a:lnTo>
                  <a:pt x="2752" y="671"/>
                </a:lnTo>
                <a:lnTo>
                  <a:pt x="2754" y="672"/>
                </a:lnTo>
                <a:lnTo>
                  <a:pt x="2755" y="672"/>
                </a:lnTo>
                <a:lnTo>
                  <a:pt x="2756" y="673"/>
                </a:lnTo>
                <a:lnTo>
                  <a:pt x="2758" y="673"/>
                </a:lnTo>
                <a:lnTo>
                  <a:pt x="2758" y="675"/>
                </a:lnTo>
                <a:lnTo>
                  <a:pt x="2759" y="675"/>
                </a:lnTo>
                <a:lnTo>
                  <a:pt x="2760" y="675"/>
                </a:lnTo>
                <a:lnTo>
                  <a:pt x="2761" y="675"/>
                </a:lnTo>
                <a:lnTo>
                  <a:pt x="2763" y="675"/>
                </a:lnTo>
                <a:lnTo>
                  <a:pt x="2764" y="675"/>
                </a:lnTo>
                <a:lnTo>
                  <a:pt x="2765" y="675"/>
                </a:lnTo>
                <a:lnTo>
                  <a:pt x="2766" y="673"/>
                </a:lnTo>
                <a:lnTo>
                  <a:pt x="2767" y="673"/>
                </a:lnTo>
                <a:lnTo>
                  <a:pt x="2767" y="672"/>
                </a:lnTo>
                <a:lnTo>
                  <a:pt x="2768" y="672"/>
                </a:lnTo>
                <a:lnTo>
                  <a:pt x="2768" y="673"/>
                </a:lnTo>
                <a:lnTo>
                  <a:pt x="2769" y="673"/>
                </a:lnTo>
                <a:lnTo>
                  <a:pt x="2769" y="675"/>
                </a:lnTo>
                <a:lnTo>
                  <a:pt x="2770" y="675"/>
                </a:lnTo>
                <a:lnTo>
                  <a:pt x="2770" y="676"/>
                </a:lnTo>
                <a:lnTo>
                  <a:pt x="2770" y="677"/>
                </a:lnTo>
                <a:lnTo>
                  <a:pt x="2772" y="677"/>
                </a:lnTo>
                <a:lnTo>
                  <a:pt x="2773" y="677"/>
                </a:lnTo>
                <a:lnTo>
                  <a:pt x="2772" y="677"/>
                </a:lnTo>
                <a:lnTo>
                  <a:pt x="2772" y="678"/>
                </a:lnTo>
                <a:lnTo>
                  <a:pt x="2772" y="679"/>
                </a:lnTo>
                <a:lnTo>
                  <a:pt x="2772" y="680"/>
                </a:lnTo>
                <a:lnTo>
                  <a:pt x="2772" y="681"/>
                </a:lnTo>
                <a:lnTo>
                  <a:pt x="2773" y="681"/>
                </a:lnTo>
                <a:lnTo>
                  <a:pt x="2773" y="683"/>
                </a:lnTo>
                <a:lnTo>
                  <a:pt x="2773" y="684"/>
                </a:lnTo>
                <a:lnTo>
                  <a:pt x="2774" y="685"/>
                </a:lnTo>
                <a:lnTo>
                  <a:pt x="2774" y="686"/>
                </a:lnTo>
                <a:lnTo>
                  <a:pt x="2775" y="687"/>
                </a:lnTo>
                <a:lnTo>
                  <a:pt x="2775" y="688"/>
                </a:lnTo>
                <a:lnTo>
                  <a:pt x="2775" y="689"/>
                </a:lnTo>
                <a:lnTo>
                  <a:pt x="2776" y="691"/>
                </a:lnTo>
                <a:lnTo>
                  <a:pt x="2776" y="692"/>
                </a:lnTo>
                <a:lnTo>
                  <a:pt x="2776" y="693"/>
                </a:lnTo>
                <a:lnTo>
                  <a:pt x="2777" y="694"/>
                </a:lnTo>
                <a:lnTo>
                  <a:pt x="2778" y="695"/>
                </a:lnTo>
                <a:lnTo>
                  <a:pt x="2780" y="696"/>
                </a:lnTo>
                <a:lnTo>
                  <a:pt x="2781" y="696"/>
                </a:lnTo>
                <a:lnTo>
                  <a:pt x="2783" y="696"/>
                </a:lnTo>
                <a:lnTo>
                  <a:pt x="2786" y="695"/>
                </a:lnTo>
                <a:lnTo>
                  <a:pt x="2787" y="694"/>
                </a:lnTo>
                <a:lnTo>
                  <a:pt x="2789" y="694"/>
                </a:lnTo>
                <a:lnTo>
                  <a:pt x="2790" y="695"/>
                </a:lnTo>
                <a:lnTo>
                  <a:pt x="2792" y="695"/>
                </a:lnTo>
                <a:lnTo>
                  <a:pt x="2797" y="696"/>
                </a:lnTo>
                <a:lnTo>
                  <a:pt x="2797" y="697"/>
                </a:lnTo>
                <a:lnTo>
                  <a:pt x="2798" y="700"/>
                </a:lnTo>
                <a:lnTo>
                  <a:pt x="2798" y="703"/>
                </a:lnTo>
                <a:lnTo>
                  <a:pt x="2798" y="704"/>
                </a:lnTo>
                <a:lnTo>
                  <a:pt x="2797" y="706"/>
                </a:lnTo>
                <a:lnTo>
                  <a:pt x="2799" y="708"/>
                </a:lnTo>
                <a:lnTo>
                  <a:pt x="2802" y="710"/>
                </a:lnTo>
                <a:lnTo>
                  <a:pt x="2803" y="710"/>
                </a:lnTo>
                <a:lnTo>
                  <a:pt x="2807" y="709"/>
                </a:lnTo>
                <a:lnTo>
                  <a:pt x="2808" y="708"/>
                </a:lnTo>
                <a:lnTo>
                  <a:pt x="2809" y="708"/>
                </a:lnTo>
                <a:lnTo>
                  <a:pt x="2810" y="709"/>
                </a:lnTo>
                <a:lnTo>
                  <a:pt x="2811" y="709"/>
                </a:lnTo>
                <a:lnTo>
                  <a:pt x="2815" y="709"/>
                </a:lnTo>
                <a:lnTo>
                  <a:pt x="2816" y="709"/>
                </a:lnTo>
                <a:lnTo>
                  <a:pt x="2818" y="709"/>
                </a:lnTo>
                <a:lnTo>
                  <a:pt x="2819" y="709"/>
                </a:lnTo>
                <a:lnTo>
                  <a:pt x="2821" y="708"/>
                </a:lnTo>
                <a:lnTo>
                  <a:pt x="2824" y="706"/>
                </a:lnTo>
                <a:lnTo>
                  <a:pt x="2825" y="706"/>
                </a:lnTo>
                <a:lnTo>
                  <a:pt x="2825" y="708"/>
                </a:lnTo>
                <a:lnTo>
                  <a:pt x="2826" y="709"/>
                </a:lnTo>
                <a:lnTo>
                  <a:pt x="2827" y="709"/>
                </a:lnTo>
                <a:lnTo>
                  <a:pt x="2829" y="710"/>
                </a:lnTo>
                <a:lnTo>
                  <a:pt x="2830" y="710"/>
                </a:lnTo>
                <a:lnTo>
                  <a:pt x="2833" y="710"/>
                </a:lnTo>
                <a:lnTo>
                  <a:pt x="2835" y="710"/>
                </a:lnTo>
                <a:lnTo>
                  <a:pt x="2836" y="713"/>
                </a:lnTo>
                <a:lnTo>
                  <a:pt x="2837" y="713"/>
                </a:lnTo>
                <a:lnTo>
                  <a:pt x="2838" y="713"/>
                </a:lnTo>
                <a:lnTo>
                  <a:pt x="2839" y="713"/>
                </a:lnTo>
                <a:lnTo>
                  <a:pt x="2842" y="713"/>
                </a:lnTo>
                <a:lnTo>
                  <a:pt x="2842" y="714"/>
                </a:lnTo>
                <a:lnTo>
                  <a:pt x="2841" y="714"/>
                </a:lnTo>
                <a:lnTo>
                  <a:pt x="2839" y="716"/>
                </a:lnTo>
                <a:lnTo>
                  <a:pt x="2841" y="717"/>
                </a:lnTo>
                <a:lnTo>
                  <a:pt x="2842" y="719"/>
                </a:lnTo>
                <a:lnTo>
                  <a:pt x="2843" y="720"/>
                </a:lnTo>
                <a:lnTo>
                  <a:pt x="2843" y="722"/>
                </a:lnTo>
                <a:lnTo>
                  <a:pt x="2844" y="722"/>
                </a:lnTo>
                <a:lnTo>
                  <a:pt x="2846" y="722"/>
                </a:lnTo>
                <a:lnTo>
                  <a:pt x="2847" y="723"/>
                </a:lnTo>
                <a:lnTo>
                  <a:pt x="2849" y="726"/>
                </a:lnTo>
                <a:lnTo>
                  <a:pt x="2849" y="728"/>
                </a:lnTo>
                <a:lnTo>
                  <a:pt x="2850" y="730"/>
                </a:lnTo>
                <a:lnTo>
                  <a:pt x="2852" y="733"/>
                </a:lnTo>
                <a:lnTo>
                  <a:pt x="2854" y="733"/>
                </a:lnTo>
                <a:lnTo>
                  <a:pt x="2856" y="733"/>
                </a:lnTo>
                <a:lnTo>
                  <a:pt x="2858" y="734"/>
                </a:lnTo>
                <a:lnTo>
                  <a:pt x="2859" y="736"/>
                </a:lnTo>
                <a:lnTo>
                  <a:pt x="2860" y="738"/>
                </a:lnTo>
                <a:lnTo>
                  <a:pt x="2862" y="739"/>
                </a:lnTo>
                <a:lnTo>
                  <a:pt x="2864" y="741"/>
                </a:lnTo>
                <a:lnTo>
                  <a:pt x="2866" y="739"/>
                </a:lnTo>
                <a:lnTo>
                  <a:pt x="2867" y="739"/>
                </a:lnTo>
                <a:lnTo>
                  <a:pt x="2868" y="738"/>
                </a:lnTo>
                <a:lnTo>
                  <a:pt x="2870" y="737"/>
                </a:lnTo>
                <a:lnTo>
                  <a:pt x="2875" y="737"/>
                </a:lnTo>
                <a:lnTo>
                  <a:pt x="2876" y="737"/>
                </a:lnTo>
                <a:lnTo>
                  <a:pt x="2876" y="739"/>
                </a:lnTo>
                <a:lnTo>
                  <a:pt x="2877" y="741"/>
                </a:lnTo>
                <a:lnTo>
                  <a:pt x="2877" y="742"/>
                </a:lnTo>
                <a:lnTo>
                  <a:pt x="2880" y="742"/>
                </a:lnTo>
                <a:lnTo>
                  <a:pt x="2881" y="743"/>
                </a:lnTo>
                <a:lnTo>
                  <a:pt x="2882" y="746"/>
                </a:lnTo>
                <a:lnTo>
                  <a:pt x="2884" y="747"/>
                </a:lnTo>
                <a:lnTo>
                  <a:pt x="2886" y="748"/>
                </a:lnTo>
                <a:lnTo>
                  <a:pt x="2887" y="748"/>
                </a:lnTo>
                <a:lnTo>
                  <a:pt x="2888" y="751"/>
                </a:lnTo>
                <a:lnTo>
                  <a:pt x="2888" y="753"/>
                </a:lnTo>
                <a:lnTo>
                  <a:pt x="2889" y="756"/>
                </a:lnTo>
                <a:lnTo>
                  <a:pt x="2892" y="760"/>
                </a:lnTo>
                <a:lnTo>
                  <a:pt x="2894" y="763"/>
                </a:lnTo>
                <a:lnTo>
                  <a:pt x="2896" y="764"/>
                </a:lnTo>
                <a:lnTo>
                  <a:pt x="2899" y="765"/>
                </a:lnTo>
                <a:lnTo>
                  <a:pt x="2902" y="767"/>
                </a:lnTo>
                <a:lnTo>
                  <a:pt x="2903" y="769"/>
                </a:lnTo>
                <a:lnTo>
                  <a:pt x="2905" y="769"/>
                </a:lnTo>
                <a:lnTo>
                  <a:pt x="2907" y="768"/>
                </a:lnTo>
                <a:lnTo>
                  <a:pt x="2913" y="771"/>
                </a:lnTo>
                <a:lnTo>
                  <a:pt x="2914" y="772"/>
                </a:lnTo>
                <a:lnTo>
                  <a:pt x="2914" y="775"/>
                </a:lnTo>
                <a:lnTo>
                  <a:pt x="2916" y="778"/>
                </a:lnTo>
                <a:lnTo>
                  <a:pt x="2918" y="779"/>
                </a:lnTo>
                <a:lnTo>
                  <a:pt x="2921" y="779"/>
                </a:lnTo>
                <a:lnTo>
                  <a:pt x="2924" y="779"/>
                </a:lnTo>
                <a:lnTo>
                  <a:pt x="2927" y="779"/>
                </a:lnTo>
                <a:lnTo>
                  <a:pt x="2929" y="778"/>
                </a:lnTo>
                <a:lnTo>
                  <a:pt x="2932" y="778"/>
                </a:lnTo>
                <a:lnTo>
                  <a:pt x="2934" y="779"/>
                </a:lnTo>
                <a:lnTo>
                  <a:pt x="2936" y="778"/>
                </a:lnTo>
                <a:lnTo>
                  <a:pt x="2938" y="776"/>
                </a:lnTo>
                <a:lnTo>
                  <a:pt x="2939" y="776"/>
                </a:lnTo>
                <a:lnTo>
                  <a:pt x="2940" y="777"/>
                </a:lnTo>
                <a:lnTo>
                  <a:pt x="2942" y="781"/>
                </a:lnTo>
                <a:lnTo>
                  <a:pt x="2945" y="781"/>
                </a:lnTo>
                <a:lnTo>
                  <a:pt x="2948" y="784"/>
                </a:lnTo>
                <a:lnTo>
                  <a:pt x="2953" y="790"/>
                </a:lnTo>
                <a:lnTo>
                  <a:pt x="2954" y="792"/>
                </a:lnTo>
                <a:lnTo>
                  <a:pt x="2955" y="794"/>
                </a:lnTo>
                <a:lnTo>
                  <a:pt x="2954" y="794"/>
                </a:lnTo>
                <a:lnTo>
                  <a:pt x="2953" y="794"/>
                </a:lnTo>
                <a:lnTo>
                  <a:pt x="2951" y="796"/>
                </a:lnTo>
                <a:lnTo>
                  <a:pt x="2953" y="798"/>
                </a:lnTo>
                <a:lnTo>
                  <a:pt x="2954" y="801"/>
                </a:lnTo>
                <a:lnTo>
                  <a:pt x="2956" y="803"/>
                </a:lnTo>
                <a:lnTo>
                  <a:pt x="2956" y="805"/>
                </a:lnTo>
                <a:lnTo>
                  <a:pt x="2955" y="806"/>
                </a:lnTo>
                <a:lnTo>
                  <a:pt x="2951" y="808"/>
                </a:lnTo>
                <a:lnTo>
                  <a:pt x="2950" y="810"/>
                </a:lnTo>
                <a:lnTo>
                  <a:pt x="2949" y="810"/>
                </a:lnTo>
                <a:lnTo>
                  <a:pt x="2948" y="811"/>
                </a:lnTo>
                <a:lnTo>
                  <a:pt x="2948" y="812"/>
                </a:lnTo>
                <a:lnTo>
                  <a:pt x="2949" y="814"/>
                </a:lnTo>
                <a:lnTo>
                  <a:pt x="2950" y="815"/>
                </a:lnTo>
                <a:lnTo>
                  <a:pt x="2950" y="817"/>
                </a:lnTo>
                <a:lnTo>
                  <a:pt x="2950" y="819"/>
                </a:lnTo>
                <a:lnTo>
                  <a:pt x="2950" y="821"/>
                </a:lnTo>
                <a:lnTo>
                  <a:pt x="2953" y="823"/>
                </a:lnTo>
                <a:lnTo>
                  <a:pt x="2956" y="826"/>
                </a:lnTo>
                <a:lnTo>
                  <a:pt x="2958" y="828"/>
                </a:lnTo>
                <a:lnTo>
                  <a:pt x="2961" y="828"/>
                </a:lnTo>
                <a:lnTo>
                  <a:pt x="2963" y="829"/>
                </a:lnTo>
                <a:lnTo>
                  <a:pt x="2963" y="830"/>
                </a:lnTo>
                <a:lnTo>
                  <a:pt x="2963" y="831"/>
                </a:lnTo>
                <a:lnTo>
                  <a:pt x="2964" y="834"/>
                </a:lnTo>
                <a:lnTo>
                  <a:pt x="2966" y="835"/>
                </a:lnTo>
                <a:lnTo>
                  <a:pt x="2967" y="837"/>
                </a:lnTo>
                <a:lnTo>
                  <a:pt x="2968" y="839"/>
                </a:lnTo>
                <a:lnTo>
                  <a:pt x="2971" y="840"/>
                </a:lnTo>
                <a:lnTo>
                  <a:pt x="2971" y="843"/>
                </a:lnTo>
                <a:lnTo>
                  <a:pt x="2970" y="846"/>
                </a:lnTo>
                <a:lnTo>
                  <a:pt x="2970" y="850"/>
                </a:lnTo>
                <a:lnTo>
                  <a:pt x="2970" y="852"/>
                </a:lnTo>
                <a:lnTo>
                  <a:pt x="2970" y="854"/>
                </a:lnTo>
                <a:lnTo>
                  <a:pt x="2968" y="856"/>
                </a:lnTo>
                <a:lnTo>
                  <a:pt x="2967" y="857"/>
                </a:lnTo>
                <a:lnTo>
                  <a:pt x="2967" y="859"/>
                </a:lnTo>
                <a:lnTo>
                  <a:pt x="2966" y="860"/>
                </a:lnTo>
                <a:lnTo>
                  <a:pt x="2964" y="862"/>
                </a:lnTo>
                <a:lnTo>
                  <a:pt x="2964" y="863"/>
                </a:lnTo>
                <a:lnTo>
                  <a:pt x="2965" y="863"/>
                </a:lnTo>
                <a:lnTo>
                  <a:pt x="2966" y="864"/>
                </a:lnTo>
                <a:lnTo>
                  <a:pt x="2967" y="865"/>
                </a:lnTo>
                <a:lnTo>
                  <a:pt x="2968" y="868"/>
                </a:lnTo>
                <a:lnTo>
                  <a:pt x="2970" y="868"/>
                </a:lnTo>
                <a:lnTo>
                  <a:pt x="2972" y="868"/>
                </a:lnTo>
                <a:lnTo>
                  <a:pt x="2973" y="870"/>
                </a:lnTo>
                <a:lnTo>
                  <a:pt x="2975" y="872"/>
                </a:lnTo>
                <a:lnTo>
                  <a:pt x="2976" y="873"/>
                </a:lnTo>
                <a:lnTo>
                  <a:pt x="2977" y="876"/>
                </a:lnTo>
                <a:lnTo>
                  <a:pt x="2977" y="878"/>
                </a:lnTo>
                <a:lnTo>
                  <a:pt x="2979" y="879"/>
                </a:lnTo>
                <a:lnTo>
                  <a:pt x="2981" y="879"/>
                </a:lnTo>
                <a:lnTo>
                  <a:pt x="2983" y="882"/>
                </a:lnTo>
                <a:lnTo>
                  <a:pt x="2982" y="884"/>
                </a:lnTo>
                <a:lnTo>
                  <a:pt x="2982" y="885"/>
                </a:lnTo>
                <a:lnTo>
                  <a:pt x="2977" y="886"/>
                </a:lnTo>
                <a:lnTo>
                  <a:pt x="2976" y="886"/>
                </a:lnTo>
                <a:lnTo>
                  <a:pt x="2975" y="887"/>
                </a:lnTo>
                <a:lnTo>
                  <a:pt x="2974" y="892"/>
                </a:lnTo>
                <a:lnTo>
                  <a:pt x="2973" y="895"/>
                </a:lnTo>
                <a:lnTo>
                  <a:pt x="2974" y="898"/>
                </a:lnTo>
                <a:lnTo>
                  <a:pt x="2977" y="902"/>
                </a:lnTo>
                <a:lnTo>
                  <a:pt x="2980" y="903"/>
                </a:lnTo>
                <a:lnTo>
                  <a:pt x="2981" y="903"/>
                </a:lnTo>
                <a:lnTo>
                  <a:pt x="2984" y="905"/>
                </a:lnTo>
                <a:lnTo>
                  <a:pt x="2987" y="909"/>
                </a:lnTo>
                <a:lnTo>
                  <a:pt x="2987" y="913"/>
                </a:lnTo>
                <a:lnTo>
                  <a:pt x="2987" y="917"/>
                </a:lnTo>
                <a:lnTo>
                  <a:pt x="2989" y="920"/>
                </a:lnTo>
                <a:lnTo>
                  <a:pt x="2992" y="921"/>
                </a:lnTo>
                <a:lnTo>
                  <a:pt x="2993" y="924"/>
                </a:lnTo>
                <a:lnTo>
                  <a:pt x="2991" y="927"/>
                </a:lnTo>
                <a:lnTo>
                  <a:pt x="2992" y="930"/>
                </a:lnTo>
                <a:lnTo>
                  <a:pt x="2993" y="931"/>
                </a:lnTo>
                <a:lnTo>
                  <a:pt x="2993" y="936"/>
                </a:lnTo>
                <a:lnTo>
                  <a:pt x="2993" y="940"/>
                </a:lnTo>
                <a:lnTo>
                  <a:pt x="2992" y="943"/>
                </a:lnTo>
                <a:lnTo>
                  <a:pt x="2993" y="944"/>
                </a:lnTo>
                <a:lnTo>
                  <a:pt x="2996" y="944"/>
                </a:lnTo>
                <a:lnTo>
                  <a:pt x="2998" y="944"/>
                </a:lnTo>
                <a:lnTo>
                  <a:pt x="3000" y="943"/>
                </a:lnTo>
                <a:lnTo>
                  <a:pt x="3001" y="944"/>
                </a:lnTo>
                <a:lnTo>
                  <a:pt x="3003" y="947"/>
                </a:lnTo>
                <a:lnTo>
                  <a:pt x="3006" y="951"/>
                </a:lnTo>
                <a:lnTo>
                  <a:pt x="3007" y="953"/>
                </a:lnTo>
                <a:lnTo>
                  <a:pt x="3009" y="956"/>
                </a:lnTo>
                <a:lnTo>
                  <a:pt x="3011" y="961"/>
                </a:lnTo>
                <a:lnTo>
                  <a:pt x="3013" y="964"/>
                </a:lnTo>
                <a:lnTo>
                  <a:pt x="3014" y="968"/>
                </a:lnTo>
                <a:lnTo>
                  <a:pt x="3015" y="970"/>
                </a:lnTo>
                <a:lnTo>
                  <a:pt x="3016" y="974"/>
                </a:lnTo>
                <a:lnTo>
                  <a:pt x="3017" y="977"/>
                </a:lnTo>
                <a:lnTo>
                  <a:pt x="3018" y="980"/>
                </a:lnTo>
                <a:lnTo>
                  <a:pt x="3017" y="982"/>
                </a:lnTo>
                <a:lnTo>
                  <a:pt x="3018" y="984"/>
                </a:lnTo>
                <a:lnTo>
                  <a:pt x="3018" y="985"/>
                </a:lnTo>
                <a:lnTo>
                  <a:pt x="3019" y="988"/>
                </a:lnTo>
                <a:lnTo>
                  <a:pt x="3019" y="989"/>
                </a:lnTo>
                <a:lnTo>
                  <a:pt x="3019" y="990"/>
                </a:lnTo>
                <a:lnTo>
                  <a:pt x="3024" y="1002"/>
                </a:lnTo>
                <a:lnTo>
                  <a:pt x="3026" y="1003"/>
                </a:lnTo>
                <a:lnTo>
                  <a:pt x="3026" y="1004"/>
                </a:lnTo>
                <a:lnTo>
                  <a:pt x="3027" y="1006"/>
                </a:lnTo>
                <a:lnTo>
                  <a:pt x="3028" y="1009"/>
                </a:lnTo>
                <a:lnTo>
                  <a:pt x="3030" y="1011"/>
                </a:lnTo>
                <a:lnTo>
                  <a:pt x="3031" y="1014"/>
                </a:lnTo>
                <a:lnTo>
                  <a:pt x="3032" y="1016"/>
                </a:lnTo>
                <a:lnTo>
                  <a:pt x="3034" y="1018"/>
                </a:lnTo>
                <a:lnTo>
                  <a:pt x="3036" y="1019"/>
                </a:lnTo>
                <a:lnTo>
                  <a:pt x="3036" y="1020"/>
                </a:lnTo>
                <a:lnTo>
                  <a:pt x="3035" y="1023"/>
                </a:lnTo>
                <a:lnTo>
                  <a:pt x="3034" y="1026"/>
                </a:lnTo>
                <a:lnTo>
                  <a:pt x="3034" y="1027"/>
                </a:lnTo>
                <a:lnTo>
                  <a:pt x="3033" y="1028"/>
                </a:lnTo>
                <a:lnTo>
                  <a:pt x="3034" y="1031"/>
                </a:lnTo>
                <a:lnTo>
                  <a:pt x="3034" y="1032"/>
                </a:lnTo>
                <a:lnTo>
                  <a:pt x="3035" y="1035"/>
                </a:lnTo>
                <a:lnTo>
                  <a:pt x="3037" y="1037"/>
                </a:lnTo>
                <a:lnTo>
                  <a:pt x="3037" y="1040"/>
                </a:lnTo>
                <a:lnTo>
                  <a:pt x="3039" y="1043"/>
                </a:lnTo>
                <a:lnTo>
                  <a:pt x="3042" y="1046"/>
                </a:lnTo>
                <a:lnTo>
                  <a:pt x="3043" y="1046"/>
                </a:lnTo>
                <a:lnTo>
                  <a:pt x="3044" y="1047"/>
                </a:lnTo>
                <a:lnTo>
                  <a:pt x="3044" y="1051"/>
                </a:lnTo>
                <a:lnTo>
                  <a:pt x="3042" y="1054"/>
                </a:lnTo>
                <a:lnTo>
                  <a:pt x="3041" y="1054"/>
                </a:lnTo>
                <a:lnTo>
                  <a:pt x="3039" y="1056"/>
                </a:lnTo>
                <a:lnTo>
                  <a:pt x="3036" y="1056"/>
                </a:lnTo>
                <a:lnTo>
                  <a:pt x="3035" y="1059"/>
                </a:lnTo>
                <a:lnTo>
                  <a:pt x="3035" y="1061"/>
                </a:lnTo>
                <a:lnTo>
                  <a:pt x="3035" y="1063"/>
                </a:lnTo>
                <a:lnTo>
                  <a:pt x="3035" y="1066"/>
                </a:lnTo>
                <a:lnTo>
                  <a:pt x="3035" y="1068"/>
                </a:lnTo>
                <a:lnTo>
                  <a:pt x="3034" y="1068"/>
                </a:lnTo>
                <a:lnTo>
                  <a:pt x="3034" y="1069"/>
                </a:lnTo>
                <a:lnTo>
                  <a:pt x="3033" y="1070"/>
                </a:lnTo>
                <a:lnTo>
                  <a:pt x="3033" y="1071"/>
                </a:lnTo>
                <a:lnTo>
                  <a:pt x="3033" y="1073"/>
                </a:lnTo>
                <a:lnTo>
                  <a:pt x="3034" y="1074"/>
                </a:lnTo>
                <a:lnTo>
                  <a:pt x="3035" y="1074"/>
                </a:lnTo>
                <a:lnTo>
                  <a:pt x="3036" y="1074"/>
                </a:lnTo>
                <a:lnTo>
                  <a:pt x="3037" y="1076"/>
                </a:lnTo>
                <a:lnTo>
                  <a:pt x="3037" y="1078"/>
                </a:lnTo>
                <a:lnTo>
                  <a:pt x="3037" y="1080"/>
                </a:lnTo>
                <a:lnTo>
                  <a:pt x="3037" y="1081"/>
                </a:lnTo>
                <a:lnTo>
                  <a:pt x="3037" y="1083"/>
                </a:lnTo>
                <a:lnTo>
                  <a:pt x="3039" y="1086"/>
                </a:lnTo>
                <a:lnTo>
                  <a:pt x="3040" y="1086"/>
                </a:lnTo>
                <a:lnTo>
                  <a:pt x="3041" y="1086"/>
                </a:lnTo>
                <a:lnTo>
                  <a:pt x="3042" y="1087"/>
                </a:lnTo>
                <a:lnTo>
                  <a:pt x="3042" y="1089"/>
                </a:lnTo>
                <a:lnTo>
                  <a:pt x="3042" y="1091"/>
                </a:lnTo>
                <a:lnTo>
                  <a:pt x="3042" y="1096"/>
                </a:lnTo>
                <a:lnTo>
                  <a:pt x="3042" y="1098"/>
                </a:lnTo>
                <a:lnTo>
                  <a:pt x="3041" y="1102"/>
                </a:lnTo>
                <a:lnTo>
                  <a:pt x="3041" y="1104"/>
                </a:lnTo>
                <a:lnTo>
                  <a:pt x="3042" y="1107"/>
                </a:lnTo>
                <a:lnTo>
                  <a:pt x="3043" y="1110"/>
                </a:lnTo>
                <a:lnTo>
                  <a:pt x="3043" y="1111"/>
                </a:lnTo>
                <a:lnTo>
                  <a:pt x="3042" y="1113"/>
                </a:lnTo>
                <a:lnTo>
                  <a:pt x="3041" y="1115"/>
                </a:lnTo>
                <a:lnTo>
                  <a:pt x="3039" y="1116"/>
                </a:lnTo>
                <a:lnTo>
                  <a:pt x="3037" y="1119"/>
                </a:lnTo>
                <a:lnTo>
                  <a:pt x="3035" y="1120"/>
                </a:lnTo>
                <a:lnTo>
                  <a:pt x="3034" y="1122"/>
                </a:lnTo>
                <a:lnTo>
                  <a:pt x="3032" y="1124"/>
                </a:lnTo>
                <a:lnTo>
                  <a:pt x="3028" y="1126"/>
                </a:lnTo>
                <a:lnTo>
                  <a:pt x="3026" y="1127"/>
                </a:lnTo>
                <a:lnTo>
                  <a:pt x="3025" y="1127"/>
                </a:lnTo>
                <a:lnTo>
                  <a:pt x="3024" y="1127"/>
                </a:lnTo>
                <a:lnTo>
                  <a:pt x="3022" y="1127"/>
                </a:lnTo>
                <a:lnTo>
                  <a:pt x="3020" y="1127"/>
                </a:lnTo>
                <a:lnTo>
                  <a:pt x="3018" y="1127"/>
                </a:lnTo>
                <a:lnTo>
                  <a:pt x="3017" y="1127"/>
                </a:lnTo>
                <a:lnTo>
                  <a:pt x="3016" y="1127"/>
                </a:lnTo>
                <a:lnTo>
                  <a:pt x="3015" y="1127"/>
                </a:lnTo>
                <a:lnTo>
                  <a:pt x="3013" y="1127"/>
                </a:lnTo>
                <a:lnTo>
                  <a:pt x="3011" y="1127"/>
                </a:lnTo>
                <a:lnTo>
                  <a:pt x="3009" y="1127"/>
                </a:lnTo>
                <a:lnTo>
                  <a:pt x="3008" y="1128"/>
                </a:lnTo>
                <a:lnTo>
                  <a:pt x="3008" y="1129"/>
                </a:lnTo>
                <a:lnTo>
                  <a:pt x="3007" y="1130"/>
                </a:lnTo>
                <a:lnTo>
                  <a:pt x="3006" y="1131"/>
                </a:lnTo>
                <a:lnTo>
                  <a:pt x="3005" y="1132"/>
                </a:lnTo>
                <a:lnTo>
                  <a:pt x="3005" y="1133"/>
                </a:lnTo>
                <a:lnTo>
                  <a:pt x="3006" y="1137"/>
                </a:lnTo>
                <a:lnTo>
                  <a:pt x="3007" y="1138"/>
                </a:lnTo>
                <a:lnTo>
                  <a:pt x="3008" y="1139"/>
                </a:lnTo>
                <a:lnTo>
                  <a:pt x="3008" y="1140"/>
                </a:lnTo>
                <a:lnTo>
                  <a:pt x="3007" y="1141"/>
                </a:lnTo>
                <a:lnTo>
                  <a:pt x="3007" y="1144"/>
                </a:lnTo>
                <a:lnTo>
                  <a:pt x="3007" y="1145"/>
                </a:lnTo>
                <a:lnTo>
                  <a:pt x="3008" y="1147"/>
                </a:lnTo>
                <a:lnTo>
                  <a:pt x="3009" y="1148"/>
                </a:lnTo>
                <a:lnTo>
                  <a:pt x="3010" y="1149"/>
                </a:lnTo>
                <a:lnTo>
                  <a:pt x="3013" y="1152"/>
                </a:lnTo>
                <a:lnTo>
                  <a:pt x="3014" y="1154"/>
                </a:lnTo>
                <a:lnTo>
                  <a:pt x="3016" y="1155"/>
                </a:lnTo>
                <a:lnTo>
                  <a:pt x="3016" y="1157"/>
                </a:lnTo>
                <a:lnTo>
                  <a:pt x="3016" y="1160"/>
                </a:lnTo>
                <a:lnTo>
                  <a:pt x="3016" y="1162"/>
                </a:lnTo>
                <a:lnTo>
                  <a:pt x="3017" y="1163"/>
                </a:lnTo>
                <a:lnTo>
                  <a:pt x="3019" y="1164"/>
                </a:lnTo>
                <a:lnTo>
                  <a:pt x="3020" y="1164"/>
                </a:lnTo>
                <a:lnTo>
                  <a:pt x="3022" y="1165"/>
                </a:lnTo>
                <a:lnTo>
                  <a:pt x="3022" y="1166"/>
                </a:lnTo>
                <a:lnTo>
                  <a:pt x="3023" y="1168"/>
                </a:lnTo>
                <a:lnTo>
                  <a:pt x="3023" y="1169"/>
                </a:lnTo>
                <a:lnTo>
                  <a:pt x="3023" y="1170"/>
                </a:lnTo>
                <a:lnTo>
                  <a:pt x="3023" y="1171"/>
                </a:lnTo>
                <a:lnTo>
                  <a:pt x="3024" y="1172"/>
                </a:lnTo>
                <a:lnTo>
                  <a:pt x="3024" y="1173"/>
                </a:lnTo>
                <a:lnTo>
                  <a:pt x="3026" y="1174"/>
                </a:lnTo>
                <a:lnTo>
                  <a:pt x="3026" y="1175"/>
                </a:lnTo>
                <a:lnTo>
                  <a:pt x="3027" y="1175"/>
                </a:lnTo>
                <a:lnTo>
                  <a:pt x="3027" y="1177"/>
                </a:lnTo>
                <a:lnTo>
                  <a:pt x="3028" y="1178"/>
                </a:lnTo>
                <a:lnTo>
                  <a:pt x="3028" y="1179"/>
                </a:lnTo>
                <a:lnTo>
                  <a:pt x="3028" y="1180"/>
                </a:lnTo>
                <a:lnTo>
                  <a:pt x="3028" y="1181"/>
                </a:lnTo>
                <a:lnTo>
                  <a:pt x="3028" y="1182"/>
                </a:lnTo>
                <a:lnTo>
                  <a:pt x="3028" y="1185"/>
                </a:lnTo>
                <a:lnTo>
                  <a:pt x="3030" y="1185"/>
                </a:lnTo>
                <a:lnTo>
                  <a:pt x="3030" y="1186"/>
                </a:lnTo>
                <a:lnTo>
                  <a:pt x="3030" y="1187"/>
                </a:lnTo>
                <a:lnTo>
                  <a:pt x="3028" y="1187"/>
                </a:lnTo>
                <a:lnTo>
                  <a:pt x="3027" y="1188"/>
                </a:lnTo>
                <a:lnTo>
                  <a:pt x="3027" y="1189"/>
                </a:lnTo>
                <a:lnTo>
                  <a:pt x="3026" y="1189"/>
                </a:lnTo>
                <a:lnTo>
                  <a:pt x="3026" y="1190"/>
                </a:lnTo>
                <a:lnTo>
                  <a:pt x="3026" y="1191"/>
                </a:lnTo>
                <a:lnTo>
                  <a:pt x="3026" y="1196"/>
                </a:lnTo>
                <a:lnTo>
                  <a:pt x="3025" y="1197"/>
                </a:lnTo>
                <a:lnTo>
                  <a:pt x="3025" y="1198"/>
                </a:lnTo>
                <a:lnTo>
                  <a:pt x="3025" y="1199"/>
                </a:lnTo>
                <a:lnTo>
                  <a:pt x="3024" y="1200"/>
                </a:lnTo>
                <a:lnTo>
                  <a:pt x="3023" y="1202"/>
                </a:lnTo>
                <a:lnTo>
                  <a:pt x="3022" y="1203"/>
                </a:lnTo>
                <a:lnTo>
                  <a:pt x="3022" y="1204"/>
                </a:lnTo>
                <a:lnTo>
                  <a:pt x="3020" y="1205"/>
                </a:lnTo>
                <a:lnTo>
                  <a:pt x="3023" y="1206"/>
                </a:lnTo>
                <a:lnTo>
                  <a:pt x="3023" y="1207"/>
                </a:lnTo>
                <a:lnTo>
                  <a:pt x="3024" y="1208"/>
                </a:lnTo>
                <a:lnTo>
                  <a:pt x="3025" y="1208"/>
                </a:lnTo>
                <a:lnTo>
                  <a:pt x="3026" y="1211"/>
                </a:lnTo>
                <a:lnTo>
                  <a:pt x="3026" y="1212"/>
                </a:lnTo>
                <a:lnTo>
                  <a:pt x="3025" y="1212"/>
                </a:lnTo>
                <a:lnTo>
                  <a:pt x="3025" y="1214"/>
                </a:lnTo>
                <a:lnTo>
                  <a:pt x="3025" y="1218"/>
                </a:lnTo>
                <a:lnTo>
                  <a:pt x="3025" y="1219"/>
                </a:lnTo>
                <a:lnTo>
                  <a:pt x="3025" y="1220"/>
                </a:lnTo>
                <a:lnTo>
                  <a:pt x="3026" y="1221"/>
                </a:lnTo>
                <a:lnTo>
                  <a:pt x="3026" y="1222"/>
                </a:lnTo>
                <a:lnTo>
                  <a:pt x="3027" y="1223"/>
                </a:lnTo>
                <a:lnTo>
                  <a:pt x="3030" y="1225"/>
                </a:lnTo>
                <a:lnTo>
                  <a:pt x="3031" y="1228"/>
                </a:lnTo>
                <a:lnTo>
                  <a:pt x="3030" y="1229"/>
                </a:lnTo>
                <a:lnTo>
                  <a:pt x="3028" y="1230"/>
                </a:lnTo>
                <a:lnTo>
                  <a:pt x="3027" y="1231"/>
                </a:lnTo>
                <a:lnTo>
                  <a:pt x="3027" y="1232"/>
                </a:lnTo>
                <a:lnTo>
                  <a:pt x="3030" y="1233"/>
                </a:lnTo>
                <a:lnTo>
                  <a:pt x="3031" y="1235"/>
                </a:lnTo>
                <a:lnTo>
                  <a:pt x="3031" y="1236"/>
                </a:lnTo>
                <a:lnTo>
                  <a:pt x="3031" y="1237"/>
                </a:lnTo>
                <a:lnTo>
                  <a:pt x="3031" y="1238"/>
                </a:lnTo>
                <a:lnTo>
                  <a:pt x="3031" y="1239"/>
                </a:lnTo>
                <a:lnTo>
                  <a:pt x="3032" y="1240"/>
                </a:lnTo>
                <a:lnTo>
                  <a:pt x="3032" y="1241"/>
                </a:lnTo>
                <a:lnTo>
                  <a:pt x="3032" y="1243"/>
                </a:lnTo>
                <a:lnTo>
                  <a:pt x="3033" y="1244"/>
                </a:lnTo>
                <a:lnTo>
                  <a:pt x="3033" y="1245"/>
                </a:lnTo>
                <a:lnTo>
                  <a:pt x="3034" y="1246"/>
                </a:lnTo>
                <a:lnTo>
                  <a:pt x="3033" y="1247"/>
                </a:lnTo>
                <a:lnTo>
                  <a:pt x="3034" y="1247"/>
                </a:lnTo>
                <a:lnTo>
                  <a:pt x="3034" y="1249"/>
                </a:lnTo>
                <a:lnTo>
                  <a:pt x="3034" y="1250"/>
                </a:lnTo>
                <a:lnTo>
                  <a:pt x="3034" y="1252"/>
                </a:lnTo>
                <a:lnTo>
                  <a:pt x="3034" y="1253"/>
                </a:lnTo>
                <a:lnTo>
                  <a:pt x="3035" y="1254"/>
                </a:lnTo>
                <a:lnTo>
                  <a:pt x="3036" y="1255"/>
                </a:lnTo>
                <a:lnTo>
                  <a:pt x="3036" y="1256"/>
                </a:lnTo>
                <a:lnTo>
                  <a:pt x="3037" y="1256"/>
                </a:lnTo>
                <a:lnTo>
                  <a:pt x="3039" y="1256"/>
                </a:lnTo>
                <a:lnTo>
                  <a:pt x="3040" y="1256"/>
                </a:lnTo>
                <a:lnTo>
                  <a:pt x="3041" y="1256"/>
                </a:lnTo>
                <a:lnTo>
                  <a:pt x="3042" y="1256"/>
                </a:lnTo>
                <a:lnTo>
                  <a:pt x="3043" y="1256"/>
                </a:lnTo>
                <a:lnTo>
                  <a:pt x="3043" y="1257"/>
                </a:lnTo>
                <a:lnTo>
                  <a:pt x="3043" y="1260"/>
                </a:lnTo>
                <a:lnTo>
                  <a:pt x="3044" y="1261"/>
                </a:lnTo>
                <a:lnTo>
                  <a:pt x="3041" y="1261"/>
                </a:lnTo>
                <a:lnTo>
                  <a:pt x="3039" y="1261"/>
                </a:lnTo>
                <a:lnTo>
                  <a:pt x="3036" y="1261"/>
                </a:lnTo>
                <a:lnTo>
                  <a:pt x="3031" y="1261"/>
                </a:lnTo>
                <a:lnTo>
                  <a:pt x="3030" y="1261"/>
                </a:lnTo>
                <a:lnTo>
                  <a:pt x="3026" y="1261"/>
                </a:lnTo>
                <a:lnTo>
                  <a:pt x="3024" y="1261"/>
                </a:lnTo>
                <a:lnTo>
                  <a:pt x="3017" y="1261"/>
                </a:lnTo>
                <a:lnTo>
                  <a:pt x="3015" y="1261"/>
                </a:lnTo>
                <a:lnTo>
                  <a:pt x="3014" y="1261"/>
                </a:lnTo>
                <a:lnTo>
                  <a:pt x="3011" y="1261"/>
                </a:lnTo>
                <a:lnTo>
                  <a:pt x="3010" y="1261"/>
                </a:lnTo>
                <a:lnTo>
                  <a:pt x="3009" y="1261"/>
                </a:lnTo>
                <a:lnTo>
                  <a:pt x="3005" y="1261"/>
                </a:lnTo>
                <a:lnTo>
                  <a:pt x="3001" y="1261"/>
                </a:lnTo>
                <a:lnTo>
                  <a:pt x="2988" y="1261"/>
                </a:lnTo>
                <a:lnTo>
                  <a:pt x="2985" y="1261"/>
                </a:lnTo>
                <a:lnTo>
                  <a:pt x="2984" y="1261"/>
                </a:lnTo>
                <a:lnTo>
                  <a:pt x="2962" y="1261"/>
                </a:lnTo>
                <a:lnTo>
                  <a:pt x="2947" y="1261"/>
                </a:lnTo>
                <a:lnTo>
                  <a:pt x="2923" y="1261"/>
                </a:lnTo>
                <a:lnTo>
                  <a:pt x="2911" y="1261"/>
                </a:lnTo>
                <a:lnTo>
                  <a:pt x="2910" y="1261"/>
                </a:lnTo>
                <a:lnTo>
                  <a:pt x="2907" y="1261"/>
                </a:lnTo>
                <a:lnTo>
                  <a:pt x="2906" y="1261"/>
                </a:lnTo>
                <a:lnTo>
                  <a:pt x="2888" y="1261"/>
                </a:lnTo>
                <a:lnTo>
                  <a:pt x="2886" y="1261"/>
                </a:lnTo>
                <a:lnTo>
                  <a:pt x="2879" y="1261"/>
                </a:lnTo>
                <a:lnTo>
                  <a:pt x="2877" y="1261"/>
                </a:lnTo>
                <a:lnTo>
                  <a:pt x="2876" y="1261"/>
                </a:lnTo>
                <a:lnTo>
                  <a:pt x="2870" y="1261"/>
                </a:lnTo>
                <a:lnTo>
                  <a:pt x="2869" y="1261"/>
                </a:lnTo>
                <a:lnTo>
                  <a:pt x="2868" y="1261"/>
                </a:lnTo>
                <a:lnTo>
                  <a:pt x="2867" y="1261"/>
                </a:lnTo>
                <a:lnTo>
                  <a:pt x="2862" y="1261"/>
                </a:lnTo>
                <a:lnTo>
                  <a:pt x="2850" y="1261"/>
                </a:lnTo>
                <a:lnTo>
                  <a:pt x="2846" y="1261"/>
                </a:lnTo>
                <a:lnTo>
                  <a:pt x="2843" y="1261"/>
                </a:lnTo>
                <a:lnTo>
                  <a:pt x="2835" y="1261"/>
                </a:lnTo>
                <a:lnTo>
                  <a:pt x="2833" y="1261"/>
                </a:lnTo>
                <a:lnTo>
                  <a:pt x="2828" y="1261"/>
                </a:lnTo>
                <a:lnTo>
                  <a:pt x="2817" y="1261"/>
                </a:lnTo>
                <a:lnTo>
                  <a:pt x="2812" y="1261"/>
                </a:lnTo>
                <a:lnTo>
                  <a:pt x="2812" y="1262"/>
                </a:lnTo>
                <a:lnTo>
                  <a:pt x="2812" y="1267"/>
                </a:lnTo>
                <a:lnTo>
                  <a:pt x="2812" y="1269"/>
                </a:lnTo>
                <a:lnTo>
                  <a:pt x="2809" y="1269"/>
                </a:lnTo>
                <a:lnTo>
                  <a:pt x="2808" y="1269"/>
                </a:lnTo>
                <a:lnTo>
                  <a:pt x="2795" y="1269"/>
                </a:lnTo>
                <a:lnTo>
                  <a:pt x="2759" y="1269"/>
                </a:lnTo>
                <a:lnTo>
                  <a:pt x="2748" y="1270"/>
                </a:lnTo>
                <a:lnTo>
                  <a:pt x="2747" y="1270"/>
                </a:lnTo>
                <a:lnTo>
                  <a:pt x="2743" y="1270"/>
                </a:lnTo>
                <a:lnTo>
                  <a:pt x="2732" y="1270"/>
                </a:lnTo>
                <a:lnTo>
                  <a:pt x="2729" y="1270"/>
                </a:lnTo>
                <a:lnTo>
                  <a:pt x="2728" y="1270"/>
                </a:lnTo>
                <a:lnTo>
                  <a:pt x="2725" y="1270"/>
                </a:lnTo>
                <a:lnTo>
                  <a:pt x="2724" y="1270"/>
                </a:lnTo>
                <a:lnTo>
                  <a:pt x="2716" y="1270"/>
                </a:lnTo>
                <a:lnTo>
                  <a:pt x="2709" y="1270"/>
                </a:lnTo>
                <a:lnTo>
                  <a:pt x="2691" y="1269"/>
                </a:lnTo>
                <a:lnTo>
                  <a:pt x="2683" y="1269"/>
                </a:lnTo>
                <a:lnTo>
                  <a:pt x="2671" y="1269"/>
                </a:lnTo>
                <a:lnTo>
                  <a:pt x="2635" y="1269"/>
                </a:lnTo>
                <a:lnTo>
                  <a:pt x="2623" y="1269"/>
                </a:lnTo>
                <a:lnTo>
                  <a:pt x="2622" y="1269"/>
                </a:lnTo>
                <a:lnTo>
                  <a:pt x="2621" y="1269"/>
                </a:lnTo>
                <a:lnTo>
                  <a:pt x="2620" y="1269"/>
                </a:lnTo>
                <a:lnTo>
                  <a:pt x="2618" y="1269"/>
                </a:lnTo>
                <a:lnTo>
                  <a:pt x="2610" y="1269"/>
                </a:lnTo>
                <a:lnTo>
                  <a:pt x="2606" y="1269"/>
                </a:lnTo>
                <a:lnTo>
                  <a:pt x="2603" y="1269"/>
                </a:lnTo>
                <a:lnTo>
                  <a:pt x="2602" y="1269"/>
                </a:lnTo>
                <a:lnTo>
                  <a:pt x="2593" y="1269"/>
                </a:lnTo>
                <a:lnTo>
                  <a:pt x="2590" y="1269"/>
                </a:lnTo>
                <a:lnTo>
                  <a:pt x="2587" y="1269"/>
                </a:lnTo>
                <a:lnTo>
                  <a:pt x="2582" y="1269"/>
                </a:lnTo>
                <a:lnTo>
                  <a:pt x="2579" y="1269"/>
                </a:lnTo>
                <a:lnTo>
                  <a:pt x="2575" y="1269"/>
                </a:lnTo>
                <a:lnTo>
                  <a:pt x="2561" y="1267"/>
                </a:lnTo>
                <a:lnTo>
                  <a:pt x="2558" y="1267"/>
                </a:lnTo>
                <a:lnTo>
                  <a:pt x="2557" y="1267"/>
                </a:lnTo>
                <a:lnTo>
                  <a:pt x="2556" y="1267"/>
                </a:lnTo>
                <a:lnTo>
                  <a:pt x="2552" y="1267"/>
                </a:lnTo>
                <a:lnTo>
                  <a:pt x="2551" y="1267"/>
                </a:lnTo>
                <a:lnTo>
                  <a:pt x="2549" y="1267"/>
                </a:lnTo>
                <a:lnTo>
                  <a:pt x="2545" y="1267"/>
                </a:lnTo>
                <a:lnTo>
                  <a:pt x="2544" y="1267"/>
                </a:lnTo>
                <a:lnTo>
                  <a:pt x="2542" y="1267"/>
                </a:lnTo>
                <a:lnTo>
                  <a:pt x="2541" y="1267"/>
                </a:lnTo>
                <a:lnTo>
                  <a:pt x="2540" y="1267"/>
                </a:lnTo>
                <a:lnTo>
                  <a:pt x="2511" y="1267"/>
                </a:lnTo>
                <a:lnTo>
                  <a:pt x="2505" y="1267"/>
                </a:lnTo>
                <a:lnTo>
                  <a:pt x="2498" y="1267"/>
                </a:lnTo>
                <a:lnTo>
                  <a:pt x="2494" y="1267"/>
                </a:lnTo>
                <a:lnTo>
                  <a:pt x="2489" y="1267"/>
                </a:lnTo>
                <a:lnTo>
                  <a:pt x="2485" y="1267"/>
                </a:lnTo>
                <a:lnTo>
                  <a:pt x="2480" y="1267"/>
                </a:lnTo>
                <a:lnTo>
                  <a:pt x="2466" y="1267"/>
                </a:lnTo>
                <a:lnTo>
                  <a:pt x="2458" y="1266"/>
                </a:lnTo>
                <a:lnTo>
                  <a:pt x="2453" y="1266"/>
                </a:lnTo>
                <a:lnTo>
                  <a:pt x="2436" y="1266"/>
                </a:lnTo>
                <a:lnTo>
                  <a:pt x="2431" y="1266"/>
                </a:lnTo>
                <a:lnTo>
                  <a:pt x="2430" y="1266"/>
                </a:lnTo>
                <a:lnTo>
                  <a:pt x="2423" y="1266"/>
                </a:lnTo>
                <a:lnTo>
                  <a:pt x="2421" y="1266"/>
                </a:lnTo>
                <a:lnTo>
                  <a:pt x="2418" y="1266"/>
                </a:lnTo>
                <a:lnTo>
                  <a:pt x="2412" y="1266"/>
                </a:lnTo>
                <a:lnTo>
                  <a:pt x="2411" y="1266"/>
                </a:lnTo>
                <a:lnTo>
                  <a:pt x="2405" y="1266"/>
                </a:lnTo>
                <a:lnTo>
                  <a:pt x="2401" y="1266"/>
                </a:lnTo>
                <a:lnTo>
                  <a:pt x="2390" y="1266"/>
                </a:lnTo>
                <a:lnTo>
                  <a:pt x="2389" y="1266"/>
                </a:lnTo>
                <a:lnTo>
                  <a:pt x="2378" y="1266"/>
                </a:lnTo>
                <a:lnTo>
                  <a:pt x="2372" y="1266"/>
                </a:lnTo>
                <a:lnTo>
                  <a:pt x="2368" y="1266"/>
                </a:lnTo>
                <a:lnTo>
                  <a:pt x="2367" y="1266"/>
                </a:lnTo>
                <a:lnTo>
                  <a:pt x="2362" y="1266"/>
                </a:lnTo>
                <a:lnTo>
                  <a:pt x="2361" y="1266"/>
                </a:lnTo>
                <a:lnTo>
                  <a:pt x="2360" y="1266"/>
                </a:lnTo>
                <a:lnTo>
                  <a:pt x="2359" y="1266"/>
                </a:lnTo>
                <a:lnTo>
                  <a:pt x="2358" y="1266"/>
                </a:lnTo>
                <a:lnTo>
                  <a:pt x="2357" y="1266"/>
                </a:lnTo>
                <a:lnTo>
                  <a:pt x="2354" y="1266"/>
                </a:lnTo>
                <a:lnTo>
                  <a:pt x="2347" y="1265"/>
                </a:lnTo>
                <a:lnTo>
                  <a:pt x="2346" y="1265"/>
                </a:lnTo>
                <a:lnTo>
                  <a:pt x="2345" y="1265"/>
                </a:lnTo>
                <a:lnTo>
                  <a:pt x="2341" y="1265"/>
                </a:lnTo>
                <a:lnTo>
                  <a:pt x="2338" y="1265"/>
                </a:lnTo>
                <a:lnTo>
                  <a:pt x="2329" y="1265"/>
                </a:lnTo>
                <a:lnTo>
                  <a:pt x="2328" y="1265"/>
                </a:lnTo>
                <a:lnTo>
                  <a:pt x="2326" y="1265"/>
                </a:lnTo>
                <a:lnTo>
                  <a:pt x="2325" y="1265"/>
                </a:lnTo>
                <a:lnTo>
                  <a:pt x="2324" y="1265"/>
                </a:lnTo>
                <a:lnTo>
                  <a:pt x="2314" y="1265"/>
                </a:lnTo>
                <a:lnTo>
                  <a:pt x="2312" y="1265"/>
                </a:lnTo>
                <a:lnTo>
                  <a:pt x="2309" y="1265"/>
                </a:lnTo>
                <a:lnTo>
                  <a:pt x="2307" y="1265"/>
                </a:lnTo>
                <a:lnTo>
                  <a:pt x="2306" y="1265"/>
                </a:lnTo>
                <a:lnTo>
                  <a:pt x="2304" y="1265"/>
                </a:lnTo>
                <a:lnTo>
                  <a:pt x="2304" y="1266"/>
                </a:lnTo>
                <a:lnTo>
                  <a:pt x="2304" y="1267"/>
                </a:lnTo>
                <a:lnTo>
                  <a:pt x="2304" y="1269"/>
                </a:lnTo>
                <a:lnTo>
                  <a:pt x="2304" y="1270"/>
                </a:lnTo>
                <a:lnTo>
                  <a:pt x="2304" y="1271"/>
                </a:lnTo>
                <a:lnTo>
                  <a:pt x="2304" y="1272"/>
                </a:lnTo>
                <a:lnTo>
                  <a:pt x="2304" y="1273"/>
                </a:lnTo>
                <a:lnTo>
                  <a:pt x="2304" y="1274"/>
                </a:lnTo>
                <a:lnTo>
                  <a:pt x="2304" y="1275"/>
                </a:lnTo>
                <a:lnTo>
                  <a:pt x="2304" y="1277"/>
                </a:lnTo>
                <a:lnTo>
                  <a:pt x="2304" y="1278"/>
                </a:lnTo>
                <a:lnTo>
                  <a:pt x="2304" y="1279"/>
                </a:lnTo>
                <a:lnTo>
                  <a:pt x="2303" y="1286"/>
                </a:lnTo>
                <a:lnTo>
                  <a:pt x="2303" y="1287"/>
                </a:lnTo>
                <a:lnTo>
                  <a:pt x="2303" y="1291"/>
                </a:lnTo>
                <a:lnTo>
                  <a:pt x="2303" y="1300"/>
                </a:lnTo>
                <a:lnTo>
                  <a:pt x="2303" y="1302"/>
                </a:lnTo>
                <a:lnTo>
                  <a:pt x="2303" y="1305"/>
                </a:lnTo>
                <a:lnTo>
                  <a:pt x="2303" y="1306"/>
                </a:lnTo>
                <a:lnTo>
                  <a:pt x="2303" y="1310"/>
                </a:lnTo>
                <a:lnTo>
                  <a:pt x="2303" y="1311"/>
                </a:lnTo>
                <a:lnTo>
                  <a:pt x="2303" y="1312"/>
                </a:lnTo>
                <a:lnTo>
                  <a:pt x="2303" y="1317"/>
                </a:lnTo>
                <a:lnTo>
                  <a:pt x="2303" y="1319"/>
                </a:lnTo>
                <a:lnTo>
                  <a:pt x="2303" y="1329"/>
                </a:lnTo>
                <a:lnTo>
                  <a:pt x="2302" y="1348"/>
                </a:lnTo>
                <a:lnTo>
                  <a:pt x="2302" y="1359"/>
                </a:lnTo>
                <a:lnTo>
                  <a:pt x="2302" y="1363"/>
                </a:lnTo>
                <a:lnTo>
                  <a:pt x="2302" y="1371"/>
                </a:lnTo>
                <a:lnTo>
                  <a:pt x="2301" y="1390"/>
                </a:lnTo>
                <a:lnTo>
                  <a:pt x="2301" y="1391"/>
                </a:lnTo>
                <a:lnTo>
                  <a:pt x="2294" y="1391"/>
                </a:lnTo>
                <a:lnTo>
                  <a:pt x="2293" y="1391"/>
                </a:lnTo>
                <a:lnTo>
                  <a:pt x="2292" y="1391"/>
                </a:lnTo>
                <a:lnTo>
                  <a:pt x="2291" y="1391"/>
                </a:lnTo>
                <a:lnTo>
                  <a:pt x="2288" y="1391"/>
                </a:lnTo>
                <a:lnTo>
                  <a:pt x="2286" y="1391"/>
                </a:lnTo>
                <a:lnTo>
                  <a:pt x="2285" y="1391"/>
                </a:lnTo>
                <a:lnTo>
                  <a:pt x="2283" y="1391"/>
                </a:lnTo>
                <a:lnTo>
                  <a:pt x="2282" y="1391"/>
                </a:lnTo>
                <a:lnTo>
                  <a:pt x="2281" y="1391"/>
                </a:lnTo>
                <a:lnTo>
                  <a:pt x="2272" y="1391"/>
                </a:lnTo>
                <a:lnTo>
                  <a:pt x="2266" y="1391"/>
                </a:lnTo>
                <a:lnTo>
                  <a:pt x="2263" y="1391"/>
                </a:lnTo>
                <a:lnTo>
                  <a:pt x="2260" y="1391"/>
                </a:lnTo>
                <a:lnTo>
                  <a:pt x="2257" y="1391"/>
                </a:lnTo>
                <a:lnTo>
                  <a:pt x="2256" y="1390"/>
                </a:lnTo>
                <a:lnTo>
                  <a:pt x="2249" y="1390"/>
                </a:lnTo>
                <a:lnTo>
                  <a:pt x="2243" y="1390"/>
                </a:lnTo>
                <a:lnTo>
                  <a:pt x="2239" y="1390"/>
                </a:lnTo>
                <a:lnTo>
                  <a:pt x="2230" y="1390"/>
                </a:lnTo>
                <a:lnTo>
                  <a:pt x="2219" y="1390"/>
                </a:lnTo>
                <a:lnTo>
                  <a:pt x="2216" y="1390"/>
                </a:lnTo>
                <a:lnTo>
                  <a:pt x="2214" y="1390"/>
                </a:lnTo>
                <a:lnTo>
                  <a:pt x="2206" y="1390"/>
                </a:lnTo>
                <a:lnTo>
                  <a:pt x="2203" y="1390"/>
                </a:lnTo>
                <a:lnTo>
                  <a:pt x="2199" y="1389"/>
                </a:lnTo>
                <a:lnTo>
                  <a:pt x="2198" y="1389"/>
                </a:lnTo>
                <a:lnTo>
                  <a:pt x="2190" y="1390"/>
                </a:lnTo>
                <a:lnTo>
                  <a:pt x="2187" y="1390"/>
                </a:lnTo>
                <a:lnTo>
                  <a:pt x="2186" y="1390"/>
                </a:lnTo>
                <a:lnTo>
                  <a:pt x="2179" y="1390"/>
                </a:lnTo>
                <a:lnTo>
                  <a:pt x="2178" y="1390"/>
                </a:lnTo>
                <a:lnTo>
                  <a:pt x="2174" y="1390"/>
                </a:lnTo>
                <a:lnTo>
                  <a:pt x="2171" y="1390"/>
                </a:lnTo>
                <a:lnTo>
                  <a:pt x="2169" y="1390"/>
                </a:lnTo>
                <a:lnTo>
                  <a:pt x="2161" y="1390"/>
                </a:lnTo>
                <a:lnTo>
                  <a:pt x="2160" y="1390"/>
                </a:lnTo>
                <a:lnTo>
                  <a:pt x="2156" y="1390"/>
                </a:lnTo>
                <a:lnTo>
                  <a:pt x="2155" y="1390"/>
                </a:lnTo>
                <a:lnTo>
                  <a:pt x="2152" y="1390"/>
                </a:lnTo>
                <a:lnTo>
                  <a:pt x="2151" y="1390"/>
                </a:lnTo>
                <a:lnTo>
                  <a:pt x="2148" y="1390"/>
                </a:lnTo>
                <a:lnTo>
                  <a:pt x="2140" y="1389"/>
                </a:lnTo>
                <a:lnTo>
                  <a:pt x="2137" y="1389"/>
                </a:lnTo>
                <a:lnTo>
                  <a:pt x="2134" y="1389"/>
                </a:lnTo>
                <a:lnTo>
                  <a:pt x="2126" y="1389"/>
                </a:lnTo>
                <a:lnTo>
                  <a:pt x="2121" y="1389"/>
                </a:lnTo>
                <a:lnTo>
                  <a:pt x="2117" y="1389"/>
                </a:lnTo>
                <a:lnTo>
                  <a:pt x="2113" y="1389"/>
                </a:lnTo>
                <a:lnTo>
                  <a:pt x="2112" y="1389"/>
                </a:lnTo>
                <a:lnTo>
                  <a:pt x="2093" y="1389"/>
                </a:lnTo>
                <a:lnTo>
                  <a:pt x="2092" y="1389"/>
                </a:lnTo>
                <a:lnTo>
                  <a:pt x="2091" y="1389"/>
                </a:lnTo>
                <a:lnTo>
                  <a:pt x="2090" y="1389"/>
                </a:lnTo>
                <a:lnTo>
                  <a:pt x="2088" y="1389"/>
                </a:lnTo>
                <a:lnTo>
                  <a:pt x="2086" y="1389"/>
                </a:lnTo>
                <a:lnTo>
                  <a:pt x="2078" y="1389"/>
                </a:lnTo>
                <a:lnTo>
                  <a:pt x="2076" y="1389"/>
                </a:lnTo>
                <a:lnTo>
                  <a:pt x="2075" y="1389"/>
                </a:lnTo>
                <a:lnTo>
                  <a:pt x="2073" y="1389"/>
                </a:lnTo>
                <a:lnTo>
                  <a:pt x="2071" y="1389"/>
                </a:lnTo>
                <a:lnTo>
                  <a:pt x="2070" y="1389"/>
                </a:lnTo>
                <a:lnTo>
                  <a:pt x="2066" y="1389"/>
                </a:lnTo>
                <a:lnTo>
                  <a:pt x="2065" y="1388"/>
                </a:lnTo>
                <a:lnTo>
                  <a:pt x="2064" y="1388"/>
                </a:lnTo>
                <a:lnTo>
                  <a:pt x="2061" y="1388"/>
                </a:lnTo>
                <a:lnTo>
                  <a:pt x="2060" y="1388"/>
                </a:lnTo>
                <a:lnTo>
                  <a:pt x="2058" y="1388"/>
                </a:lnTo>
                <a:lnTo>
                  <a:pt x="2053" y="1388"/>
                </a:lnTo>
                <a:lnTo>
                  <a:pt x="2051" y="1388"/>
                </a:lnTo>
                <a:lnTo>
                  <a:pt x="2050" y="1388"/>
                </a:lnTo>
                <a:lnTo>
                  <a:pt x="2047" y="1388"/>
                </a:lnTo>
                <a:lnTo>
                  <a:pt x="2045" y="1388"/>
                </a:lnTo>
                <a:lnTo>
                  <a:pt x="2033" y="1388"/>
                </a:lnTo>
                <a:lnTo>
                  <a:pt x="2028" y="1387"/>
                </a:lnTo>
                <a:lnTo>
                  <a:pt x="2027" y="1387"/>
                </a:lnTo>
                <a:lnTo>
                  <a:pt x="2026" y="1387"/>
                </a:lnTo>
                <a:lnTo>
                  <a:pt x="2025" y="1387"/>
                </a:lnTo>
                <a:lnTo>
                  <a:pt x="2022" y="1387"/>
                </a:lnTo>
                <a:lnTo>
                  <a:pt x="2021" y="1387"/>
                </a:lnTo>
                <a:lnTo>
                  <a:pt x="2016" y="1387"/>
                </a:lnTo>
                <a:lnTo>
                  <a:pt x="2015" y="1387"/>
                </a:lnTo>
                <a:lnTo>
                  <a:pt x="2014" y="1387"/>
                </a:lnTo>
                <a:lnTo>
                  <a:pt x="2013" y="1387"/>
                </a:lnTo>
                <a:lnTo>
                  <a:pt x="2007" y="1386"/>
                </a:lnTo>
                <a:lnTo>
                  <a:pt x="2000" y="1386"/>
                </a:lnTo>
                <a:lnTo>
                  <a:pt x="1989" y="1386"/>
                </a:lnTo>
                <a:lnTo>
                  <a:pt x="1984" y="1386"/>
                </a:lnTo>
                <a:lnTo>
                  <a:pt x="1983" y="1386"/>
                </a:lnTo>
                <a:lnTo>
                  <a:pt x="1980" y="1386"/>
                </a:lnTo>
                <a:lnTo>
                  <a:pt x="1979" y="1386"/>
                </a:lnTo>
                <a:lnTo>
                  <a:pt x="1978" y="1386"/>
                </a:lnTo>
                <a:lnTo>
                  <a:pt x="1973" y="1386"/>
                </a:lnTo>
                <a:lnTo>
                  <a:pt x="1964" y="1386"/>
                </a:lnTo>
                <a:lnTo>
                  <a:pt x="1959" y="1386"/>
                </a:lnTo>
                <a:lnTo>
                  <a:pt x="1955" y="1386"/>
                </a:lnTo>
                <a:lnTo>
                  <a:pt x="1954" y="1386"/>
                </a:lnTo>
                <a:lnTo>
                  <a:pt x="1953" y="1386"/>
                </a:lnTo>
                <a:lnTo>
                  <a:pt x="1949" y="1386"/>
                </a:lnTo>
                <a:lnTo>
                  <a:pt x="1948" y="1386"/>
                </a:lnTo>
                <a:lnTo>
                  <a:pt x="1947" y="1386"/>
                </a:lnTo>
                <a:lnTo>
                  <a:pt x="1946" y="1386"/>
                </a:lnTo>
                <a:lnTo>
                  <a:pt x="1945" y="1386"/>
                </a:lnTo>
                <a:lnTo>
                  <a:pt x="1943" y="1386"/>
                </a:lnTo>
                <a:lnTo>
                  <a:pt x="1940" y="1386"/>
                </a:lnTo>
                <a:lnTo>
                  <a:pt x="1933" y="1386"/>
                </a:lnTo>
                <a:lnTo>
                  <a:pt x="1931" y="1386"/>
                </a:lnTo>
                <a:lnTo>
                  <a:pt x="1930" y="1386"/>
                </a:lnTo>
                <a:lnTo>
                  <a:pt x="1928" y="1386"/>
                </a:lnTo>
                <a:lnTo>
                  <a:pt x="1927" y="1386"/>
                </a:lnTo>
                <a:lnTo>
                  <a:pt x="1926" y="1386"/>
                </a:lnTo>
                <a:lnTo>
                  <a:pt x="1922" y="1386"/>
                </a:lnTo>
                <a:lnTo>
                  <a:pt x="1921" y="1386"/>
                </a:lnTo>
                <a:lnTo>
                  <a:pt x="1921" y="1387"/>
                </a:lnTo>
                <a:lnTo>
                  <a:pt x="1921" y="1388"/>
                </a:lnTo>
                <a:lnTo>
                  <a:pt x="1921" y="1391"/>
                </a:lnTo>
                <a:lnTo>
                  <a:pt x="1921" y="1392"/>
                </a:lnTo>
                <a:lnTo>
                  <a:pt x="1921" y="1395"/>
                </a:lnTo>
                <a:lnTo>
                  <a:pt x="1921" y="1397"/>
                </a:lnTo>
                <a:lnTo>
                  <a:pt x="1921" y="1399"/>
                </a:lnTo>
                <a:lnTo>
                  <a:pt x="1921" y="1404"/>
                </a:lnTo>
                <a:lnTo>
                  <a:pt x="1921" y="1407"/>
                </a:lnTo>
                <a:lnTo>
                  <a:pt x="1921" y="1411"/>
                </a:lnTo>
                <a:lnTo>
                  <a:pt x="1921" y="1413"/>
                </a:lnTo>
                <a:lnTo>
                  <a:pt x="1921" y="1415"/>
                </a:lnTo>
                <a:lnTo>
                  <a:pt x="1921" y="1416"/>
                </a:lnTo>
                <a:lnTo>
                  <a:pt x="1921" y="1417"/>
                </a:lnTo>
                <a:lnTo>
                  <a:pt x="1921" y="1419"/>
                </a:lnTo>
                <a:lnTo>
                  <a:pt x="1921" y="1420"/>
                </a:lnTo>
                <a:lnTo>
                  <a:pt x="1921" y="1421"/>
                </a:lnTo>
                <a:lnTo>
                  <a:pt x="1921" y="1422"/>
                </a:lnTo>
                <a:lnTo>
                  <a:pt x="1921" y="1424"/>
                </a:lnTo>
                <a:lnTo>
                  <a:pt x="1921" y="1425"/>
                </a:lnTo>
                <a:lnTo>
                  <a:pt x="1921" y="1428"/>
                </a:lnTo>
                <a:lnTo>
                  <a:pt x="1921" y="1429"/>
                </a:lnTo>
                <a:lnTo>
                  <a:pt x="1921" y="1431"/>
                </a:lnTo>
                <a:lnTo>
                  <a:pt x="1921" y="1432"/>
                </a:lnTo>
                <a:lnTo>
                  <a:pt x="1921" y="1433"/>
                </a:lnTo>
                <a:lnTo>
                  <a:pt x="1921" y="1434"/>
                </a:lnTo>
                <a:lnTo>
                  <a:pt x="1921" y="1436"/>
                </a:lnTo>
                <a:lnTo>
                  <a:pt x="1921" y="1438"/>
                </a:lnTo>
                <a:lnTo>
                  <a:pt x="1921" y="1440"/>
                </a:lnTo>
                <a:lnTo>
                  <a:pt x="1921" y="1442"/>
                </a:lnTo>
                <a:lnTo>
                  <a:pt x="1921" y="1445"/>
                </a:lnTo>
                <a:lnTo>
                  <a:pt x="1921" y="1446"/>
                </a:lnTo>
                <a:lnTo>
                  <a:pt x="1921" y="1447"/>
                </a:lnTo>
                <a:lnTo>
                  <a:pt x="1921" y="1449"/>
                </a:lnTo>
                <a:lnTo>
                  <a:pt x="1921" y="1450"/>
                </a:lnTo>
                <a:lnTo>
                  <a:pt x="1921" y="1453"/>
                </a:lnTo>
                <a:lnTo>
                  <a:pt x="1921" y="1456"/>
                </a:lnTo>
                <a:lnTo>
                  <a:pt x="1921" y="1459"/>
                </a:lnTo>
                <a:lnTo>
                  <a:pt x="1921" y="1462"/>
                </a:lnTo>
                <a:lnTo>
                  <a:pt x="1921" y="1465"/>
                </a:lnTo>
                <a:lnTo>
                  <a:pt x="1921" y="1466"/>
                </a:lnTo>
                <a:lnTo>
                  <a:pt x="1921" y="1469"/>
                </a:lnTo>
                <a:lnTo>
                  <a:pt x="1921" y="1470"/>
                </a:lnTo>
                <a:lnTo>
                  <a:pt x="1921" y="1472"/>
                </a:lnTo>
                <a:lnTo>
                  <a:pt x="1921" y="1479"/>
                </a:lnTo>
                <a:lnTo>
                  <a:pt x="1921" y="1480"/>
                </a:lnTo>
                <a:lnTo>
                  <a:pt x="1921" y="1482"/>
                </a:lnTo>
                <a:lnTo>
                  <a:pt x="1921" y="1483"/>
                </a:lnTo>
                <a:lnTo>
                  <a:pt x="1921" y="1486"/>
                </a:lnTo>
                <a:lnTo>
                  <a:pt x="1921" y="1491"/>
                </a:lnTo>
                <a:lnTo>
                  <a:pt x="1921" y="1493"/>
                </a:lnTo>
                <a:lnTo>
                  <a:pt x="1921" y="1495"/>
                </a:lnTo>
                <a:lnTo>
                  <a:pt x="1921" y="1497"/>
                </a:lnTo>
                <a:lnTo>
                  <a:pt x="1921" y="1503"/>
                </a:lnTo>
                <a:lnTo>
                  <a:pt x="1921" y="1505"/>
                </a:lnTo>
                <a:lnTo>
                  <a:pt x="1921" y="1507"/>
                </a:lnTo>
                <a:lnTo>
                  <a:pt x="1920" y="1513"/>
                </a:lnTo>
                <a:lnTo>
                  <a:pt x="1920" y="1515"/>
                </a:lnTo>
                <a:lnTo>
                  <a:pt x="1919" y="1515"/>
                </a:lnTo>
                <a:lnTo>
                  <a:pt x="1912" y="1515"/>
                </a:lnTo>
                <a:lnTo>
                  <a:pt x="1910" y="1515"/>
                </a:lnTo>
                <a:lnTo>
                  <a:pt x="1904" y="1515"/>
                </a:lnTo>
                <a:lnTo>
                  <a:pt x="1903" y="1515"/>
                </a:lnTo>
                <a:lnTo>
                  <a:pt x="1900" y="1515"/>
                </a:lnTo>
                <a:lnTo>
                  <a:pt x="1898" y="1515"/>
                </a:lnTo>
                <a:lnTo>
                  <a:pt x="1897" y="1515"/>
                </a:lnTo>
                <a:lnTo>
                  <a:pt x="1890" y="1515"/>
                </a:lnTo>
                <a:lnTo>
                  <a:pt x="1888" y="1515"/>
                </a:lnTo>
                <a:lnTo>
                  <a:pt x="1887" y="1515"/>
                </a:lnTo>
                <a:lnTo>
                  <a:pt x="1886" y="1515"/>
                </a:lnTo>
                <a:lnTo>
                  <a:pt x="1884" y="1515"/>
                </a:lnTo>
                <a:lnTo>
                  <a:pt x="1883" y="1515"/>
                </a:lnTo>
                <a:lnTo>
                  <a:pt x="1880" y="1515"/>
                </a:lnTo>
                <a:lnTo>
                  <a:pt x="1879" y="1515"/>
                </a:lnTo>
                <a:lnTo>
                  <a:pt x="1878" y="1515"/>
                </a:lnTo>
                <a:lnTo>
                  <a:pt x="1862" y="1514"/>
                </a:lnTo>
                <a:lnTo>
                  <a:pt x="1857" y="1514"/>
                </a:lnTo>
                <a:lnTo>
                  <a:pt x="1851" y="1514"/>
                </a:lnTo>
                <a:lnTo>
                  <a:pt x="1848" y="1514"/>
                </a:lnTo>
                <a:lnTo>
                  <a:pt x="1845" y="1514"/>
                </a:lnTo>
                <a:lnTo>
                  <a:pt x="1843" y="1514"/>
                </a:lnTo>
                <a:lnTo>
                  <a:pt x="1840" y="1514"/>
                </a:lnTo>
                <a:lnTo>
                  <a:pt x="1837" y="1514"/>
                </a:lnTo>
                <a:lnTo>
                  <a:pt x="1835" y="1514"/>
                </a:lnTo>
                <a:lnTo>
                  <a:pt x="1833" y="1514"/>
                </a:lnTo>
                <a:lnTo>
                  <a:pt x="1831" y="1514"/>
                </a:lnTo>
                <a:lnTo>
                  <a:pt x="1829" y="1514"/>
                </a:lnTo>
                <a:lnTo>
                  <a:pt x="1828" y="1514"/>
                </a:lnTo>
                <a:lnTo>
                  <a:pt x="1826" y="1514"/>
                </a:lnTo>
                <a:lnTo>
                  <a:pt x="1824" y="1514"/>
                </a:lnTo>
                <a:lnTo>
                  <a:pt x="1820" y="1514"/>
                </a:lnTo>
                <a:lnTo>
                  <a:pt x="1819" y="1514"/>
                </a:lnTo>
                <a:lnTo>
                  <a:pt x="1818" y="1514"/>
                </a:lnTo>
                <a:lnTo>
                  <a:pt x="1817" y="1514"/>
                </a:lnTo>
                <a:lnTo>
                  <a:pt x="1815" y="1514"/>
                </a:lnTo>
                <a:lnTo>
                  <a:pt x="1814" y="1514"/>
                </a:lnTo>
                <a:lnTo>
                  <a:pt x="1812" y="1514"/>
                </a:lnTo>
                <a:lnTo>
                  <a:pt x="1809" y="1514"/>
                </a:lnTo>
                <a:lnTo>
                  <a:pt x="1807" y="1514"/>
                </a:lnTo>
                <a:lnTo>
                  <a:pt x="1805" y="1514"/>
                </a:lnTo>
                <a:lnTo>
                  <a:pt x="1803" y="1514"/>
                </a:lnTo>
                <a:lnTo>
                  <a:pt x="1802" y="1514"/>
                </a:lnTo>
                <a:lnTo>
                  <a:pt x="1801" y="1514"/>
                </a:lnTo>
                <a:lnTo>
                  <a:pt x="1800" y="1514"/>
                </a:lnTo>
                <a:lnTo>
                  <a:pt x="1799" y="1514"/>
                </a:lnTo>
                <a:lnTo>
                  <a:pt x="1795" y="1513"/>
                </a:lnTo>
                <a:lnTo>
                  <a:pt x="1794" y="1513"/>
                </a:lnTo>
                <a:lnTo>
                  <a:pt x="1793" y="1513"/>
                </a:lnTo>
                <a:lnTo>
                  <a:pt x="1792" y="1513"/>
                </a:lnTo>
                <a:lnTo>
                  <a:pt x="1791" y="1513"/>
                </a:lnTo>
                <a:lnTo>
                  <a:pt x="1789" y="1513"/>
                </a:lnTo>
                <a:lnTo>
                  <a:pt x="1788" y="1513"/>
                </a:lnTo>
                <a:lnTo>
                  <a:pt x="1786" y="1513"/>
                </a:lnTo>
                <a:lnTo>
                  <a:pt x="1784" y="1513"/>
                </a:lnTo>
                <a:lnTo>
                  <a:pt x="1782" y="1513"/>
                </a:lnTo>
                <a:lnTo>
                  <a:pt x="1781" y="1513"/>
                </a:lnTo>
                <a:lnTo>
                  <a:pt x="1780" y="1513"/>
                </a:lnTo>
                <a:lnTo>
                  <a:pt x="1779" y="1513"/>
                </a:lnTo>
                <a:lnTo>
                  <a:pt x="1776" y="1513"/>
                </a:lnTo>
                <a:lnTo>
                  <a:pt x="1773" y="1513"/>
                </a:lnTo>
                <a:lnTo>
                  <a:pt x="1772" y="1513"/>
                </a:lnTo>
                <a:lnTo>
                  <a:pt x="1771" y="1513"/>
                </a:lnTo>
                <a:lnTo>
                  <a:pt x="1771" y="1514"/>
                </a:lnTo>
                <a:lnTo>
                  <a:pt x="1768" y="1513"/>
                </a:lnTo>
                <a:lnTo>
                  <a:pt x="1766" y="1513"/>
                </a:lnTo>
                <a:lnTo>
                  <a:pt x="1765" y="1513"/>
                </a:lnTo>
                <a:lnTo>
                  <a:pt x="1760" y="1513"/>
                </a:lnTo>
                <a:lnTo>
                  <a:pt x="1755" y="1513"/>
                </a:lnTo>
                <a:lnTo>
                  <a:pt x="1754" y="1513"/>
                </a:lnTo>
                <a:lnTo>
                  <a:pt x="1752" y="1513"/>
                </a:lnTo>
                <a:lnTo>
                  <a:pt x="1749" y="1513"/>
                </a:lnTo>
                <a:lnTo>
                  <a:pt x="1748" y="1513"/>
                </a:lnTo>
                <a:lnTo>
                  <a:pt x="1747" y="1513"/>
                </a:lnTo>
                <a:lnTo>
                  <a:pt x="1746" y="1513"/>
                </a:lnTo>
                <a:lnTo>
                  <a:pt x="1743" y="1513"/>
                </a:lnTo>
                <a:lnTo>
                  <a:pt x="1740" y="1513"/>
                </a:lnTo>
                <a:lnTo>
                  <a:pt x="1739" y="1513"/>
                </a:lnTo>
                <a:lnTo>
                  <a:pt x="1738" y="1513"/>
                </a:lnTo>
                <a:lnTo>
                  <a:pt x="1737" y="1513"/>
                </a:lnTo>
                <a:lnTo>
                  <a:pt x="1734" y="1513"/>
                </a:lnTo>
                <a:lnTo>
                  <a:pt x="1733" y="1513"/>
                </a:lnTo>
                <a:lnTo>
                  <a:pt x="1732" y="1513"/>
                </a:lnTo>
                <a:lnTo>
                  <a:pt x="1731" y="1513"/>
                </a:lnTo>
                <a:lnTo>
                  <a:pt x="1730" y="1513"/>
                </a:lnTo>
                <a:lnTo>
                  <a:pt x="1729" y="1513"/>
                </a:lnTo>
                <a:lnTo>
                  <a:pt x="1726" y="1515"/>
                </a:lnTo>
                <a:lnTo>
                  <a:pt x="1721" y="1522"/>
                </a:lnTo>
                <a:lnTo>
                  <a:pt x="1719" y="1523"/>
                </a:lnTo>
                <a:lnTo>
                  <a:pt x="1719" y="1524"/>
                </a:lnTo>
                <a:lnTo>
                  <a:pt x="1717" y="1524"/>
                </a:lnTo>
                <a:lnTo>
                  <a:pt x="1714" y="1528"/>
                </a:lnTo>
                <a:lnTo>
                  <a:pt x="1707" y="1534"/>
                </a:lnTo>
                <a:lnTo>
                  <a:pt x="1706" y="1534"/>
                </a:lnTo>
                <a:lnTo>
                  <a:pt x="1706" y="1536"/>
                </a:lnTo>
                <a:lnTo>
                  <a:pt x="1705" y="1537"/>
                </a:lnTo>
                <a:lnTo>
                  <a:pt x="1700" y="1540"/>
                </a:lnTo>
                <a:lnTo>
                  <a:pt x="1700" y="1541"/>
                </a:lnTo>
                <a:lnTo>
                  <a:pt x="1699" y="1541"/>
                </a:lnTo>
                <a:lnTo>
                  <a:pt x="1699" y="1542"/>
                </a:lnTo>
                <a:lnTo>
                  <a:pt x="1698" y="1542"/>
                </a:lnTo>
                <a:lnTo>
                  <a:pt x="1697" y="1545"/>
                </a:lnTo>
                <a:lnTo>
                  <a:pt x="1696" y="1546"/>
                </a:lnTo>
                <a:lnTo>
                  <a:pt x="1695" y="1547"/>
                </a:lnTo>
                <a:lnTo>
                  <a:pt x="1695" y="1548"/>
                </a:lnTo>
                <a:lnTo>
                  <a:pt x="1694" y="1548"/>
                </a:lnTo>
                <a:lnTo>
                  <a:pt x="1693" y="1549"/>
                </a:lnTo>
                <a:lnTo>
                  <a:pt x="1693" y="1550"/>
                </a:lnTo>
                <a:lnTo>
                  <a:pt x="1691" y="1550"/>
                </a:lnTo>
                <a:lnTo>
                  <a:pt x="1687" y="1555"/>
                </a:lnTo>
                <a:lnTo>
                  <a:pt x="1685" y="1557"/>
                </a:lnTo>
                <a:lnTo>
                  <a:pt x="1685" y="1558"/>
                </a:lnTo>
                <a:lnTo>
                  <a:pt x="1677" y="1566"/>
                </a:lnTo>
                <a:lnTo>
                  <a:pt x="1676" y="1567"/>
                </a:lnTo>
                <a:lnTo>
                  <a:pt x="1672" y="1570"/>
                </a:lnTo>
                <a:lnTo>
                  <a:pt x="1671" y="1571"/>
                </a:lnTo>
                <a:lnTo>
                  <a:pt x="1670" y="1573"/>
                </a:lnTo>
                <a:lnTo>
                  <a:pt x="1669" y="1574"/>
                </a:lnTo>
                <a:lnTo>
                  <a:pt x="1667" y="1576"/>
                </a:lnTo>
                <a:lnTo>
                  <a:pt x="1667" y="1578"/>
                </a:lnTo>
                <a:lnTo>
                  <a:pt x="1663" y="1579"/>
                </a:lnTo>
                <a:lnTo>
                  <a:pt x="1654" y="1588"/>
                </a:lnTo>
                <a:lnTo>
                  <a:pt x="1645" y="1598"/>
                </a:lnTo>
                <a:lnTo>
                  <a:pt x="1644" y="1598"/>
                </a:lnTo>
                <a:lnTo>
                  <a:pt x="1643" y="1600"/>
                </a:lnTo>
                <a:lnTo>
                  <a:pt x="1642" y="1600"/>
                </a:lnTo>
                <a:lnTo>
                  <a:pt x="1642" y="1601"/>
                </a:lnTo>
                <a:lnTo>
                  <a:pt x="1641" y="1601"/>
                </a:lnTo>
                <a:lnTo>
                  <a:pt x="1639" y="1603"/>
                </a:lnTo>
                <a:lnTo>
                  <a:pt x="1639" y="1604"/>
                </a:lnTo>
                <a:lnTo>
                  <a:pt x="1638" y="1604"/>
                </a:lnTo>
                <a:lnTo>
                  <a:pt x="1637" y="1605"/>
                </a:lnTo>
                <a:lnTo>
                  <a:pt x="1637" y="1606"/>
                </a:lnTo>
                <a:lnTo>
                  <a:pt x="1635" y="1608"/>
                </a:lnTo>
                <a:lnTo>
                  <a:pt x="1634" y="1608"/>
                </a:lnTo>
                <a:lnTo>
                  <a:pt x="1634" y="1609"/>
                </a:lnTo>
                <a:lnTo>
                  <a:pt x="1634" y="1612"/>
                </a:lnTo>
                <a:lnTo>
                  <a:pt x="1631" y="1612"/>
                </a:lnTo>
                <a:lnTo>
                  <a:pt x="1630" y="1612"/>
                </a:lnTo>
                <a:lnTo>
                  <a:pt x="1630" y="1613"/>
                </a:lnTo>
                <a:lnTo>
                  <a:pt x="1629" y="1613"/>
                </a:lnTo>
                <a:lnTo>
                  <a:pt x="1629" y="1614"/>
                </a:lnTo>
                <a:lnTo>
                  <a:pt x="1628" y="1614"/>
                </a:lnTo>
                <a:lnTo>
                  <a:pt x="1628" y="1615"/>
                </a:lnTo>
                <a:lnTo>
                  <a:pt x="1625" y="1617"/>
                </a:lnTo>
                <a:lnTo>
                  <a:pt x="1625" y="1620"/>
                </a:lnTo>
                <a:lnTo>
                  <a:pt x="1624" y="1620"/>
                </a:lnTo>
                <a:lnTo>
                  <a:pt x="1622" y="1620"/>
                </a:lnTo>
                <a:lnTo>
                  <a:pt x="1621" y="1620"/>
                </a:lnTo>
                <a:lnTo>
                  <a:pt x="1621" y="1621"/>
                </a:lnTo>
                <a:lnTo>
                  <a:pt x="1621" y="1622"/>
                </a:lnTo>
                <a:lnTo>
                  <a:pt x="1613" y="1631"/>
                </a:lnTo>
                <a:lnTo>
                  <a:pt x="1612" y="1631"/>
                </a:lnTo>
                <a:lnTo>
                  <a:pt x="1611" y="1632"/>
                </a:lnTo>
                <a:lnTo>
                  <a:pt x="1610" y="1633"/>
                </a:lnTo>
                <a:lnTo>
                  <a:pt x="1609" y="1634"/>
                </a:lnTo>
                <a:lnTo>
                  <a:pt x="1603" y="1640"/>
                </a:lnTo>
                <a:lnTo>
                  <a:pt x="1602" y="1641"/>
                </a:lnTo>
                <a:lnTo>
                  <a:pt x="1601" y="1641"/>
                </a:lnTo>
                <a:lnTo>
                  <a:pt x="1601" y="1642"/>
                </a:lnTo>
                <a:lnTo>
                  <a:pt x="1600" y="1643"/>
                </a:lnTo>
                <a:lnTo>
                  <a:pt x="1599" y="1643"/>
                </a:lnTo>
                <a:lnTo>
                  <a:pt x="1599" y="1645"/>
                </a:lnTo>
                <a:lnTo>
                  <a:pt x="1596" y="1647"/>
                </a:lnTo>
                <a:lnTo>
                  <a:pt x="1595" y="1647"/>
                </a:lnTo>
                <a:lnTo>
                  <a:pt x="1595" y="1648"/>
                </a:lnTo>
                <a:lnTo>
                  <a:pt x="1592" y="1650"/>
                </a:lnTo>
                <a:lnTo>
                  <a:pt x="1591" y="1651"/>
                </a:lnTo>
                <a:lnTo>
                  <a:pt x="1591" y="1653"/>
                </a:lnTo>
                <a:lnTo>
                  <a:pt x="1590" y="1653"/>
                </a:lnTo>
                <a:lnTo>
                  <a:pt x="1590" y="1654"/>
                </a:lnTo>
                <a:lnTo>
                  <a:pt x="1587" y="1656"/>
                </a:lnTo>
                <a:lnTo>
                  <a:pt x="1586" y="1656"/>
                </a:lnTo>
                <a:lnTo>
                  <a:pt x="1585" y="1658"/>
                </a:lnTo>
                <a:lnTo>
                  <a:pt x="1584" y="1658"/>
                </a:lnTo>
                <a:lnTo>
                  <a:pt x="1583" y="1659"/>
                </a:lnTo>
                <a:lnTo>
                  <a:pt x="1581" y="1662"/>
                </a:lnTo>
                <a:lnTo>
                  <a:pt x="1579" y="1662"/>
                </a:lnTo>
                <a:lnTo>
                  <a:pt x="1578" y="1663"/>
                </a:lnTo>
                <a:lnTo>
                  <a:pt x="1578" y="1664"/>
                </a:lnTo>
                <a:lnTo>
                  <a:pt x="1577" y="1665"/>
                </a:lnTo>
                <a:lnTo>
                  <a:pt x="1572" y="1671"/>
                </a:lnTo>
                <a:lnTo>
                  <a:pt x="1569" y="1672"/>
                </a:lnTo>
                <a:lnTo>
                  <a:pt x="1568" y="1673"/>
                </a:lnTo>
                <a:lnTo>
                  <a:pt x="1565" y="1675"/>
                </a:lnTo>
                <a:lnTo>
                  <a:pt x="1564" y="1676"/>
                </a:lnTo>
                <a:lnTo>
                  <a:pt x="1564" y="1677"/>
                </a:lnTo>
                <a:lnTo>
                  <a:pt x="1561" y="1679"/>
                </a:lnTo>
                <a:lnTo>
                  <a:pt x="1561" y="1680"/>
                </a:lnTo>
                <a:lnTo>
                  <a:pt x="1560" y="1680"/>
                </a:lnTo>
                <a:lnTo>
                  <a:pt x="1559" y="1682"/>
                </a:lnTo>
                <a:lnTo>
                  <a:pt x="1558" y="1682"/>
                </a:lnTo>
                <a:lnTo>
                  <a:pt x="1556" y="1684"/>
                </a:lnTo>
                <a:lnTo>
                  <a:pt x="1548" y="1691"/>
                </a:lnTo>
                <a:lnTo>
                  <a:pt x="1546" y="1693"/>
                </a:lnTo>
                <a:lnTo>
                  <a:pt x="1546" y="1695"/>
                </a:lnTo>
                <a:lnTo>
                  <a:pt x="1543" y="1696"/>
                </a:lnTo>
                <a:lnTo>
                  <a:pt x="1535" y="1704"/>
                </a:lnTo>
                <a:lnTo>
                  <a:pt x="1533" y="1706"/>
                </a:lnTo>
                <a:lnTo>
                  <a:pt x="1532" y="1707"/>
                </a:lnTo>
                <a:lnTo>
                  <a:pt x="1530" y="1709"/>
                </a:lnTo>
                <a:lnTo>
                  <a:pt x="1529" y="1709"/>
                </a:lnTo>
                <a:lnTo>
                  <a:pt x="1529" y="1710"/>
                </a:lnTo>
                <a:lnTo>
                  <a:pt x="1527" y="1712"/>
                </a:lnTo>
                <a:lnTo>
                  <a:pt x="1526" y="1712"/>
                </a:lnTo>
                <a:lnTo>
                  <a:pt x="1525" y="1713"/>
                </a:lnTo>
                <a:lnTo>
                  <a:pt x="1523" y="1715"/>
                </a:lnTo>
                <a:lnTo>
                  <a:pt x="1522" y="1716"/>
                </a:lnTo>
                <a:lnTo>
                  <a:pt x="1521" y="1717"/>
                </a:lnTo>
                <a:lnTo>
                  <a:pt x="1519" y="1717"/>
                </a:lnTo>
                <a:lnTo>
                  <a:pt x="1519" y="1718"/>
                </a:lnTo>
                <a:lnTo>
                  <a:pt x="1518" y="1720"/>
                </a:lnTo>
                <a:lnTo>
                  <a:pt x="1517" y="1721"/>
                </a:lnTo>
                <a:lnTo>
                  <a:pt x="1516" y="1721"/>
                </a:lnTo>
                <a:lnTo>
                  <a:pt x="1515" y="1723"/>
                </a:lnTo>
                <a:lnTo>
                  <a:pt x="1514" y="1724"/>
                </a:lnTo>
                <a:lnTo>
                  <a:pt x="1513" y="1725"/>
                </a:lnTo>
                <a:lnTo>
                  <a:pt x="1510" y="1727"/>
                </a:lnTo>
                <a:lnTo>
                  <a:pt x="1509" y="1727"/>
                </a:lnTo>
                <a:lnTo>
                  <a:pt x="1508" y="1729"/>
                </a:lnTo>
                <a:lnTo>
                  <a:pt x="1506" y="1731"/>
                </a:lnTo>
                <a:lnTo>
                  <a:pt x="1505" y="1732"/>
                </a:lnTo>
                <a:lnTo>
                  <a:pt x="1501" y="1735"/>
                </a:lnTo>
                <a:lnTo>
                  <a:pt x="1498" y="1739"/>
                </a:lnTo>
                <a:lnTo>
                  <a:pt x="1497" y="1739"/>
                </a:lnTo>
                <a:lnTo>
                  <a:pt x="1497" y="1740"/>
                </a:lnTo>
                <a:lnTo>
                  <a:pt x="1496" y="1740"/>
                </a:lnTo>
                <a:lnTo>
                  <a:pt x="1493" y="1742"/>
                </a:lnTo>
                <a:lnTo>
                  <a:pt x="1491" y="1744"/>
                </a:lnTo>
                <a:lnTo>
                  <a:pt x="1491" y="1746"/>
                </a:lnTo>
                <a:lnTo>
                  <a:pt x="1490" y="1746"/>
                </a:lnTo>
                <a:lnTo>
                  <a:pt x="1490" y="1744"/>
                </a:lnTo>
                <a:lnTo>
                  <a:pt x="1489" y="1743"/>
                </a:lnTo>
                <a:lnTo>
                  <a:pt x="1489" y="1742"/>
                </a:lnTo>
                <a:lnTo>
                  <a:pt x="1489" y="1741"/>
                </a:lnTo>
                <a:lnTo>
                  <a:pt x="1489" y="1740"/>
                </a:lnTo>
                <a:lnTo>
                  <a:pt x="1489" y="1739"/>
                </a:lnTo>
                <a:lnTo>
                  <a:pt x="1488" y="1739"/>
                </a:lnTo>
                <a:lnTo>
                  <a:pt x="1488" y="1738"/>
                </a:lnTo>
                <a:lnTo>
                  <a:pt x="1487" y="1738"/>
                </a:lnTo>
                <a:lnTo>
                  <a:pt x="1486" y="1738"/>
                </a:lnTo>
                <a:lnTo>
                  <a:pt x="1486" y="1737"/>
                </a:lnTo>
                <a:lnTo>
                  <a:pt x="1484" y="1737"/>
                </a:lnTo>
                <a:lnTo>
                  <a:pt x="1484" y="1735"/>
                </a:lnTo>
                <a:lnTo>
                  <a:pt x="1483" y="1735"/>
                </a:lnTo>
                <a:lnTo>
                  <a:pt x="1483" y="1734"/>
                </a:lnTo>
                <a:lnTo>
                  <a:pt x="1483" y="1733"/>
                </a:lnTo>
                <a:lnTo>
                  <a:pt x="1483" y="1732"/>
                </a:lnTo>
                <a:lnTo>
                  <a:pt x="1484" y="1732"/>
                </a:lnTo>
                <a:lnTo>
                  <a:pt x="1484" y="1731"/>
                </a:lnTo>
                <a:lnTo>
                  <a:pt x="1486" y="1731"/>
                </a:lnTo>
                <a:lnTo>
                  <a:pt x="1486" y="1730"/>
                </a:lnTo>
                <a:lnTo>
                  <a:pt x="1486" y="1729"/>
                </a:lnTo>
                <a:lnTo>
                  <a:pt x="1486" y="1727"/>
                </a:lnTo>
                <a:lnTo>
                  <a:pt x="1484" y="1727"/>
                </a:lnTo>
                <a:lnTo>
                  <a:pt x="1483" y="1727"/>
                </a:lnTo>
                <a:lnTo>
                  <a:pt x="1482" y="1727"/>
                </a:lnTo>
                <a:lnTo>
                  <a:pt x="1481" y="1729"/>
                </a:lnTo>
                <a:lnTo>
                  <a:pt x="1480" y="1729"/>
                </a:lnTo>
                <a:lnTo>
                  <a:pt x="1479" y="1729"/>
                </a:lnTo>
                <a:lnTo>
                  <a:pt x="1478" y="1729"/>
                </a:lnTo>
                <a:lnTo>
                  <a:pt x="1477" y="1730"/>
                </a:lnTo>
                <a:lnTo>
                  <a:pt x="1475" y="1730"/>
                </a:lnTo>
                <a:lnTo>
                  <a:pt x="1474" y="1730"/>
                </a:lnTo>
                <a:lnTo>
                  <a:pt x="1473" y="1730"/>
                </a:lnTo>
                <a:lnTo>
                  <a:pt x="1472" y="1730"/>
                </a:lnTo>
                <a:lnTo>
                  <a:pt x="1472" y="1731"/>
                </a:lnTo>
                <a:lnTo>
                  <a:pt x="1471" y="1731"/>
                </a:lnTo>
                <a:lnTo>
                  <a:pt x="1471" y="1732"/>
                </a:lnTo>
                <a:lnTo>
                  <a:pt x="1471" y="1733"/>
                </a:lnTo>
                <a:lnTo>
                  <a:pt x="1470" y="1733"/>
                </a:lnTo>
                <a:lnTo>
                  <a:pt x="1469" y="1734"/>
                </a:lnTo>
                <a:lnTo>
                  <a:pt x="1467" y="1734"/>
                </a:lnTo>
                <a:lnTo>
                  <a:pt x="1467" y="1735"/>
                </a:lnTo>
                <a:lnTo>
                  <a:pt x="1466" y="1735"/>
                </a:lnTo>
                <a:lnTo>
                  <a:pt x="1465" y="1735"/>
                </a:lnTo>
                <a:lnTo>
                  <a:pt x="1463" y="1735"/>
                </a:lnTo>
                <a:lnTo>
                  <a:pt x="1462" y="1735"/>
                </a:lnTo>
                <a:lnTo>
                  <a:pt x="1461" y="1735"/>
                </a:lnTo>
                <a:lnTo>
                  <a:pt x="1460" y="1735"/>
                </a:lnTo>
                <a:lnTo>
                  <a:pt x="1458" y="1738"/>
                </a:lnTo>
                <a:lnTo>
                  <a:pt x="1457" y="1738"/>
                </a:lnTo>
                <a:lnTo>
                  <a:pt x="1455" y="1737"/>
                </a:lnTo>
                <a:lnTo>
                  <a:pt x="1452" y="1737"/>
                </a:lnTo>
                <a:lnTo>
                  <a:pt x="1448" y="1735"/>
                </a:lnTo>
                <a:lnTo>
                  <a:pt x="1446" y="1734"/>
                </a:lnTo>
                <a:lnTo>
                  <a:pt x="1446" y="1733"/>
                </a:lnTo>
                <a:lnTo>
                  <a:pt x="1445" y="1733"/>
                </a:lnTo>
                <a:lnTo>
                  <a:pt x="1444" y="1733"/>
                </a:lnTo>
                <a:lnTo>
                  <a:pt x="1443" y="1734"/>
                </a:lnTo>
                <a:lnTo>
                  <a:pt x="1441" y="1735"/>
                </a:lnTo>
                <a:lnTo>
                  <a:pt x="1440" y="1735"/>
                </a:lnTo>
                <a:lnTo>
                  <a:pt x="1440" y="1737"/>
                </a:lnTo>
                <a:lnTo>
                  <a:pt x="1439" y="1737"/>
                </a:lnTo>
                <a:lnTo>
                  <a:pt x="1439" y="1738"/>
                </a:lnTo>
                <a:lnTo>
                  <a:pt x="1439" y="1739"/>
                </a:lnTo>
                <a:lnTo>
                  <a:pt x="1438" y="1739"/>
                </a:lnTo>
                <a:lnTo>
                  <a:pt x="1438" y="1740"/>
                </a:lnTo>
                <a:lnTo>
                  <a:pt x="1438" y="1741"/>
                </a:lnTo>
                <a:lnTo>
                  <a:pt x="1438" y="1742"/>
                </a:lnTo>
                <a:lnTo>
                  <a:pt x="1438" y="1743"/>
                </a:lnTo>
                <a:lnTo>
                  <a:pt x="1437" y="1743"/>
                </a:lnTo>
                <a:lnTo>
                  <a:pt x="1437" y="1744"/>
                </a:lnTo>
                <a:lnTo>
                  <a:pt x="1436" y="1744"/>
                </a:lnTo>
                <a:lnTo>
                  <a:pt x="1435" y="1746"/>
                </a:lnTo>
                <a:lnTo>
                  <a:pt x="1434" y="1746"/>
                </a:lnTo>
                <a:lnTo>
                  <a:pt x="1432" y="1746"/>
                </a:lnTo>
                <a:lnTo>
                  <a:pt x="1431" y="1746"/>
                </a:lnTo>
                <a:lnTo>
                  <a:pt x="1430" y="1746"/>
                </a:lnTo>
                <a:lnTo>
                  <a:pt x="1429" y="1746"/>
                </a:lnTo>
                <a:lnTo>
                  <a:pt x="1428" y="1746"/>
                </a:lnTo>
                <a:lnTo>
                  <a:pt x="1428" y="1747"/>
                </a:lnTo>
                <a:lnTo>
                  <a:pt x="1427" y="1747"/>
                </a:lnTo>
                <a:lnTo>
                  <a:pt x="1426" y="1747"/>
                </a:lnTo>
                <a:lnTo>
                  <a:pt x="1424" y="1747"/>
                </a:lnTo>
                <a:lnTo>
                  <a:pt x="1423" y="1747"/>
                </a:lnTo>
                <a:lnTo>
                  <a:pt x="1422" y="1746"/>
                </a:lnTo>
                <a:lnTo>
                  <a:pt x="1421" y="1746"/>
                </a:lnTo>
                <a:lnTo>
                  <a:pt x="1420" y="1744"/>
                </a:lnTo>
                <a:lnTo>
                  <a:pt x="1419" y="1744"/>
                </a:lnTo>
                <a:lnTo>
                  <a:pt x="1419" y="1743"/>
                </a:lnTo>
                <a:lnTo>
                  <a:pt x="1418" y="1743"/>
                </a:lnTo>
                <a:lnTo>
                  <a:pt x="1417" y="1743"/>
                </a:lnTo>
                <a:lnTo>
                  <a:pt x="1415" y="1742"/>
                </a:lnTo>
                <a:lnTo>
                  <a:pt x="1414" y="1742"/>
                </a:lnTo>
                <a:lnTo>
                  <a:pt x="1414" y="1743"/>
                </a:lnTo>
                <a:lnTo>
                  <a:pt x="1413" y="1743"/>
                </a:lnTo>
                <a:lnTo>
                  <a:pt x="1412" y="1744"/>
                </a:lnTo>
                <a:lnTo>
                  <a:pt x="1412" y="1746"/>
                </a:lnTo>
                <a:lnTo>
                  <a:pt x="1411" y="1746"/>
                </a:lnTo>
                <a:lnTo>
                  <a:pt x="1411" y="1747"/>
                </a:lnTo>
                <a:lnTo>
                  <a:pt x="1411" y="1748"/>
                </a:lnTo>
                <a:lnTo>
                  <a:pt x="1411" y="1749"/>
                </a:lnTo>
                <a:lnTo>
                  <a:pt x="1410" y="1749"/>
                </a:lnTo>
                <a:lnTo>
                  <a:pt x="1410" y="1750"/>
                </a:lnTo>
                <a:lnTo>
                  <a:pt x="1409" y="1750"/>
                </a:lnTo>
                <a:lnTo>
                  <a:pt x="1408" y="1750"/>
                </a:lnTo>
                <a:lnTo>
                  <a:pt x="1408" y="1749"/>
                </a:lnTo>
                <a:lnTo>
                  <a:pt x="1408" y="1748"/>
                </a:lnTo>
                <a:lnTo>
                  <a:pt x="1406" y="1748"/>
                </a:lnTo>
                <a:lnTo>
                  <a:pt x="1406" y="1747"/>
                </a:lnTo>
                <a:lnTo>
                  <a:pt x="1405" y="1747"/>
                </a:lnTo>
                <a:lnTo>
                  <a:pt x="1404" y="1747"/>
                </a:lnTo>
                <a:lnTo>
                  <a:pt x="1403" y="1748"/>
                </a:lnTo>
                <a:lnTo>
                  <a:pt x="1402" y="1748"/>
                </a:lnTo>
                <a:lnTo>
                  <a:pt x="1401" y="1748"/>
                </a:lnTo>
                <a:lnTo>
                  <a:pt x="1400" y="1748"/>
                </a:lnTo>
                <a:lnTo>
                  <a:pt x="1398" y="1748"/>
                </a:lnTo>
                <a:lnTo>
                  <a:pt x="1397" y="1748"/>
                </a:lnTo>
                <a:lnTo>
                  <a:pt x="1396" y="1748"/>
                </a:lnTo>
                <a:lnTo>
                  <a:pt x="1395" y="1749"/>
                </a:lnTo>
                <a:lnTo>
                  <a:pt x="1394" y="1749"/>
                </a:lnTo>
                <a:lnTo>
                  <a:pt x="1394" y="1750"/>
                </a:lnTo>
                <a:lnTo>
                  <a:pt x="1393" y="1750"/>
                </a:lnTo>
                <a:lnTo>
                  <a:pt x="1393" y="1751"/>
                </a:lnTo>
                <a:lnTo>
                  <a:pt x="1393" y="1752"/>
                </a:lnTo>
                <a:lnTo>
                  <a:pt x="1392" y="1752"/>
                </a:lnTo>
                <a:lnTo>
                  <a:pt x="1392" y="1754"/>
                </a:lnTo>
                <a:lnTo>
                  <a:pt x="1392" y="1755"/>
                </a:lnTo>
                <a:lnTo>
                  <a:pt x="1392" y="1756"/>
                </a:lnTo>
                <a:lnTo>
                  <a:pt x="1391" y="1756"/>
                </a:lnTo>
                <a:lnTo>
                  <a:pt x="1391" y="1757"/>
                </a:lnTo>
                <a:lnTo>
                  <a:pt x="1388" y="1760"/>
                </a:lnTo>
                <a:lnTo>
                  <a:pt x="1389" y="1763"/>
                </a:lnTo>
                <a:lnTo>
                  <a:pt x="1389" y="1767"/>
                </a:lnTo>
                <a:lnTo>
                  <a:pt x="1389" y="1768"/>
                </a:lnTo>
                <a:lnTo>
                  <a:pt x="1388" y="1769"/>
                </a:lnTo>
                <a:lnTo>
                  <a:pt x="1388" y="1771"/>
                </a:lnTo>
                <a:lnTo>
                  <a:pt x="1387" y="1771"/>
                </a:lnTo>
                <a:lnTo>
                  <a:pt x="1386" y="1771"/>
                </a:lnTo>
                <a:lnTo>
                  <a:pt x="1384" y="1771"/>
                </a:lnTo>
                <a:lnTo>
                  <a:pt x="1383" y="1771"/>
                </a:lnTo>
                <a:lnTo>
                  <a:pt x="1381" y="1771"/>
                </a:lnTo>
                <a:lnTo>
                  <a:pt x="1378" y="1771"/>
                </a:lnTo>
                <a:lnTo>
                  <a:pt x="1377" y="1771"/>
                </a:lnTo>
                <a:lnTo>
                  <a:pt x="1376" y="1771"/>
                </a:lnTo>
                <a:lnTo>
                  <a:pt x="1375" y="1771"/>
                </a:lnTo>
                <a:lnTo>
                  <a:pt x="1370" y="1771"/>
                </a:lnTo>
                <a:lnTo>
                  <a:pt x="1369" y="1771"/>
                </a:lnTo>
                <a:lnTo>
                  <a:pt x="1368" y="1771"/>
                </a:lnTo>
                <a:lnTo>
                  <a:pt x="1367" y="1771"/>
                </a:lnTo>
                <a:lnTo>
                  <a:pt x="1366" y="1771"/>
                </a:lnTo>
                <a:lnTo>
                  <a:pt x="1365" y="1771"/>
                </a:lnTo>
                <a:lnTo>
                  <a:pt x="1361" y="1771"/>
                </a:lnTo>
                <a:lnTo>
                  <a:pt x="1359" y="1771"/>
                </a:lnTo>
                <a:lnTo>
                  <a:pt x="1355" y="1771"/>
                </a:lnTo>
                <a:lnTo>
                  <a:pt x="1351" y="1771"/>
                </a:lnTo>
                <a:lnTo>
                  <a:pt x="1345" y="1771"/>
                </a:lnTo>
                <a:lnTo>
                  <a:pt x="1342" y="1771"/>
                </a:lnTo>
                <a:lnTo>
                  <a:pt x="1340" y="1771"/>
                </a:lnTo>
                <a:lnTo>
                  <a:pt x="1337" y="1771"/>
                </a:lnTo>
                <a:lnTo>
                  <a:pt x="1335" y="1771"/>
                </a:lnTo>
                <a:lnTo>
                  <a:pt x="1334" y="1771"/>
                </a:lnTo>
                <a:lnTo>
                  <a:pt x="1333" y="1771"/>
                </a:lnTo>
                <a:lnTo>
                  <a:pt x="1332" y="1771"/>
                </a:lnTo>
                <a:lnTo>
                  <a:pt x="1329" y="1771"/>
                </a:lnTo>
                <a:lnTo>
                  <a:pt x="1327" y="1771"/>
                </a:lnTo>
                <a:lnTo>
                  <a:pt x="1326" y="1771"/>
                </a:lnTo>
                <a:lnTo>
                  <a:pt x="1325" y="1771"/>
                </a:lnTo>
                <a:lnTo>
                  <a:pt x="1324" y="1771"/>
                </a:lnTo>
                <a:lnTo>
                  <a:pt x="1323" y="1771"/>
                </a:lnTo>
                <a:lnTo>
                  <a:pt x="1322" y="1771"/>
                </a:lnTo>
                <a:lnTo>
                  <a:pt x="1320" y="1771"/>
                </a:lnTo>
                <a:lnTo>
                  <a:pt x="1319" y="1771"/>
                </a:lnTo>
                <a:lnTo>
                  <a:pt x="1318" y="1771"/>
                </a:lnTo>
                <a:lnTo>
                  <a:pt x="1314" y="1771"/>
                </a:lnTo>
                <a:lnTo>
                  <a:pt x="1312" y="1771"/>
                </a:lnTo>
                <a:lnTo>
                  <a:pt x="1310" y="1771"/>
                </a:lnTo>
                <a:lnTo>
                  <a:pt x="1306" y="1771"/>
                </a:lnTo>
                <a:lnTo>
                  <a:pt x="1303" y="1771"/>
                </a:lnTo>
                <a:lnTo>
                  <a:pt x="1301" y="1771"/>
                </a:lnTo>
                <a:lnTo>
                  <a:pt x="1293" y="1771"/>
                </a:lnTo>
                <a:lnTo>
                  <a:pt x="1292" y="1771"/>
                </a:lnTo>
                <a:lnTo>
                  <a:pt x="1291" y="1771"/>
                </a:lnTo>
                <a:lnTo>
                  <a:pt x="1289" y="1771"/>
                </a:lnTo>
                <a:lnTo>
                  <a:pt x="1285" y="1771"/>
                </a:lnTo>
                <a:lnTo>
                  <a:pt x="1283" y="1771"/>
                </a:lnTo>
                <a:lnTo>
                  <a:pt x="1282" y="1771"/>
                </a:lnTo>
                <a:lnTo>
                  <a:pt x="1280" y="1771"/>
                </a:lnTo>
                <a:lnTo>
                  <a:pt x="1273" y="1771"/>
                </a:lnTo>
                <a:lnTo>
                  <a:pt x="1271" y="1771"/>
                </a:lnTo>
                <a:lnTo>
                  <a:pt x="1270" y="1771"/>
                </a:lnTo>
                <a:lnTo>
                  <a:pt x="1267" y="1771"/>
                </a:lnTo>
                <a:lnTo>
                  <a:pt x="1265" y="1771"/>
                </a:lnTo>
                <a:lnTo>
                  <a:pt x="1264" y="1771"/>
                </a:lnTo>
                <a:lnTo>
                  <a:pt x="1263" y="1771"/>
                </a:lnTo>
                <a:lnTo>
                  <a:pt x="1260" y="1771"/>
                </a:lnTo>
                <a:lnTo>
                  <a:pt x="1259" y="1771"/>
                </a:lnTo>
                <a:lnTo>
                  <a:pt x="1258" y="1771"/>
                </a:lnTo>
                <a:lnTo>
                  <a:pt x="1251" y="1771"/>
                </a:lnTo>
                <a:lnTo>
                  <a:pt x="1249" y="1771"/>
                </a:lnTo>
                <a:lnTo>
                  <a:pt x="1247" y="1771"/>
                </a:lnTo>
                <a:lnTo>
                  <a:pt x="1242" y="1771"/>
                </a:lnTo>
                <a:lnTo>
                  <a:pt x="1241" y="1771"/>
                </a:lnTo>
                <a:lnTo>
                  <a:pt x="1239" y="1771"/>
                </a:lnTo>
                <a:lnTo>
                  <a:pt x="1238" y="1771"/>
                </a:lnTo>
                <a:lnTo>
                  <a:pt x="1236" y="1771"/>
                </a:lnTo>
                <a:lnTo>
                  <a:pt x="1232" y="1771"/>
                </a:lnTo>
                <a:lnTo>
                  <a:pt x="1230" y="1771"/>
                </a:lnTo>
                <a:lnTo>
                  <a:pt x="1229" y="1771"/>
                </a:lnTo>
                <a:lnTo>
                  <a:pt x="1228" y="1771"/>
                </a:lnTo>
                <a:lnTo>
                  <a:pt x="1227" y="1771"/>
                </a:lnTo>
                <a:lnTo>
                  <a:pt x="1223" y="1771"/>
                </a:lnTo>
                <a:lnTo>
                  <a:pt x="1221" y="1771"/>
                </a:lnTo>
                <a:lnTo>
                  <a:pt x="1219" y="1771"/>
                </a:lnTo>
                <a:lnTo>
                  <a:pt x="1217" y="1771"/>
                </a:lnTo>
                <a:lnTo>
                  <a:pt x="1216" y="1771"/>
                </a:lnTo>
                <a:lnTo>
                  <a:pt x="1215" y="1771"/>
                </a:lnTo>
                <a:lnTo>
                  <a:pt x="1208" y="1771"/>
                </a:lnTo>
                <a:lnTo>
                  <a:pt x="1206" y="1771"/>
                </a:lnTo>
                <a:lnTo>
                  <a:pt x="1204" y="1771"/>
                </a:lnTo>
                <a:lnTo>
                  <a:pt x="1198" y="1771"/>
                </a:lnTo>
                <a:lnTo>
                  <a:pt x="1196" y="1772"/>
                </a:lnTo>
                <a:lnTo>
                  <a:pt x="1194" y="1772"/>
                </a:lnTo>
                <a:lnTo>
                  <a:pt x="1187" y="1772"/>
                </a:lnTo>
                <a:lnTo>
                  <a:pt x="1185" y="1772"/>
                </a:lnTo>
                <a:lnTo>
                  <a:pt x="1184" y="1772"/>
                </a:lnTo>
                <a:lnTo>
                  <a:pt x="1182" y="1772"/>
                </a:lnTo>
                <a:lnTo>
                  <a:pt x="1181" y="1772"/>
                </a:lnTo>
                <a:lnTo>
                  <a:pt x="1180" y="1772"/>
                </a:lnTo>
                <a:lnTo>
                  <a:pt x="1179" y="1772"/>
                </a:lnTo>
                <a:lnTo>
                  <a:pt x="1177" y="1772"/>
                </a:lnTo>
                <a:lnTo>
                  <a:pt x="1168" y="1772"/>
                </a:lnTo>
                <a:lnTo>
                  <a:pt x="1164" y="1772"/>
                </a:lnTo>
                <a:lnTo>
                  <a:pt x="1163" y="1772"/>
                </a:lnTo>
                <a:lnTo>
                  <a:pt x="1162" y="1772"/>
                </a:lnTo>
                <a:lnTo>
                  <a:pt x="1159" y="1772"/>
                </a:lnTo>
                <a:lnTo>
                  <a:pt x="1158" y="1772"/>
                </a:lnTo>
                <a:lnTo>
                  <a:pt x="1155" y="1772"/>
                </a:lnTo>
                <a:lnTo>
                  <a:pt x="1146" y="1772"/>
                </a:lnTo>
                <a:lnTo>
                  <a:pt x="1143" y="1772"/>
                </a:lnTo>
                <a:lnTo>
                  <a:pt x="1142" y="1772"/>
                </a:lnTo>
                <a:lnTo>
                  <a:pt x="1142" y="1773"/>
                </a:lnTo>
                <a:lnTo>
                  <a:pt x="1142" y="1774"/>
                </a:lnTo>
                <a:lnTo>
                  <a:pt x="1142" y="1776"/>
                </a:lnTo>
                <a:lnTo>
                  <a:pt x="1142" y="1780"/>
                </a:lnTo>
                <a:lnTo>
                  <a:pt x="1142" y="1781"/>
                </a:lnTo>
                <a:lnTo>
                  <a:pt x="1142" y="1782"/>
                </a:lnTo>
                <a:lnTo>
                  <a:pt x="1142" y="1783"/>
                </a:lnTo>
                <a:lnTo>
                  <a:pt x="1142" y="1784"/>
                </a:lnTo>
                <a:lnTo>
                  <a:pt x="1142" y="1787"/>
                </a:lnTo>
                <a:lnTo>
                  <a:pt x="1142" y="1791"/>
                </a:lnTo>
                <a:lnTo>
                  <a:pt x="1142" y="1793"/>
                </a:lnTo>
                <a:lnTo>
                  <a:pt x="1142" y="1796"/>
                </a:lnTo>
                <a:lnTo>
                  <a:pt x="1142" y="1802"/>
                </a:lnTo>
                <a:lnTo>
                  <a:pt x="1142" y="1805"/>
                </a:lnTo>
                <a:lnTo>
                  <a:pt x="1142" y="1806"/>
                </a:lnTo>
                <a:lnTo>
                  <a:pt x="1142" y="1809"/>
                </a:lnTo>
                <a:lnTo>
                  <a:pt x="1142" y="1810"/>
                </a:lnTo>
                <a:lnTo>
                  <a:pt x="1142" y="1814"/>
                </a:lnTo>
                <a:lnTo>
                  <a:pt x="1142" y="1825"/>
                </a:lnTo>
                <a:lnTo>
                  <a:pt x="1142" y="1829"/>
                </a:lnTo>
                <a:lnTo>
                  <a:pt x="1142" y="1831"/>
                </a:lnTo>
                <a:lnTo>
                  <a:pt x="1142" y="1832"/>
                </a:lnTo>
                <a:lnTo>
                  <a:pt x="1142" y="1834"/>
                </a:lnTo>
                <a:lnTo>
                  <a:pt x="1142" y="1835"/>
                </a:lnTo>
                <a:lnTo>
                  <a:pt x="1142" y="1836"/>
                </a:lnTo>
                <a:lnTo>
                  <a:pt x="1142" y="1838"/>
                </a:lnTo>
                <a:lnTo>
                  <a:pt x="1142" y="1843"/>
                </a:lnTo>
                <a:lnTo>
                  <a:pt x="1142" y="1846"/>
                </a:lnTo>
                <a:lnTo>
                  <a:pt x="1142" y="1847"/>
                </a:lnTo>
                <a:lnTo>
                  <a:pt x="1142" y="1850"/>
                </a:lnTo>
                <a:lnTo>
                  <a:pt x="1142" y="1851"/>
                </a:lnTo>
                <a:lnTo>
                  <a:pt x="1142" y="1856"/>
                </a:lnTo>
                <a:lnTo>
                  <a:pt x="1142" y="1869"/>
                </a:lnTo>
                <a:lnTo>
                  <a:pt x="1142" y="1874"/>
                </a:lnTo>
                <a:lnTo>
                  <a:pt x="1142" y="1875"/>
                </a:lnTo>
                <a:lnTo>
                  <a:pt x="1142" y="1876"/>
                </a:lnTo>
                <a:lnTo>
                  <a:pt x="1142" y="1877"/>
                </a:lnTo>
                <a:lnTo>
                  <a:pt x="1142" y="1879"/>
                </a:lnTo>
                <a:lnTo>
                  <a:pt x="1142" y="1880"/>
                </a:lnTo>
                <a:lnTo>
                  <a:pt x="1142" y="1881"/>
                </a:lnTo>
                <a:lnTo>
                  <a:pt x="1142" y="1882"/>
                </a:lnTo>
                <a:lnTo>
                  <a:pt x="1142" y="1884"/>
                </a:lnTo>
                <a:lnTo>
                  <a:pt x="1142" y="1885"/>
                </a:lnTo>
                <a:lnTo>
                  <a:pt x="1142" y="1889"/>
                </a:lnTo>
                <a:lnTo>
                  <a:pt x="1142" y="1899"/>
                </a:lnTo>
                <a:lnTo>
                  <a:pt x="1143" y="1901"/>
                </a:lnTo>
                <a:lnTo>
                  <a:pt x="1143" y="1902"/>
                </a:lnTo>
                <a:lnTo>
                  <a:pt x="1143" y="1913"/>
                </a:lnTo>
                <a:lnTo>
                  <a:pt x="1143" y="1914"/>
                </a:lnTo>
                <a:lnTo>
                  <a:pt x="1143" y="1915"/>
                </a:lnTo>
                <a:lnTo>
                  <a:pt x="1143" y="1917"/>
                </a:lnTo>
                <a:lnTo>
                  <a:pt x="1143" y="1923"/>
                </a:lnTo>
                <a:lnTo>
                  <a:pt x="1143" y="1944"/>
                </a:lnTo>
                <a:lnTo>
                  <a:pt x="1143" y="1946"/>
                </a:lnTo>
                <a:lnTo>
                  <a:pt x="1143" y="1947"/>
                </a:lnTo>
                <a:lnTo>
                  <a:pt x="1143" y="1948"/>
                </a:lnTo>
                <a:lnTo>
                  <a:pt x="1143" y="1956"/>
                </a:lnTo>
                <a:lnTo>
                  <a:pt x="1143" y="1965"/>
                </a:lnTo>
                <a:lnTo>
                  <a:pt x="1143" y="1966"/>
                </a:lnTo>
                <a:lnTo>
                  <a:pt x="1143" y="1967"/>
                </a:lnTo>
                <a:lnTo>
                  <a:pt x="1143" y="1969"/>
                </a:lnTo>
                <a:lnTo>
                  <a:pt x="1143" y="1971"/>
                </a:lnTo>
                <a:lnTo>
                  <a:pt x="1143" y="1972"/>
                </a:lnTo>
                <a:lnTo>
                  <a:pt x="1143" y="1974"/>
                </a:lnTo>
                <a:lnTo>
                  <a:pt x="1143" y="1980"/>
                </a:lnTo>
                <a:lnTo>
                  <a:pt x="1143" y="1982"/>
                </a:lnTo>
                <a:lnTo>
                  <a:pt x="1143" y="1983"/>
                </a:lnTo>
                <a:lnTo>
                  <a:pt x="1143" y="1984"/>
                </a:lnTo>
                <a:lnTo>
                  <a:pt x="1143" y="1986"/>
                </a:lnTo>
                <a:lnTo>
                  <a:pt x="1143" y="1988"/>
                </a:lnTo>
                <a:lnTo>
                  <a:pt x="1143" y="1989"/>
                </a:lnTo>
                <a:lnTo>
                  <a:pt x="1143" y="1990"/>
                </a:lnTo>
                <a:lnTo>
                  <a:pt x="1143" y="1993"/>
                </a:lnTo>
                <a:lnTo>
                  <a:pt x="1143" y="1997"/>
                </a:lnTo>
                <a:lnTo>
                  <a:pt x="1143" y="1999"/>
                </a:lnTo>
                <a:lnTo>
                  <a:pt x="1143" y="2001"/>
                </a:lnTo>
                <a:lnTo>
                  <a:pt x="1143" y="2003"/>
                </a:lnTo>
                <a:lnTo>
                  <a:pt x="1143" y="2006"/>
                </a:lnTo>
                <a:lnTo>
                  <a:pt x="1143" y="2009"/>
                </a:lnTo>
                <a:lnTo>
                  <a:pt x="1143" y="2015"/>
                </a:lnTo>
                <a:lnTo>
                  <a:pt x="1143" y="2017"/>
                </a:lnTo>
                <a:lnTo>
                  <a:pt x="1143" y="2018"/>
                </a:lnTo>
                <a:lnTo>
                  <a:pt x="1143" y="2022"/>
                </a:lnTo>
                <a:lnTo>
                  <a:pt x="1143" y="2026"/>
                </a:lnTo>
                <a:lnTo>
                  <a:pt x="1143" y="2031"/>
                </a:lnTo>
                <a:lnTo>
                  <a:pt x="1143" y="2043"/>
                </a:lnTo>
                <a:lnTo>
                  <a:pt x="1143" y="2053"/>
                </a:lnTo>
                <a:lnTo>
                  <a:pt x="1143" y="2055"/>
                </a:lnTo>
                <a:lnTo>
                  <a:pt x="1143" y="2056"/>
                </a:lnTo>
                <a:lnTo>
                  <a:pt x="1143" y="2057"/>
                </a:lnTo>
                <a:lnTo>
                  <a:pt x="1143" y="2060"/>
                </a:lnTo>
                <a:lnTo>
                  <a:pt x="1143" y="2065"/>
                </a:lnTo>
                <a:lnTo>
                  <a:pt x="1143" y="2072"/>
                </a:lnTo>
                <a:lnTo>
                  <a:pt x="1143" y="2076"/>
                </a:lnTo>
                <a:lnTo>
                  <a:pt x="1143" y="2077"/>
                </a:lnTo>
                <a:lnTo>
                  <a:pt x="1143" y="2080"/>
                </a:lnTo>
                <a:lnTo>
                  <a:pt x="1143" y="2083"/>
                </a:lnTo>
                <a:lnTo>
                  <a:pt x="1143" y="2085"/>
                </a:lnTo>
                <a:lnTo>
                  <a:pt x="1143" y="2087"/>
                </a:lnTo>
                <a:lnTo>
                  <a:pt x="1143" y="2089"/>
                </a:lnTo>
                <a:lnTo>
                  <a:pt x="1143" y="2091"/>
                </a:lnTo>
                <a:lnTo>
                  <a:pt x="1143" y="2094"/>
                </a:lnTo>
                <a:lnTo>
                  <a:pt x="1143" y="2097"/>
                </a:lnTo>
                <a:lnTo>
                  <a:pt x="1143" y="2098"/>
                </a:lnTo>
                <a:lnTo>
                  <a:pt x="1142" y="2098"/>
                </a:lnTo>
                <a:lnTo>
                  <a:pt x="1141" y="2100"/>
                </a:lnTo>
                <a:lnTo>
                  <a:pt x="1132" y="2107"/>
                </a:lnTo>
                <a:lnTo>
                  <a:pt x="1129" y="2109"/>
                </a:lnTo>
                <a:lnTo>
                  <a:pt x="1124" y="2115"/>
                </a:lnTo>
                <a:lnTo>
                  <a:pt x="1121" y="2117"/>
                </a:lnTo>
                <a:lnTo>
                  <a:pt x="1120" y="2117"/>
                </a:lnTo>
                <a:lnTo>
                  <a:pt x="1119" y="2118"/>
                </a:lnTo>
                <a:lnTo>
                  <a:pt x="1119" y="2119"/>
                </a:lnTo>
                <a:lnTo>
                  <a:pt x="1117" y="2122"/>
                </a:lnTo>
                <a:lnTo>
                  <a:pt x="1111" y="2127"/>
                </a:lnTo>
                <a:lnTo>
                  <a:pt x="1109" y="2130"/>
                </a:lnTo>
                <a:lnTo>
                  <a:pt x="1107" y="2132"/>
                </a:lnTo>
                <a:lnTo>
                  <a:pt x="1101" y="2136"/>
                </a:lnTo>
                <a:lnTo>
                  <a:pt x="1100" y="2139"/>
                </a:lnTo>
                <a:lnTo>
                  <a:pt x="1099" y="2139"/>
                </a:lnTo>
                <a:lnTo>
                  <a:pt x="1098" y="2140"/>
                </a:lnTo>
                <a:lnTo>
                  <a:pt x="1098" y="2141"/>
                </a:lnTo>
                <a:lnTo>
                  <a:pt x="1096" y="2142"/>
                </a:lnTo>
                <a:lnTo>
                  <a:pt x="1092" y="2144"/>
                </a:lnTo>
                <a:lnTo>
                  <a:pt x="1091" y="2147"/>
                </a:lnTo>
                <a:lnTo>
                  <a:pt x="1090" y="2148"/>
                </a:lnTo>
                <a:lnTo>
                  <a:pt x="1087" y="2150"/>
                </a:lnTo>
                <a:lnTo>
                  <a:pt x="1081" y="2156"/>
                </a:lnTo>
                <a:lnTo>
                  <a:pt x="1078" y="2158"/>
                </a:lnTo>
                <a:lnTo>
                  <a:pt x="1077" y="2159"/>
                </a:lnTo>
                <a:lnTo>
                  <a:pt x="1075" y="2161"/>
                </a:lnTo>
                <a:lnTo>
                  <a:pt x="1074" y="2162"/>
                </a:lnTo>
                <a:lnTo>
                  <a:pt x="1073" y="2164"/>
                </a:lnTo>
                <a:lnTo>
                  <a:pt x="1069" y="2167"/>
                </a:lnTo>
                <a:lnTo>
                  <a:pt x="1068" y="2168"/>
                </a:lnTo>
                <a:lnTo>
                  <a:pt x="1067" y="2169"/>
                </a:lnTo>
                <a:lnTo>
                  <a:pt x="1064" y="2172"/>
                </a:lnTo>
                <a:lnTo>
                  <a:pt x="1063" y="2173"/>
                </a:lnTo>
                <a:lnTo>
                  <a:pt x="1060" y="2175"/>
                </a:lnTo>
                <a:lnTo>
                  <a:pt x="1055" y="2181"/>
                </a:lnTo>
                <a:lnTo>
                  <a:pt x="1053" y="2182"/>
                </a:lnTo>
                <a:lnTo>
                  <a:pt x="1052" y="2184"/>
                </a:lnTo>
                <a:lnTo>
                  <a:pt x="1051" y="2184"/>
                </a:lnTo>
                <a:lnTo>
                  <a:pt x="1048" y="2187"/>
                </a:lnTo>
                <a:lnTo>
                  <a:pt x="1047" y="2189"/>
                </a:lnTo>
                <a:lnTo>
                  <a:pt x="1046" y="2190"/>
                </a:lnTo>
                <a:lnTo>
                  <a:pt x="1042" y="2193"/>
                </a:lnTo>
                <a:lnTo>
                  <a:pt x="1041" y="2194"/>
                </a:lnTo>
                <a:lnTo>
                  <a:pt x="1039" y="2197"/>
                </a:lnTo>
                <a:lnTo>
                  <a:pt x="1032" y="2202"/>
                </a:lnTo>
                <a:lnTo>
                  <a:pt x="1030" y="2204"/>
                </a:lnTo>
                <a:lnTo>
                  <a:pt x="1029" y="2206"/>
                </a:lnTo>
                <a:lnTo>
                  <a:pt x="1026" y="2208"/>
                </a:lnTo>
                <a:lnTo>
                  <a:pt x="1025" y="2209"/>
                </a:lnTo>
                <a:lnTo>
                  <a:pt x="1024" y="2210"/>
                </a:lnTo>
                <a:lnTo>
                  <a:pt x="1021" y="2214"/>
                </a:lnTo>
                <a:lnTo>
                  <a:pt x="1020" y="2215"/>
                </a:lnTo>
                <a:lnTo>
                  <a:pt x="1017" y="2217"/>
                </a:lnTo>
                <a:lnTo>
                  <a:pt x="1009" y="2224"/>
                </a:lnTo>
                <a:lnTo>
                  <a:pt x="1007" y="2226"/>
                </a:lnTo>
                <a:lnTo>
                  <a:pt x="1006" y="2227"/>
                </a:lnTo>
                <a:lnTo>
                  <a:pt x="1005" y="2228"/>
                </a:lnTo>
                <a:lnTo>
                  <a:pt x="1004" y="2229"/>
                </a:lnTo>
                <a:lnTo>
                  <a:pt x="1003" y="2231"/>
                </a:lnTo>
                <a:lnTo>
                  <a:pt x="1000" y="2233"/>
                </a:lnTo>
                <a:lnTo>
                  <a:pt x="999" y="2234"/>
                </a:lnTo>
                <a:lnTo>
                  <a:pt x="998" y="2235"/>
                </a:lnTo>
                <a:lnTo>
                  <a:pt x="997" y="2236"/>
                </a:lnTo>
                <a:lnTo>
                  <a:pt x="996" y="2237"/>
                </a:lnTo>
                <a:lnTo>
                  <a:pt x="994" y="2239"/>
                </a:lnTo>
                <a:lnTo>
                  <a:pt x="994" y="2240"/>
                </a:lnTo>
                <a:lnTo>
                  <a:pt x="992" y="2241"/>
                </a:lnTo>
                <a:lnTo>
                  <a:pt x="989" y="2244"/>
                </a:lnTo>
                <a:lnTo>
                  <a:pt x="987" y="2245"/>
                </a:lnTo>
                <a:lnTo>
                  <a:pt x="987" y="2246"/>
                </a:lnTo>
                <a:lnTo>
                  <a:pt x="984" y="2248"/>
                </a:lnTo>
                <a:lnTo>
                  <a:pt x="984" y="2249"/>
                </a:lnTo>
                <a:lnTo>
                  <a:pt x="983" y="2249"/>
                </a:lnTo>
                <a:lnTo>
                  <a:pt x="983" y="2250"/>
                </a:lnTo>
                <a:lnTo>
                  <a:pt x="977" y="2256"/>
                </a:lnTo>
                <a:lnTo>
                  <a:pt x="975" y="2257"/>
                </a:lnTo>
                <a:lnTo>
                  <a:pt x="974" y="2258"/>
                </a:lnTo>
                <a:lnTo>
                  <a:pt x="973" y="2259"/>
                </a:lnTo>
                <a:lnTo>
                  <a:pt x="971" y="2261"/>
                </a:lnTo>
                <a:lnTo>
                  <a:pt x="970" y="2262"/>
                </a:lnTo>
                <a:lnTo>
                  <a:pt x="969" y="2264"/>
                </a:lnTo>
                <a:lnTo>
                  <a:pt x="968" y="2265"/>
                </a:lnTo>
                <a:lnTo>
                  <a:pt x="966" y="2265"/>
                </a:lnTo>
                <a:lnTo>
                  <a:pt x="966" y="2266"/>
                </a:lnTo>
                <a:lnTo>
                  <a:pt x="965" y="2267"/>
                </a:lnTo>
                <a:lnTo>
                  <a:pt x="964" y="2268"/>
                </a:lnTo>
                <a:lnTo>
                  <a:pt x="961" y="2271"/>
                </a:lnTo>
                <a:lnTo>
                  <a:pt x="958" y="2273"/>
                </a:lnTo>
                <a:lnTo>
                  <a:pt x="957" y="2274"/>
                </a:lnTo>
                <a:lnTo>
                  <a:pt x="957" y="2275"/>
                </a:lnTo>
                <a:lnTo>
                  <a:pt x="956" y="2276"/>
                </a:lnTo>
                <a:lnTo>
                  <a:pt x="955" y="2276"/>
                </a:lnTo>
                <a:lnTo>
                  <a:pt x="955" y="2277"/>
                </a:lnTo>
                <a:lnTo>
                  <a:pt x="954" y="2277"/>
                </a:lnTo>
                <a:lnTo>
                  <a:pt x="953" y="2278"/>
                </a:lnTo>
                <a:lnTo>
                  <a:pt x="952" y="2279"/>
                </a:lnTo>
                <a:lnTo>
                  <a:pt x="949" y="2282"/>
                </a:lnTo>
                <a:lnTo>
                  <a:pt x="948" y="2283"/>
                </a:lnTo>
                <a:lnTo>
                  <a:pt x="947" y="2284"/>
                </a:lnTo>
                <a:lnTo>
                  <a:pt x="946" y="2285"/>
                </a:lnTo>
                <a:lnTo>
                  <a:pt x="945" y="2285"/>
                </a:lnTo>
                <a:lnTo>
                  <a:pt x="945" y="2286"/>
                </a:lnTo>
                <a:lnTo>
                  <a:pt x="944" y="2287"/>
                </a:lnTo>
                <a:lnTo>
                  <a:pt x="943" y="2287"/>
                </a:lnTo>
                <a:lnTo>
                  <a:pt x="943" y="2289"/>
                </a:lnTo>
                <a:lnTo>
                  <a:pt x="941" y="2289"/>
                </a:lnTo>
                <a:lnTo>
                  <a:pt x="941" y="2290"/>
                </a:lnTo>
                <a:lnTo>
                  <a:pt x="940" y="2290"/>
                </a:lnTo>
                <a:lnTo>
                  <a:pt x="939" y="2291"/>
                </a:lnTo>
                <a:lnTo>
                  <a:pt x="939" y="2292"/>
                </a:lnTo>
                <a:lnTo>
                  <a:pt x="938" y="2292"/>
                </a:lnTo>
                <a:lnTo>
                  <a:pt x="938" y="2293"/>
                </a:lnTo>
                <a:lnTo>
                  <a:pt x="937" y="2293"/>
                </a:lnTo>
                <a:lnTo>
                  <a:pt x="936" y="2294"/>
                </a:lnTo>
                <a:lnTo>
                  <a:pt x="936" y="2295"/>
                </a:lnTo>
                <a:lnTo>
                  <a:pt x="935" y="2295"/>
                </a:lnTo>
                <a:lnTo>
                  <a:pt x="934" y="2296"/>
                </a:lnTo>
                <a:lnTo>
                  <a:pt x="932" y="2298"/>
                </a:lnTo>
                <a:lnTo>
                  <a:pt x="931" y="2299"/>
                </a:lnTo>
                <a:lnTo>
                  <a:pt x="929" y="2301"/>
                </a:lnTo>
                <a:lnTo>
                  <a:pt x="928" y="2302"/>
                </a:lnTo>
                <a:lnTo>
                  <a:pt x="925" y="2304"/>
                </a:lnTo>
                <a:lnTo>
                  <a:pt x="925" y="2306"/>
                </a:lnTo>
                <a:lnTo>
                  <a:pt x="923" y="2306"/>
                </a:lnTo>
                <a:lnTo>
                  <a:pt x="921" y="2309"/>
                </a:lnTo>
                <a:lnTo>
                  <a:pt x="913" y="2316"/>
                </a:lnTo>
                <a:lnTo>
                  <a:pt x="910" y="2318"/>
                </a:lnTo>
                <a:lnTo>
                  <a:pt x="910" y="2319"/>
                </a:lnTo>
                <a:lnTo>
                  <a:pt x="906" y="2321"/>
                </a:lnTo>
                <a:lnTo>
                  <a:pt x="900" y="2328"/>
                </a:lnTo>
                <a:lnTo>
                  <a:pt x="897" y="2331"/>
                </a:lnTo>
                <a:lnTo>
                  <a:pt x="896" y="2332"/>
                </a:lnTo>
                <a:lnTo>
                  <a:pt x="895" y="2333"/>
                </a:lnTo>
                <a:lnTo>
                  <a:pt x="894" y="2334"/>
                </a:lnTo>
                <a:lnTo>
                  <a:pt x="892" y="2336"/>
                </a:lnTo>
                <a:lnTo>
                  <a:pt x="885" y="2342"/>
                </a:lnTo>
                <a:lnTo>
                  <a:pt x="883" y="2344"/>
                </a:lnTo>
                <a:lnTo>
                  <a:pt x="883" y="2345"/>
                </a:lnTo>
                <a:lnTo>
                  <a:pt x="879" y="2348"/>
                </a:lnTo>
                <a:lnTo>
                  <a:pt x="878" y="2349"/>
                </a:lnTo>
                <a:lnTo>
                  <a:pt x="877" y="2350"/>
                </a:lnTo>
                <a:lnTo>
                  <a:pt x="876" y="2351"/>
                </a:lnTo>
                <a:lnTo>
                  <a:pt x="873" y="2354"/>
                </a:lnTo>
                <a:lnTo>
                  <a:pt x="871" y="2356"/>
                </a:lnTo>
                <a:lnTo>
                  <a:pt x="870" y="2357"/>
                </a:lnTo>
                <a:lnTo>
                  <a:pt x="868" y="2358"/>
                </a:lnTo>
                <a:lnTo>
                  <a:pt x="863" y="2363"/>
                </a:lnTo>
                <a:lnTo>
                  <a:pt x="861" y="2365"/>
                </a:lnTo>
                <a:lnTo>
                  <a:pt x="861" y="2366"/>
                </a:lnTo>
                <a:lnTo>
                  <a:pt x="860" y="2366"/>
                </a:lnTo>
                <a:lnTo>
                  <a:pt x="859" y="2367"/>
                </a:lnTo>
                <a:lnTo>
                  <a:pt x="859" y="2368"/>
                </a:lnTo>
                <a:lnTo>
                  <a:pt x="858" y="2368"/>
                </a:lnTo>
                <a:lnTo>
                  <a:pt x="858" y="2369"/>
                </a:lnTo>
                <a:lnTo>
                  <a:pt x="857" y="2369"/>
                </a:lnTo>
                <a:lnTo>
                  <a:pt x="856" y="2370"/>
                </a:lnTo>
                <a:lnTo>
                  <a:pt x="854" y="2371"/>
                </a:lnTo>
                <a:lnTo>
                  <a:pt x="851" y="2375"/>
                </a:lnTo>
                <a:lnTo>
                  <a:pt x="850" y="2376"/>
                </a:lnTo>
                <a:lnTo>
                  <a:pt x="849" y="2377"/>
                </a:lnTo>
                <a:lnTo>
                  <a:pt x="848" y="2378"/>
                </a:lnTo>
                <a:lnTo>
                  <a:pt x="844" y="2382"/>
                </a:lnTo>
                <a:lnTo>
                  <a:pt x="843" y="2383"/>
                </a:lnTo>
                <a:lnTo>
                  <a:pt x="842" y="2384"/>
                </a:lnTo>
                <a:lnTo>
                  <a:pt x="837" y="2388"/>
                </a:lnTo>
                <a:lnTo>
                  <a:pt x="833" y="2393"/>
                </a:lnTo>
                <a:lnTo>
                  <a:pt x="824" y="2402"/>
                </a:lnTo>
                <a:lnTo>
                  <a:pt x="819" y="2407"/>
                </a:lnTo>
                <a:lnTo>
                  <a:pt x="816" y="2409"/>
                </a:lnTo>
                <a:lnTo>
                  <a:pt x="805" y="2420"/>
                </a:lnTo>
                <a:lnTo>
                  <a:pt x="794" y="2429"/>
                </a:lnTo>
                <a:lnTo>
                  <a:pt x="793" y="2432"/>
                </a:lnTo>
                <a:lnTo>
                  <a:pt x="791" y="2433"/>
                </a:lnTo>
                <a:lnTo>
                  <a:pt x="788" y="2436"/>
                </a:lnTo>
                <a:lnTo>
                  <a:pt x="788" y="2437"/>
                </a:lnTo>
                <a:lnTo>
                  <a:pt x="785" y="2438"/>
                </a:lnTo>
                <a:lnTo>
                  <a:pt x="784" y="2440"/>
                </a:lnTo>
                <a:lnTo>
                  <a:pt x="782" y="2442"/>
                </a:lnTo>
                <a:lnTo>
                  <a:pt x="781" y="2443"/>
                </a:lnTo>
                <a:lnTo>
                  <a:pt x="780" y="2444"/>
                </a:lnTo>
                <a:lnTo>
                  <a:pt x="777" y="2446"/>
                </a:lnTo>
                <a:lnTo>
                  <a:pt x="775" y="2448"/>
                </a:lnTo>
                <a:lnTo>
                  <a:pt x="773" y="2450"/>
                </a:lnTo>
                <a:lnTo>
                  <a:pt x="767" y="2455"/>
                </a:lnTo>
                <a:lnTo>
                  <a:pt x="765" y="2458"/>
                </a:lnTo>
                <a:lnTo>
                  <a:pt x="763" y="2461"/>
                </a:lnTo>
                <a:lnTo>
                  <a:pt x="761" y="2462"/>
                </a:lnTo>
                <a:lnTo>
                  <a:pt x="758" y="2465"/>
                </a:lnTo>
                <a:lnTo>
                  <a:pt x="755" y="2468"/>
                </a:lnTo>
                <a:lnTo>
                  <a:pt x="754" y="2469"/>
                </a:lnTo>
                <a:lnTo>
                  <a:pt x="750" y="2473"/>
                </a:lnTo>
                <a:lnTo>
                  <a:pt x="744" y="2479"/>
                </a:lnTo>
                <a:lnTo>
                  <a:pt x="742" y="2480"/>
                </a:lnTo>
                <a:lnTo>
                  <a:pt x="739" y="2484"/>
                </a:lnTo>
                <a:lnTo>
                  <a:pt x="735" y="2487"/>
                </a:lnTo>
                <a:lnTo>
                  <a:pt x="732" y="2491"/>
                </a:lnTo>
                <a:lnTo>
                  <a:pt x="729" y="2493"/>
                </a:lnTo>
                <a:lnTo>
                  <a:pt x="724" y="2496"/>
                </a:lnTo>
                <a:lnTo>
                  <a:pt x="723" y="2499"/>
                </a:lnTo>
                <a:lnTo>
                  <a:pt x="721" y="2501"/>
                </a:lnTo>
                <a:lnTo>
                  <a:pt x="719" y="2503"/>
                </a:lnTo>
                <a:lnTo>
                  <a:pt x="718" y="2503"/>
                </a:lnTo>
                <a:lnTo>
                  <a:pt x="716" y="2503"/>
                </a:lnTo>
                <a:lnTo>
                  <a:pt x="714" y="2503"/>
                </a:lnTo>
                <a:lnTo>
                  <a:pt x="712" y="2502"/>
                </a:lnTo>
                <a:lnTo>
                  <a:pt x="710" y="2502"/>
                </a:lnTo>
                <a:lnTo>
                  <a:pt x="707" y="2500"/>
                </a:lnTo>
                <a:lnTo>
                  <a:pt x="707" y="2499"/>
                </a:lnTo>
                <a:lnTo>
                  <a:pt x="706" y="2497"/>
                </a:lnTo>
                <a:lnTo>
                  <a:pt x="706" y="2496"/>
                </a:lnTo>
                <a:lnTo>
                  <a:pt x="706" y="2495"/>
                </a:lnTo>
                <a:lnTo>
                  <a:pt x="706" y="2494"/>
                </a:lnTo>
                <a:lnTo>
                  <a:pt x="705" y="2494"/>
                </a:lnTo>
                <a:lnTo>
                  <a:pt x="703" y="2494"/>
                </a:lnTo>
                <a:lnTo>
                  <a:pt x="703" y="2493"/>
                </a:lnTo>
                <a:lnTo>
                  <a:pt x="701" y="2493"/>
                </a:lnTo>
                <a:lnTo>
                  <a:pt x="699" y="2492"/>
                </a:lnTo>
                <a:lnTo>
                  <a:pt x="698" y="2491"/>
                </a:lnTo>
                <a:lnTo>
                  <a:pt x="697" y="2490"/>
                </a:lnTo>
                <a:lnTo>
                  <a:pt x="697" y="2488"/>
                </a:lnTo>
                <a:lnTo>
                  <a:pt x="698" y="2487"/>
                </a:lnTo>
                <a:lnTo>
                  <a:pt x="698" y="2486"/>
                </a:lnTo>
                <a:lnTo>
                  <a:pt x="697" y="2484"/>
                </a:lnTo>
                <a:lnTo>
                  <a:pt x="695" y="2482"/>
                </a:lnTo>
                <a:lnTo>
                  <a:pt x="694" y="2480"/>
                </a:lnTo>
                <a:lnTo>
                  <a:pt x="694" y="2479"/>
                </a:lnTo>
                <a:lnTo>
                  <a:pt x="693" y="2478"/>
                </a:lnTo>
                <a:lnTo>
                  <a:pt x="693" y="2477"/>
                </a:lnTo>
                <a:lnTo>
                  <a:pt x="693" y="2476"/>
                </a:lnTo>
                <a:lnTo>
                  <a:pt x="693" y="2475"/>
                </a:lnTo>
                <a:lnTo>
                  <a:pt x="694" y="2474"/>
                </a:lnTo>
                <a:lnTo>
                  <a:pt x="694" y="2473"/>
                </a:lnTo>
                <a:lnTo>
                  <a:pt x="695" y="2471"/>
                </a:lnTo>
                <a:lnTo>
                  <a:pt x="694" y="2470"/>
                </a:lnTo>
                <a:lnTo>
                  <a:pt x="694" y="2469"/>
                </a:lnTo>
                <a:lnTo>
                  <a:pt x="693" y="2468"/>
                </a:lnTo>
                <a:lnTo>
                  <a:pt x="693" y="2467"/>
                </a:lnTo>
                <a:lnTo>
                  <a:pt x="693" y="2466"/>
                </a:lnTo>
                <a:lnTo>
                  <a:pt x="693" y="2465"/>
                </a:lnTo>
                <a:lnTo>
                  <a:pt x="693" y="2463"/>
                </a:lnTo>
                <a:lnTo>
                  <a:pt x="693" y="2461"/>
                </a:lnTo>
                <a:lnTo>
                  <a:pt x="693" y="2460"/>
                </a:lnTo>
                <a:lnTo>
                  <a:pt x="694" y="2459"/>
                </a:lnTo>
                <a:lnTo>
                  <a:pt x="693" y="2458"/>
                </a:lnTo>
                <a:lnTo>
                  <a:pt x="692" y="2458"/>
                </a:lnTo>
                <a:lnTo>
                  <a:pt x="690" y="2457"/>
                </a:lnTo>
                <a:lnTo>
                  <a:pt x="689" y="2455"/>
                </a:lnTo>
                <a:lnTo>
                  <a:pt x="688" y="2454"/>
                </a:lnTo>
                <a:lnTo>
                  <a:pt x="687" y="2453"/>
                </a:lnTo>
                <a:lnTo>
                  <a:pt x="686" y="2452"/>
                </a:lnTo>
                <a:lnTo>
                  <a:pt x="686" y="2451"/>
                </a:lnTo>
                <a:lnTo>
                  <a:pt x="685" y="2451"/>
                </a:lnTo>
                <a:lnTo>
                  <a:pt x="684" y="2451"/>
                </a:lnTo>
                <a:lnTo>
                  <a:pt x="684" y="2450"/>
                </a:lnTo>
                <a:lnTo>
                  <a:pt x="684" y="2449"/>
                </a:lnTo>
                <a:lnTo>
                  <a:pt x="682" y="2449"/>
                </a:lnTo>
                <a:lnTo>
                  <a:pt x="682" y="2448"/>
                </a:lnTo>
                <a:lnTo>
                  <a:pt x="681" y="2446"/>
                </a:lnTo>
                <a:lnTo>
                  <a:pt x="681" y="2448"/>
                </a:lnTo>
                <a:lnTo>
                  <a:pt x="680" y="2448"/>
                </a:lnTo>
                <a:lnTo>
                  <a:pt x="679" y="2448"/>
                </a:lnTo>
                <a:lnTo>
                  <a:pt x="678" y="2449"/>
                </a:lnTo>
                <a:lnTo>
                  <a:pt x="676" y="2448"/>
                </a:lnTo>
                <a:lnTo>
                  <a:pt x="673" y="2446"/>
                </a:lnTo>
                <a:lnTo>
                  <a:pt x="672" y="2445"/>
                </a:lnTo>
                <a:lnTo>
                  <a:pt x="671" y="2444"/>
                </a:lnTo>
                <a:lnTo>
                  <a:pt x="671" y="2443"/>
                </a:lnTo>
                <a:lnTo>
                  <a:pt x="670" y="2442"/>
                </a:lnTo>
                <a:lnTo>
                  <a:pt x="670" y="2443"/>
                </a:lnTo>
                <a:lnTo>
                  <a:pt x="669" y="2442"/>
                </a:lnTo>
                <a:lnTo>
                  <a:pt x="669" y="2441"/>
                </a:lnTo>
                <a:lnTo>
                  <a:pt x="670" y="2440"/>
                </a:lnTo>
                <a:lnTo>
                  <a:pt x="669" y="2438"/>
                </a:lnTo>
                <a:lnTo>
                  <a:pt x="669" y="2436"/>
                </a:lnTo>
                <a:lnTo>
                  <a:pt x="669" y="2434"/>
                </a:lnTo>
                <a:lnTo>
                  <a:pt x="669" y="2433"/>
                </a:lnTo>
                <a:lnTo>
                  <a:pt x="668" y="2432"/>
                </a:lnTo>
                <a:lnTo>
                  <a:pt x="668" y="2430"/>
                </a:lnTo>
                <a:lnTo>
                  <a:pt x="667" y="2429"/>
                </a:lnTo>
                <a:lnTo>
                  <a:pt x="667" y="2428"/>
                </a:lnTo>
                <a:lnTo>
                  <a:pt x="667" y="2427"/>
                </a:lnTo>
                <a:lnTo>
                  <a:pt x="666" y="2427"/>
                </a:lnTo>
                <a:lnTo>
                  <a:pt x="664" y="2427"/>
                </a:lnTo>
                <a:lnTo>
                  <a:pt x="664" y="2426"/>
                </a:lnTo>
                <a:lnTo>
                  <a:pt x="663" y="2426"/>
                </a:lnTo>
                <a:lnTo>
                  <a:pt x="662" y="2426"/>
                </a:lnTo>
                <a:lnTo>
                  <a:pt x="662" y="2425"/>
                </a:lnTo>
                <a:lnTo>
                  <a:pt x="663" y="2424"/>
                </a:lnTo>
                <a:lnTo>
                  <a:pt x="663" y="2423"/>
                </a:lnTo>
                <a:lnTo>
                  <a:pt x="664" y="2423"/>
                </a:lnTo>
                <a:lnTo>
                  <a:pt x="664" y="2421"/>
                </a:lnTo>
                <a:lnTo>
                  <a:pt x="666" y="2420"/>
                </a:lnTo>
                <a:lnTo>
                  <a:pt x="666" y="2419"/>
                </a:lnTo>
                <a:lnTo>
                  <a:pt x="664" y="2418"/>
                </a:lnTo>
                <a:lnTo>
                  <a:pt x="662" y="2417"/>
                </a:lnTo>
                <a:lnTo>
                  <a:pt x="661" y="2417"/>
                </a:lnTo>
                <a:lnTo>
                  <a:pt x="659" y="2417"/>
                </a:lnTo>
                <a:lnTo>
                  <a:pt x="656" y="2416"/>
                </a:lnTo>
                <a:lnTo>
                  <a:pt x="655" y="2416"/>
                </a:lnTo>
                <a:lnTo>
                  <a:pt x="654" y="2416"/>
                </a:lnTo>
                <a:lnTo>
                  <a:pt x="651" y="2416"/>
                </a:lnTo>
                <a:lnTo>
                  <a:pt x="650" y="2416"/>
                </a:lnTo>
                <a:lnTo>
                  <a:pt x="649" y="2415"/>
                </a:lnTo>
                <a:lnTo>
                  <a:pt x="647" y="2415"/>
                </a:lnTo>
                <a:lnTo>
                  <a:pt x="646" y="2415"/>
                </a:lnTo>
                <a:lnTo>
                  <a:pt x="644" y="2413"/>
                </a:lnTo>
                <a:lnTo>
                  <a:pt x="642" y="2413"/>
                </a:lnTo>
                <a:lnTo>
                  <a:pt x="639" y="2413"/>
                </a:lnTo>
                <a:lnTo>
                  <a:pt x="637" y="2412"/>
                </a:lnTo>
                <a:lnTo>
                  <a:pt x="636" y="2412"/>
                </a:lnTo>
                <a:lnTo>
                  <a:pt x="635" y="2412"/>
                </a:lnTo>
                <a:lnTo>
                  <a:pt x="633" y="2412"/>
                </a:lnTo>
                <a:lnTo>
                  <a:pt x="632" y="2411"/>
                </a:lnTo>
                <a:lnTo>
                  <a:pt x="630" y="2411"/>
                </a:lnTo>
                <a:lnTo>
                  <a:pt x="629" y="2412"/>
                </a:lnTo>
                <a:lnTo>
                  <a:pt x="628" y="2413"/>
                </a:lnTo>
                <a:lnTo>
                  <a:pt x="626" y="2413"/>
                </a:lnTo>
                <a:lnTo>
                  <a:pt x="625" y="2413"/>
                </a:lnTo>
                <a:lnTo>
                  <a:pt x="624" y="2412"/>
                </a:lnTo>
                <a:lnTo>
                  <a:pt x="621" y="2410"/>
                </a:lnTo>
                <a:lnTo>
                  <a:pt x="621" y="2409"/>
                </a:lnTo>
                <a:lnTo>
                  <a:pt x="618" y="2409"/>
                </a:lnTo>
                <a:lnTo>
                  <a:pt x="617" y="2408"/>
                </a:lnTo>
                <a:lnTo>
                  <a:pt x="616" y="2407"/>
                </a:lnTo>
                <a:lnTo>
                  <a:pt x="615" y="2407"/>
                </a:lnTo>
                <a:lnTo>
                  <a:pt x="613" y="2405"/>
                </a:lnTo>
                <a:lnTo>
                  <a:pt x="612" y="2405"/>
                </a:lnTo>
                <a:lnTo>
                  <a:pt x="611" y="2404"/>
                </a:lnTo>
                <a:lnTo>
                  <a:pt x="610" y="2404"/>
                </a:lnTo>
                <a:lnTo>
                  <a:pt x="609" y="2403"/>
                </a:lnTo>
                <a:lnTo>
                  <a:pt x="609" y="2402"/>
                </a:lnTo>
                <a:lnTo>
                  <a:pt x="608" y="2402"/>
                </a:lnTo>
                <a:lnTo>
                  <a:pt x="608" y="2401"/>
                </a:lnTo>
                <a:lnTo>
                  <a:pt x="607" y="2401"/>
                </a:lnTo>
                <a:lnTo>
                  <a:pt x="606" y="2402"/>
                </a:lnTo>
                <a:lnTo>
                  <a:pt x="604" y="2402"/>
                </a:lnTo>
                <a:lnTo>
                  <a:pt x="603" y="2403"/>
                </a:lnTo>
                <a:lnTo>
                  <a:pt x="602" y="2403"/>
                </a:lnTo>
                <a:lnTo>
                  <a:pt x="601" y="2403"/>
                </a:lnTo>
                <a:lnTo>
                  <a:pt x="600" y="2402"/>
                </a:lnTo>
                <a:lnTo>
                  <a:pt x="598" y="2402"/>
                </a:lnTo>
                <a:lnTo>
                  <a:pt x="598" y="2403"/>
                </a:lnTo>
                <a:lnTo>
                  <a:pt x="595" y="2404"/>
                </a:lnTo>
                <a:lnTo>
                  <a:pt x="594" y="2404"/>
                </a:lnTo>
                <a:lnTo>
                  <a:pt x="593" y="2404"/>
                </a:lnTo>
                <a:lnTo>
                  <a:pt x="593" y="2405"/>
                </a:lnTo>
                <a:lnTo>
                  <a:pt x="593" y="2404"/>
                </a:lnTo>
                <a:lnTo>
                  <a:pt x="592" y="2404"/>
                </a:lnTo>
                <a:lnTo>
                  <a:pt x="591" y="2404"/>
                </a:lnTo>
                <a:lnTo>
                  <a:pt x="590" y="2405"/>
                </a:lnTo>
                <a:lnTo>
                  <a:pt x="590" y="2407"/>
                </a:lnTo>
                <a:lnTo>
                  <a:pt x="589" y="2407"/>
                </a:lnTo>
                <a:lnTo>
                  <a:pt x="587" y="2407"/>
                </a:lnTo>
                <a:lnTo>
                  <a:pt x="587" y="2408"/>
                </a:lnTo>
                <a:lnTo>
                  <a:pt x="586" y="2408"/>
                </a:lnTo>
                <a:lnTo>
                  <a:pt x="584" y="2408"/>
                </a:lnTo>
                <a:lnTo>
                  <a:pt x="583" y="2409"/>
                </a:lnTo>
                <a:lnTo>
                  <a:pt x="583" y="2410"/>
                </a:lnTo>
                <a:lnTo>
                  <a:pt x="582" y="2410"/>
                </a:lnTo>
                <a:lnTo>
                  <a:pt x="581" y="2411"/>
                </a:lnTo>
                <a:lnTo>
                  <a:pt x="580" y="2411"/>
                </a:lnTo>
                <a:lnTo>
                  <a:pt x="578" y="2411"/>
                </a:lnTo>
                <a:lnTo>
                  <a:pt x="577" y="2411"/>
                </a:lnTo>
                <a:lnTo>
                  <a:pt x="576" y="2410"/>
                </a:lnTo>
                <a:lnTo>
                  <a:pt x="575" y="2409"/>
                </a:lnTo>
                <a:lnTo>
                  <a:pt x="574" y="2408"/>
                </a:lnTo>
                <a:lnTo>
                  <a:pt x="574" y="2407"/>
                </a:lnTo>
                <a:lnTo>
                  <a:pt x="574" y="2405"/>
                </a:lnTo>
                <a:lnTo>
                  <a:pt x="574" y="2403"/>
                </a:lnTo>
                <a:lnTo>
                  <a:pt x="574" y="2402"/>
                </a:lnTo>
                <a:lnTo>
                  <a:pt x="574" y="2401"/>
                </a:lnTo>
                <a:lnTo>
                  <a:pt x="573" y="2400"/>
                </a:lnTo>
                <a:lnTo>
                  <a:pt x="573" y="2399"/>
                </a:lnTo>
                <a:lnTo>
                  <a:pt x="572" y="2398"/>
                </a:lnTo>
                <a:lnTo>
                  <a:pt x="570" y="2396"/>
                </a:lnTo>
                <a:lnTo>
                  <a:pt x="569" y="2395"/>
                </a:lnTo>
                <a:lnTo>
                  <a:pt x="568" y="2395"/>
                </a:lnTo>
                <a:lnTo>
                  <a:pt x="567" y="2395"/>
                </a:lnTo>
                <a:lnTo>
                  <a:pt x="567" y="2394"/>
                </a:lnTo>
                <a:lnTo>
                  <a:pt x="566" y="2394"/>
                </a:lnTo>
                <a:lnTo>
                  <a:pt x="566" y="2393"/>
                </a:lnTo>
                <a:lnTo>
                  <a:pt x="565" y="2393"/>
                </a:lnTo>
                <a:lnTo>
                  <a:pt x="564" y="2392"/>
                </a:lnTo>
                <a:lnTo>
                  <a:pt x="564" y="2391"/>
                </a:lnTo>
                <a:lnTo>
                  <a:pt x="563" y="2391"/>
                </a:lnTo>
                <a:lnTo>
                  <a:pt x="563" y="2390"/>
                </a:lnTo>
                <a:lnTo>
                  <a:pt x="561" y="2388"/>
                </a:lnTo>
                <a:lnTo>
                  <a:pt x="560" y="2388"/>
                </a:lnTo>
                <a:lnTo>
                  <a:pt x="559" y="2387"/>
                </a:lnTo>
                <a:lnTo>
                  <a:pt x="559" y="2386"/>
                </a:lnTo>
                <a:lnTo>
                  <a:pt x="559" y="2385"/>
                </a:lnTo>
                <a:lnTo>
                  <a:pt x="559" y="2384"/>
                </a:lnTo>
                <a:lnTo>
                  <a:pt x="558" y="2384"/>
                </a:lnTo>
                <a:lnTo>
                  <a:pt x="558" y="2383"/>
                </a:lnTo>
                <a:lnTo>
                  <a:pt x="557" y="2382"/>
                </a:lnTo>
                <a:lnTo>
                  <a:pt x="556" y="2382"/>
                </a:lnTo>
                <a:lnTo>
                  <a:pt x="555" y="2382"/>
                </a:lnTo>
                <a:lnTo>
                  <a:pt x="554" y="2382"/>
                </a:lnTo>
                <a:lnTo>
                  <a:pt x="554" y="2381"/>
                </a:lnTo>
                <a:lnTo>
                  <a:pt x="552" y="2379"/>
                </a:lnTo>
                <a:lnTo>
                  <a:pt x="551" y="2379"/>
                </a:lnTo>
                <a:lnTo>
                  <a:pt x="550" y="2378"/>
                </a:lnTo>
                <a:lnTo>
                  <a:pt x="549" y="2378"/>
                </a:lnTo>
                <a:lnTo>
                  <a:pt x="548" y="2377"/>
                </a:lnTo>
                <a:lnTo>
                  <a:pt x="547" y="2376"/>
                </a:lnTo>
                <a:lnTo>
                  <a:pt x="547" y="2375"/>
                </a:lnTo>
                <a:lnTo>
                  <a:pt x="546" y="2375"/>
                </a:lnTo>
                <a:lnTo>
                  <a:pt x="544" y="2375"/>
                </a:lnTo>
                <a:lnTo>
                  <a:pt x="544" y="2376"/>
                </a:lnTo>
                <a:lnTo>
                  <a:pt x="543" y="2376"/>
                </a:lnTo>
                <a:lnTo>
                  <a:pt x="542" y="2376"/>
                </a:lnTo>
                <a:lnTo>
                  <a:pt x="541" y="2376"/>
                </a:lnTo>
                <a:lnTo>
                  <a:pt x="540" y="2376"/>
                </a:lnTo>
                <a:lnTo>
                  <a:pt x="539" y="2375"/>
                </a:lnTo>
                <a:lnTo>
                  <a:pt x="538" y="2374"/>
                </a:lnTo>
                <a:lnTo>
                  <a:pt x="537" y="2374"/>
                </a:lnTo>
                <a:lnTo>
                  <a:pt x="535" y="2374"/>
                </a:lnTo>
                <a:lnTo>
                  <a:pt x="535" y="2373"/>
                </a:lnTo>
                <a:lnTo>
                  <a:pt x="534" y="2373"/>
                </a:lnTo>
                <a:lnTo>
                  <a:pt x="534" y="2371"/>
                </a:lnTo>
                <a:lnTo>
                  <a:pt x="534" y="2370"/>
                </a:lnTo>
                <a:lnTo>
                  <a:pt x="533" y="2370"/>
                </a:lnTo>
                <a:lnTo>
                  <a:pt x="532" y="2370"/>
                </a:lnTo>
                <a:lnTo>
                  <a:pt x="531" y="2369"/>
                </a:lnTo>
                <a:lnTo>
                  <a:pt x="530" y="2369"/>
                </a:lnTo>
                <a:lnTo>
                  <a:pt x="530" y="2368"/>
                </a:lnTo>
                <a:lnTo>
                  <a:pt x="531" y="2368"/>
                </a:lnTo>
                <a:lnTo>
                  <a:pt x="531" y="2367"/>
                </a:lnTo>
                <a:lnTo>
                  <a:pt x="530" y="2367"/>
                </a:lnTo>
                <a:lnTo>
                  <a:pt x="530" y="2366"/>
                </a:lnTo>
                <a:lnTo>
                  <a:pt x="529" y="2366"/>
                </a:lnTo>
                <a:lnTo>
                  <a:pt x="529" y="2365"/>
                </a:lnTo>
                <a:lnTo>
                  <a:pt x="526" y="2365"/>
                </a:lnTo>
                <a:lnTo>
                  <a:pt x="525" y="2365"/>
                </a:lnTo>
                <a:lnTo>
                  <a:pt x="525" y="2363"/>
                </a:lnTo>
                <a:lnTo>
                  <a:pt x="525" y="2361"/>
                </a:lnTo>
                <a:lnTo>
                  <a:pt x="524" y="2360"/>
                </a:lnTo>
                <a:lnTo>
                  <a:pt x="524" y="2359"/>
                </a:lnTo>
                <a:lnTo>
                  <a:pt x="523" y="2358"/>
                </a:lnTo>
                <a:lnTo>
                  <a:pt x="522" y="2357"/>
                </a:lnTo>
                <a:lnTo>
                  <a:pt x="523" y="2357"/>
                </a:lnTo>
                <a:lnTo>
                  <a:pt x="523" y="2356"/>
                </a:lnTo>
                <a:lnTo>
                  <a:pt x="523" y="2354"/>
                </a:lnTo>
                <a:lnTo>
                  <a:pt x="523" y="2353"/>
                </a:lnTo>
                <a:lnTo>
                  <a:pt x="524" y="2353"/>
                </a:lnTo>
                <a:lnTo>
                  <a:pt x="524" y="2352"/>
                </a:lnTo>
                <a:lnTo>
                  <a:pt x="524" y="2351"/>
                </a:lnTo>
                <a:lnTo>
                  <a:pt x="523" y="2350"/>
                </a:lnTo>
                <a:lnTo>
                  <a:pt x="522" y="2350"/>
                </a:lnTo>
                <a:lnTo>
                  <a:pt x="522" y="2349"/>
                </a:lnTo>
                <a:lnTo>
                  <a:pt x="521" y="2349"/>
                </a:lnTo>
                <a:lnTo>
                  <a:pt x="520" y="2349"/>
                </a:lnTo>
                <a:lnTo>
                  <a:pt x="518" y="2348"/>
                </a:lnTo>
                <a:lnTo>
                  <a:pt x="517" y="2348"/>
                </a:lnTo>
                <a:lnTo>
                  <a:pt x="516" y="2349"/>
                </a:lnTo>
                <a:lnTo>
                  <a:pt x="516" y="2350"/>
                </a:lnTo>
                <a:lnTo>
                  <a:pt x="515" y="2350"/>
                </a:lnTo>
                <a:lnTo>
                  <a:pt x="515" y="2349"/>
                </a:lnTo>
                <a:lnTo>
                  <a:pt x="514" y="2348"/>
                </a:lnTo>
                <a:lnTo>
                  <a:pt x="514" y="2346"/>
                </a:lnTo>
                <a:lnTo>
                  <a:pt x="513" y="2346"/>
                </a:lnTo>
                <a:lnTo>
                  <a:pt x="513" y="2345"/>
                </a:lnTo>
                <a:lnTo>
                  <a:pt x="513" y="2344"/>
                </a:lnTo>
                <a:lnTo>
                  <a:pt x="512" y="2343"/>
                </a:lnTo>
                <a:lnTo>
                  <a:pt x="511" y="2343"/>
                </a:lnTo>
                <a:lnTo>
                  <a:pt x="509" y="2343"/>
                </a:lnTo>
                <a:lnTo>
                  <a:pt x="509" y="2342"/>
                </a:lnTo>
                <a:lnTo>
                  <a:pt x="508" y="2341"/>
                </a:lnTo>
                <a:lnTo>
                  <a:pt x="507" y="2341"/>
                </a:lnTo>
                <a:lnTo>
                  <a:pt x="506" y="2340"/>
                </a:lnTo>
                <a:lnTo>
                  <a:pt x="505" y="2338"/>
                </a:lnTo>
                <a:lnTo>
                  <a:pt x="504" y="2337"/>
                </a:lnTo>
                <a:lnTo>
                  <a:pt x="503" y="2337"/>
                </a:lnTo>
                <a:lnTo>
                  <a:pt x="502" y="2336"/>
                </a:lnTo>
                <a:lnTo>
                  <a:pt x="500" y="2335"/>
                </a:lnTo>
                <a:lnTo>
                  <a:pt x="499" y="2335"/>
                </a:lnTo>
                <a:lnTo>
                  <a:pt x="498" y="2335"/>
                </a:lnTo>
                <a:lnTo>
                  <a:pt x="498" y="2334"/>
                </a:lnTo>
                <a:lnTo>
                  <a:pt x="498" y="2333"/>
                </a:lnTo>
                <a:lnTo>
                  <a:pt x="497" y="2333"/>
                </a:lnTo>
                <a:lnTo>
                  <a:pt x="496" y="2333"/>
                </a:lnTo>
                <a:lnTo>
                  <a:pt x="496" y="2334"/>
                </a:lnTo>
                <a:lnTo>
                  <a:pt x="496" y="2335"/>
                </a:lnTo>
                <a:lnTo>
                  <a:pt x="496" y="2336"/>
                </a:lnTo>
                <a:lnTo>
                  <a:pt x="495" y="2336"/>
                </a:lnTo>
                <a:lnTo>
                  <a:pt x="494" y="2336"/>
                </a:lnTo>
                <a:lnTo>
                  <a:pt x="492" y="2336"/>
                </a:lnTo>
                <a:lnTo>
                  <a:pt x="492" y="2334"/>
                </a:lnTo>
                <a:lnTo>
                  <a:pt x="491" y="2334"/>
                </a:lnTo>
                <a:lnTo>
                  <a:pt x="490" y="2334"/>
                </a:lnTo>
                <a:lnTo>
                  <a:pt x="489" y="2334"/>
                </a:lnTo>
                <a:lnTo>
                  <a:pt x="489" y="2333"/>
                </a:lnTo>
                <a:lnTo>
                  <a:pt x="490" y="2333"/>
                </a:lnTo>
                <a:lnTo>
                  <a:pt x="490" y="2332"/>
                </a:lnTo>
                <a:lnTo>
                  <a:pt x="490" y="2331"/>
                </a:lnTo>
                <a:lnTo>
                  <a:pt x="489" y="2331"/>
                </a:lnTo>
                <a:lnTo>
                  <a:pt x="488" y="2331"/>
                </a:lnTo>
                <a:lnTo>
                  <a:pt x="487" y="2332"/>
                </a:lnTo>
                <a:lnTo>
                  <a:pt x="487" y="2333"/>
                </a:lnTo>
                <a:lnTo>
                  <a:pt x="486" y="2333"/>
                </a:lnTo>
                <a:lnTo>
                  <a:pt x="485" y="2333"/>
                </a:lnTo>
                <a:lnTo>
                  <a:pt x="485" y="2332"/>
                </a:lnTo>
                <a:lnTo>
                  <a:pt x="483" y="2332"/>
                </a:lnTo>
                <a:lnTo>
                  <a:pt x="483" y="2331"/>
                </a:lnTo>
                <a:lnTo>
                  <a:pt x="482" y="2331"/>
                </a:lnTo>
                <a:lnTo>
                  <a:pt x="483" y="2329"/>
                </a:lnTo>
                <a:lnTo>
                  <a:pt x="483" y="2328"/>
                </a:lnTo>
                <a:lnTo>
                  <a:pt x="482" y="2328"/>
                </a:lnTo>
                <a:lnTo>
                  <a:pt x="481" y="2328"/>
                </a:lnTo>
                <a:lnTo>
                  <a:pt x="481" y="2327"/>
                </a:lnTo>
                <a:lnTo>
                  <a:pt x="480" y="2327"/>
                </a:lnTo>
                <a:lnTo>
                  <a:pt x="479" y="2327"/>
                </a:lnTo>
                <a:lnTo>
                  <a:pt x="479" y="2326"/>
                </a:lnTo>
                <a:lnTo>
                  <a:pt x="478" y="2325"/>
                </a:lnTo>
                <a:lnTo>
                  <a:pt x="477" y="2325"/>
                </a:lnTo>
                <a:lnTo>
                  <a:pt x="475" y="2326"/>
                </a:lnTo>
                <a:lnTo>
                  <a:pt x="475" y="2327"/>
                </a:lnTo>
                <a:lnTo>
                  <a:pt x="475" y="2328"/>
                </a:lnTo>
                <a:lnTo>
                  <a:pt x="475" y="2329"/>
                </a:lnTo>
                <a:lnTo>
                  <a:pt x="475" y="2331"/>
                </a:lnTo>
                <a:lnTo>
                  <a:pt x="475" y="2332"/>
                </a:lnTo>
                <a:lnTo>
                  <a:pt x="477" y="2333"/>
                </a:lnTo>
                <a:lnTo>
                  <a:pt x="475" y="2333"/>
                </a:lnTo>
                <a:lnTo>
                  <a:pt x="475" y="2334"/>
                </a:lnTo>
                <a:lnTo>
                  <a:pt x="474" y="2335"/>
                </a:lnTo>
                <a:lnTo>
                  <a:pt x="473" y="2334"/>
                </a:lnTo>
                <a:lnTo>
                  <a:pt x="473" y="2333"/>
                </a:lnTo>
                <a:lnTo>
                  <a:pt x="472" y="2333"/>
                </a:lnTo>
                <a:lnTo>
                  <a:pt x="472" y="2332"/>
                </a:lnTo>
                <a:lnTo>
                  <a:pt x="471" y="2332"/>
                </a:lnTo>
                <a:lnTo>
                  <a:pt x="470" y="2332"/>
                </a:lnTo>
                <a:lnTo>
                  <a:pt x="469" y="2332"/>
                </a:lnTo>
                <a:lnTo>
                  <a:pt x="468" y="2332"/>
                </a:lnTo>
                <a:lnTo>
                  <a:pt x="466" y="2332"/>
                </a:lnTo>
                <a:lnTo>
                  <a:pt x="465" y="2332"/>
                </a:lnTo>
                <a:lnTo>
                  <a:pt x="465" y="2331"/>
                </a:lnTo>
                <a:lnTo>
                  <a:pt x="464" y="2331"/>
                </a:lnTo>
                <a:lnTo>
                  <a:pt x="463" y="2331"/>
                </a:lnTo>
                <a:lnTo>
                  <a:pt x="463" y="2329"/>
                </a:lnTo>
                <a:lnTo>
                  <a:pt x="463" y="2328"/>
                </a:lnTo>
                <a:lnTo>
                  <a:pt x="464" y="2328"/>
                </a:lnTo>
                <a:lnTo>
                  <a:pt x="464" y="2327"/>
                </a:lnTo>
                <a:lnTo>
                  <a:pt x="464" y="2326"/>
                </a:lnTo>
                <a:lnTo>
                  <a:pt x="464" y="2325"/>
                </a:lnTo>
                <a:lnTo>
                  <a:pt x="463" y="2324"/>
                </a:lnTo>
                <a:lnTo>
                  <a:pt x="463" y="2323"/>
                </a:lnTo>
                <a:lnTo>
                  <a:pt x="464" y="2321"/>
                </a:lnTo>
                <a:lnTo>
                  <a:pt x="464" y="2320"/>
                </a:lnTo>
                <a:lnTo>
                  <a:pt x="464" y="2319"/>
                </a:lnTo>
                <a:lnTo>
                  <a:pt x="464" y="2318"/>
                </a:lnTo>
                <a:lnTo>
                  <a:pt x="464" y="2317"/>
                </a:lnTo>
                <a:lnTo>
                  <a:pt x="466" y="2316"/>
                </a:lnTo>
                <a:lnTo>
                  <a:pt x="466" y="2315"/>
                </a:lnTo>
                <a:lnTo>
                  <a:pt x="466" y="2313"/>
                </a:lnTo>
                <a:lnTo>
                  <a:pt x="466" y="2312"/>
                </a:lnTo>
                <a:lnTo>
                  <a:pt x="465" y="2312"/>
                </a:lnTo>
                <a:lnTo>
                  <a:pt x="465" y="2313"/>
                </a:lnTo>
                <a:lnTo>
                  <a:pt x="464" y="2315"/>
                </a:lnTo>
                <a:lnTo>
                  <a:pt x="463" y="2315"/>
                </a:lnTo>
                <a:lnTo>
                  <a:pt x="463" y="2313"/>
                </a:lnTo>
                <a:lnTo>
                  <a:pt x="462" y="2313"/>
                </a:lnTo>
                <a:lnTo>
                  <a:pt x="461" y="2313"/>
                </a:lnTo>
                <a:lnTo>
                  <a:pt x="460" y="2313"/>
                </a:lnTo>
                <a:lnTo>
                  <a:pt x="459" y="2313"/>
                </a:lnTo>
                <a:lnTo>
                  <a:pt x="457" y="2313"/>
                </a:lnTo>
                <a:lnTo>
                  <a:pt x="456" y="2313"/>
                </a:lnTo>
                <a:lnTo>
                  <a:pt x="456" y="2312"/>
                </a:lnTo>
                <a:lnTo>
                  <a:pt x="455" y="2312"/>
                </a:lnTo>
                <a:lnTo>
                  <a:pt x="454" y="2312"/>
                </a:lnTo>
                <a:lnTo>
                  <a:pt x="453" y="2312"/>
                </a:lnTo>
                <a:lnTo>
                  <a:pt x="452" y="2312"/>
                </a:lnTo>
                <a:lnTo>
                  <a:pt x="452" y="2311"/>
                </a:lnTo>
                <a:lnTo>
                  <a:pt x="451" y="2311"/>
                </a:lnTo>
                <a:lnTo>
                  <a:pt x="449" y="2310"/>
                </a:lnTo>
                <a:lnTo>
                  <a:pt x="449" y="2309"/>
                </a:lnTo>
                <a:lnTo>
                  <a:pt x="449" y="2308"/>
                </a:lnTo>
                <a:lnTo>
                  <a:pt x="448" y="2308"/>
                </a:lnTo>
                <a:lnTo>
                  <a:pt x="447" y="2307"/>
                </a:lnTo>
                <a:lnTo>
                  <a:pt x="447" y="2306"/>
                </a:lnTo>
                <a:lnTo>
                  <a:pt x="447" y="2304"/>
                </a:lnTo>
                <a:lnTo>
                  <a:pt x="447" y="2303"/>
                </a:lnTo>
                <a:lnTo>
                  <a:pt x="447" y="2302"/>
                </a:lnTo>
                <a:lnTo>
                  <a:pt x="447" y="2301"/>
                </a:lnTo>
                <a:lnTo>
                  <a:pt x="447" y="2300"/>
                </a:lnTo>
                <a:lnTo>
                  <a:pt x="446" y="2300"/>
                </a:lnTo>
                <a:lnTo>
                  <a:pt x="446" y="2299"/>
                </a:lnTo>
                <a:lnTo>
                  <a:pt x="445" y="2299"/>
                </a:lnTo>
                <a:lnTo>
                  <a:pt x="445" y="2298"/>
                </a:lnTo>
                <a:lnTo>
                  <a:pt x="444" y="2298"/>
                </a:lnTo>
                <a:lnTo>
                  <a:pt x="443" y="2298"/>
                </a:lnTo>
                <a:lnTo>
                  <a:pt x="443" y="2296"/>
                </a:lnTo>
                <a:lnTo>
                  <a:pt x="442" y="2295"/>
                </a:lnTo>
                <a:lnTo>
                  <a:pt x="440" y="2295"/>
                </a:lnTo>
                <a:lnTo>
                  <a:pt x="438" y="2295"/>
                </a:lnTo>
                <a:lnTo>
                  <a:pt x="438" y="2294"/>
                </a:lnTo>
                <a:lnTo>
                  <a:pt x="438" y="2293"/>
                </a:lnTo>
                <a:lnTo>
                  <a:pt x="437" y="2293"/>
                </a:lnTo>
                <a:lnTo>
                  <a:pt x="436" y="2293"/>
                </a:lnTo>
                <a:lnTo>
                  <a:pt x="435" y="2292"/>
                </a:lnTo>
                <a:lnTo>
                  <a:pt x="434" y="2292"/>
                </a:lnTo>
                <a:lnTo>
                  <a:pt x="433" y="2292"/>
                </a:lnTo>
                <a:lnTo>
                  <a:pt x="431" y="2292"/>
                </a:lnTo>
                <a:lnTo>
                  <a:pt x="430" y="2292"/>
                </a:lnTo>
                <a:lnTo>
                  <a:pt x="429" y="2292"/>
                </a:lnTo>
                <a:lnTo>
                  <a:pt x="428" y="2292"/>
                </a:lnTo>
                <a:lnTo>
                  <a:pt x="428" y="2291"/>
                </a:lnTo>
                <a:lnTo>
                  <a:pt x="427" y="2291"/>
                </a:lnTo>
                <a:lnTo>
                  <a:pt x="427" y="2290"/>
                </a:lnTo>
                <a:lnTo>
                  <a:pt x="426" y="2290"/>
                </a:lnTo>
                <a:lnTo>
                  <a:pt x="425" y="2290"/>
                </a:lnTo>
                <a:lnTo>
                  <a:pt x="423" y="2290"/>
                </a:lnTo>
                <a:lnTo>
                  <a:pt x="423" y="2289"/>
                </a:lnTo>
                <a:lnTo>
                  <a:pt x="422" y="2289"/>
                </a:lnTo>
                <a:lnTo>
                  <a:pt x="422" y="2287"/>
                </a:lnTo>
                <a:lnTo>
                  <a:pt x="421" y="2287"/>
                </a:lnTo>
                <a:lnTo>
                  <a:pt x="420" y="2287"/>
                </a:lnTo>
                <a:lnTo>
                  <a:pt x="419" y="2287"/>
                </a:lnTo>
                <a:lnTo>
                  <a:pt x="418" y="2286"/>
                </a:lnTo>
                <a:lnTo>
                  <a:pt x="418" y="2285"/>
                </a:lnTo>
                <a:lnTo>
                  <a:pt x="417" y="2285"/>
                </a:lnTo>
                <a:lnTo>
                  <a:pt x="416" y="2284"/>
                </a:lnTo>
                <a:lnTo>
                  <a:pt x="414" y="2283"/>
                </a:lnTo>
                <a:lnTo>
                  <a:pt x="413" y="2283"/>
                </a:lnTo>
                <a:lnTo>
                  <a:pt x="413" y="2282"/>
                </a:lnTo>
                <a:lnTo>
                  <a:pt x="412" y="2282"/>
                </a:lnTo>
                <a:lnTo>
                  <a:pt x="412" y="2281"/>
                </a:lnTo>
                <a:lnTo>
                  <a:pt x="411" y="2279"/>
                </a:lnTo>
                <a:lnTo>
                  <a:pt x="410" y="2279"/>
                </a:lnTo>
                <a:lnTo>
                  <a:pt x="410" y="2278"/>
                </a:lnTo>
                <a:lnTo>
                  <a:pt x="409" y="2278"/>
                </a:lnTo>
                <a:lnTo>
                  <a:pt x="409" y="2277"/>
                </a:lnTo>
                <a:lnTo>
                  <a:pt x="408" y="2276"/>
                </a:lnTo>
                <a:lnTo>
                  <a:pt x="406" y="2275"/>
                </a:lnTo>
                <a:lnTo>
                  <a:pt x="405" y="2275"/>
                </a:lnTo>
                <a:lnTo>
                  <a:pt x="404" y="2275"/>
                </a:lnTo>
                <a:lnTo>
                  <a:pt x="403" y="2274"/>
                </a:lnTo>
                <a:lnTo>
                  <a:pt x="402" y="2273"/>
                </a:lnTo>
                <a:lnTo>
                  <a:pt x="401" y="2271"/>
                </a:lnTo>
                <a:lnTo>
                  <a:pt x="400" y="2270"/>
                </a:lnTo>
                <a:lnTo>
                  <a:pt x="400" y="2269"/>
                </a:lnTo>
                <a:lnTo>
                  <a:pt x="399" y="2269"/>
                </a:lnTo>
                <a:lnTo>
                  <a:pt x="399" y="2268"/>
                </a:lnTo>
                <a:lnTo>
                  <a:pt x="397" y="2268"/>
                </a:lnTo>
                <a:lnTo>
                  <a:pt x="397" y="2267"/>
                </a:lnTo>
                <a:lnTo>
                  <a:pt x="396" y="2267"/>
                </a:lnTo>
                <a:lnTo>
                  <a:pt x="394" y="2267"/>
                </a:lnTo>
                <a:lnTo>
                  <a:pt x="394" y="2266"/>
                </a:lnTo>
                <a:lnTo>
                  <a:pt x="394" y="2265"/>
                </a:lnTo>
                <a:lnTo>
                  <a:pt x="394" y="2264"/>
                </a:lnTo>
                <a:lnTo>
                  <a:pt x="393" y="2264"/>
                </a:lnTo>
                <a:lnTo>
                  <a:pt x="393" y="2262"/>
                </a:lnTo>
                <a:lnTo>
                  <a:pt x="392" y="2262"/>
                </a:lnTo>
                <a:lnTo>
                  <a:pt x="391" y="2261"/>
                </a:lnTo>
                <a:lnTo>
                  <a:pt x="390" y="2261"/>
                </a:lnTo>
                <a:lnTo>
                  <a:pt x="390" y="2260"/>
                </a:lnTo>
                <a:lnTo>
                  <a:pt x="388" y="2259"/>
                </a:lnTo>
                <a:lnTo>
                  <a:pt x="388" y="2258"/>
                </a:lnTo>
                <a:lnTo>
                  <a:pt x="390" y="2258"/>
                </a:lnTo>
                <a:lnTo>
                  <a:pt x="388" y="2257"/>
                </a:lnTo>
                <a:lnTo>
                  <a:pt x="388" y="2256"/>
                </a:lnTo>
                <a:lnTo>
                  <a:pt x="387" y="2254"/>
                </a:lnTo>
                <a:lnTo>
                  <a:pt x="386" y="2253"/>
                </a:lnTo>
                <a:lnTo>
                  <a:pt x="386" y="2252"/>
                </a:lnTo>
                <a:lnTo>
                  <a:pt x="385" y="2251"/>
                </a:lnTo>
                <a:lnTo>
                  <a:pt x="384" y="2250"/>
                </a:lnTo>
                <a:lnTo>
                  <a:pt x="385" y="2248"/>
                </a:lnTo>
                <a:lnTo>
                  <a:pt x="386" y="2246"/>
                </a:lnTo>
                <a:lnTo>
                  <a:pt x="386" y="2244"/>
                </a:lnTo>
                <a:lnTo>
                  <a:pt x="386" y="2243"/>
                </a:lnTo>
                <a:lnTo>
                  <a:pt x="386" y="2242"/>
                </a:lnTo>
                <a:lnTo>
                  <a:pt x="386" y="2241"/>
                </a:lnTo>
                <a:lnTo>
                  <a:pt x="387" y="2240"/>
                </a:lnTo>
                <a:lnTo>
                  <a:pt x="388" y="2240"/>
                </a:lnTo>
                <a:lnTo>
                  <a:pt x="388" y="2239"/>
                </a:lnTo>
                <a:lnTo>
                  <a:pt x="388" y="2236"/>
                </a:lnTo>
                <a:lnTo>
                  <a:pt x="388" y="2235"/>
                </a:lnTo>
                <a:lnTo>
                  <a:pt x="388" y="2234"/>
                </a:lnTo>
                <a:lnTo>
                  <a:pt x="390" y="2234"/>
                </a:lnTo>
                <a:lnTo>
                  <a:pt x="391" y="2234"/>
                </a:lnTo>
                <a:lnTo>
                  <a:pt x="392" y="2233"/>
                </a:lnTo>
                <a:lnTo>
                  <a:pt x="391" y="2233"/>
                </a:lnTo>
                <a:lnTo>
                  <a:pt x="388" y="2231"/>
                </a:lnTo>
                <a:lnTo>
                  <a:pt x="387" y="2228"/>
                </a:lnTo>
                <a:lnTo>
                  <a:pt x="386" y="2226"/>
                </a:lnTo>
                <a:lnTo>
                  <a:pt x="385" y="2225"/>
                </a:lnTo>
                <a:lnTo>
                  <a:pt x="385" y="2223"/>
                </a:lnTo>
                <a:lnTo>
                  <a:pt x="384" y="2222"/>
                </a:lnTo>
                <a:lnTo>
                  <a:pt x="383" y="2220"/>
                </a:lnTo>
                <a:lnTo>
                  <a:pt x="382" y="2219"/>
                </a:lnTo>
                <a:lnTo>
                  <a:pt x="382" y="2218"/>
                </a:lnTo>
                <a:lnTo>
                  <a:pt x="380" y="2217"/>
                </a:lnTo>
                <a:lnTo>
                  <a:pt x="379" y="2216"/>
                </a:lnTo>
                <a:lnTo>
                  <a:pt x="377" y="2215"/>
                </a:lnTo>
                <a:lnTo>
                  <a:pt x="377" y="2216"/>
                </a:lnTo>
                <a:lnTo>
                  <a:pt x="375" y="2216"/>
                </a:lnTo>
                <a:lnTo>
                  <a:pt x="374" y="2215"/>
                </a:lnTo>
                <a:lnTo>
                  <a:pt x="371" y="2214"/>
                </a:lnTo>
                <a:lnTo>
                  <a:pt x="370" y="2214"/>
                </a:lnTo>
                <a:lnTo>
                  <a:pt x="370" y="2217"/>
                </a:lnTo>
                <a:lnTo>
                  <a:pt x="370" y="2218"/>
                </a:lnTo>
                <a:lnTo>
                  <a:pt x="369" y="2218"/>
                </a:lnTo>
                <a:lnTo>
                  <a:pt x="369" y="2219"/>
                </a:lnTo>
                <a:lnTo>
                  <a:pt x="368" y="2219"/>
                </a:lnTo>
                <a:lnTo>
                  <a:pt x="368" y="2220"/>
                </a:lnTo>
                <a:lnTo>
                  <a:pt x="367" y="2219"/>
                </a:lnTo>
                <a:lnTo>
                  <a:pt x="366" y="2219"/>
                </a:lnTo>
                <a:lnTo>
                  <a:pt x="365" y="2219"/>
                </a:lnTo>
                <a:lnTo>
                  <a:pt x="365" y="2220"/>
                </a:lnTo>
                <a:lnTo>
                  <a:pt x="366" y="2222"/>
                </a:lnTo>
                <a:lnTo>
                  <a:pt x="366" y="2223"/>
                </a:lnTo>
                <a:lnTo>
                  <a:pt x="366" y="2225"/>
                </a:lnTo>
                <a:lnTo>
                  <a:pt x="365" y="2225"/>
                </a:lnTo>
                <a:lnTo>
                  <a:pt x="364" y="2225"/>
                </a:lnTo>
                <a:lnTo>
                  <a:pt x="362" y="2225"/>
                </a:lnTo>
                <a:lnTo>
                  <a:pt x="361" y="2225"/>
                </a:lnTo>
                <a:lnTo>
                  <a:pt x="361" y="2224"/>
                </a:lnTo>
                <a:lnTo>
                  <a:pt x="360" y="2224"/>
                </a:lnTo>
                <a:lnTo>
                  <a:pt x="359" y="2224"/>
                </a:lnTo>
                <a:lnTo>
                  <a:pt x="359" y="2223"/>
                </a:lnTo>
                <a:lnTo>
                  <a:pt x="358" y="2223"/>
                </a:lnTo>
                <a:lnTo>
                  <a:pt x="357" y="2223"/>
                </a:lnTo>
                <a:lnTo>
                  <a:pt x="354" y="2223"/>
                </a:lnTo>
                <a:lnTo>
                  <a:pt x="354" y="2222"/>
                </a:lnTo>
                <a:lnTo>
                  <a:pt x="353" y="2222"/>
                </a:lnTo>
                <a:lnTo>
                  <a:pt x="352" y="2222"/>
                </a:lnTo>
                <a:lnTo>
                  <a:pt x="351" y="2222"/>
                </a:lnTo>
                <a:lnTo>
                  <a:pt x="350" y="2222"/>
                </a:lnTo>
                <a:lnTo>
                  <a:pt x="349" y="2223"/>
                </a:lnTo>
                <a:lnTo>
                  <a:pt x="348" y="2223"/>
                </a:lnTo>
                <a:lnTo>
                  <a:pt x="348" y="2222"/>
                </a:lnTo>
                <a:lnTo>
                  <a:pt x="348" y="2220"/>
                </a:lnTo>
                <a:lnTo>
                  <a:pt x="347" y="2219"/>
                </a:lnTo>
                <a:lnTo>
                  <a:pt x="347" y="2218"/>
                </a:lnTo>
                <a:lnTo>
                  <a:pt x="345" y="2218"/>
                </a:lnTo>
                <a:lnTo>
                  <a:pt x="344" y="2218"/>
                </a:lnTo>
                <a:lnTo>
                  <a:pt x="344" y="2217"/>
                </a:lnTo>
                <a:lnTo>
                  <a:pt x="343" y="2216"/>
                </a:lnTo>
                <a:lnTo>
                  <a:pt x="342" y="2216"/>
                </a:lnTo>
                <a:lnTo>
                  <a:pt x="342" y="2215"/>
                </a:lnTo>
                <a:lnTo>
                  <a:pt x="341" y="2215"/>
                </a:lnTo>
                <a:lnTo>
                  <a:pt x="341" y="2214"/>
                </a:lnTo>
                <a:lnTo>
                  <a:pt x="340" y="2214"/>
                </a:lnTo>
                <a:lnTo>
                  <a:pt x="339" y="2214"/>
                </a:lnTo>
                <a:lnTo>
                  <a:pt x="339" y="2216"/>
                </a:lnTo>
                <a:lnTo>
                  <a:pt x="337" y="2217"/>
                </a:lnTo>
                <a:lnTo>
                  <a:pt x="337" y="2216"/>
                </a:lnTo>
                <a:lnTo>
                  <a:pt x="336" y="2216"/>
                </a:lnTo>
                <a:lnTo>
                  <a:pt x="335" y="2216"/>
                </a:lnTo>
                <a:lnTo>
                  <a:pt x="334" y="2215"/>
                </a:lnTo>
                <a:lnTo>
                  <a:pt x="333" y="2216"/>
                </a:lnTo>
                <a:lnTo>
                  <a:pt x="332" y="2216"/>
                </a:lnTo>
                <a:lnTo>
                  <a:pt x="332" y="2215"/>
                </a:lnTo>
                <a:lnTo>
                  <a:pt x="331" y="2216"/>
                </a:lnTo>
                <a:lnTo>
                  <a:pt x="330" y="2216"/>
                </a:lnTo>
                <a:lnTo>
                  <a:pt x="325" y="2211"/>
                </a:lnTo>
                <a:lnTo>
                  <a:pt x="322" y="2206"/>
                </a:lnTo>
                <a:lnTo>
                  <a:pt x="323" y="2203"/>
                </a:lnTo>
                <a:lnTo>
                  <a:pt x="325" y="2202"/>
                </a:lnTo>
                <a:lnTo>
                  <a:pt x="325" y="2199"/>
                </a:lnTo>
                <a:lnTo>
                  <a:pt x="324" y="2198"/>
                </a:lnTo>
                <a:lnTo>
                  <a:pt x="325" y="2195"/>
                </a:lnTo>
                <a:lnTo>
                  <a:pt x="326" y="2194"/>
                </a:lnTo>
                <a:lnTo>
                  <a:pt x="325" y="2192"/>
                </a:lnTo>
                <a:lnTo>
                  <a:pt x="322" y="2192"/>
                </a:lnTo>
                <a:lnTo>
                  <a:pt x="321" y="2192"/>
                </a:lnTo>
                <a:lnTo>
                  <a:pt x="319" y="2192"/>
                </a:lnTo>
                <a:lnTo>
                  <a:pt x="318" y="2193"/>
                </a:lnTo>
                <a:lnTo>
                  <a:pt x="317" y="2192"/>
                </a:lnTo>
                <a:lnTo>
                  <a:pt x="316" y="2190"/>
                </a:lnTo>
                <a:lnTo>
                  <a:pt x="316" y="2189"/>
                </a:lnTo>
                <a:lnTo>
                  <a:pt x="316" y="2187"/>
                </a:lnTo>
                <a:lnTo>
                  <a:pt x="315" y="2186"/>
                </a:lnTo>
                <a:lnTo>
                  <a:pt x="315" y="2184"/>
                </a:lnTo>
                <a:lnTo>
                  <a:pt x="316" y="2183"/>
                </a:lnTo>
                <a:lnTo>
                  <a:pt x="317" y="2181"/>
                </a:lnTo>
                <a:lnTo>
                  <a:pt x="317" y="2179"/>
                </a:lnTo>
                <a:lnTo>
                  <a:pt x="316" y="2179"/>
                </a:lnTo>
                <a:lnTo>
                  <a:pt x="316" y="2178"/>
                </a:lnTo>
                <a:lnTo>
                  <a:pt x="316" y="2177"/>
                </a:lnTo>
                <a:lnTo>
                  <a:pt x="316" y="2176"/>
                </a:lnTo>
                <a:lnTo>
                  <a:pt x="316" y="2175"/>
                </a:lnTo>
                <a:lnTo>
                  <a:pt x="315" y="2175"/>
                </a:lnTo>
                <a:lnTo>
                  <a:pt x="315" y="2174"/>
                </a:lnTo>
                <a:lnTo>
                  <a:pt x="314" y="2174"/>
                </a:lnTo>
                <a:lnTo>
                  <a:pt x="314" y="2173"/>
                </a:lnTo>
                <a:lnTo>
                  <a:pt x="314" y="2172"/>
                </a:lnTo>
                <a:lnTo>
                  <a:pt x="314" y="2170"/>
                </a:lnTo>
                <a:lnTo>
                  <a:pt x="313" y="2169"/>
                </a:lnTo>
                <a:lnTo>
                  <a:pt x="311" y="2169"/>
                </a:lnTo>
                <a:lnTo>
                  <a:pt x="311" y="2168"/>
                </a:lnTo>
                <a:lnTo>
                  <a:pt x="310" y="2168"/>
                </a:lnTo>
                <a:lnTo>
                  <a:pt x="309" y="2167"/>
                </a:lnTo>
                <a:lnTo>
                  <a:pt x="308" y="2167"/>
                </a:lnTo>
                <a:lnTo>
                  <a:pt x="307" y="2166"/>
                </a:lnTo>
                <a:lnTo>
                  <a:pt x="307" y="2165"/>
                </a:lnTo>
                <a:lnTo>
                  <a:pt x="305" y="2164"/>
                </a:lnTo>
                <a:lnTo>
                  <a:pt x="304" y="2164"/>
                </a:lnTo>
                <a:lnTo>
                  <a:pt x="302" y="2162"/>
                </a:lnTo>
                <a:lnTo>
                  <a:pt x="301" y="2162"/>
                </a:lnTo>
                <a:lnTo>
                  <a:pt x="300" y="2162"/>
                </a:lnTo>
                <a:lnTo>
                  <a:pt x="299" y="2161"/>
                </a:lnTo>
                <a:lnTo>
                  <a:pt x="300" y="2159"/>
                </a:lnTo>
                <a:lnTo>
                  <a:pt x="301" y="2159"/>
                </a:lnTo>
                <a:lnTo>
                  <a:pt x="302" y="2158"/>
                </a:lnTo>
                <a:lnTo>
                  <a:pt x="304" y="2157"/>
                </a:lnTo>
                <a:lnTo>
                  <a:pt x="304" y="2156"/>
                </a:lnTo>
                <a:lnTo>
                  <a:pt x="302" y="2154"/>
                </a:lnTo>
                <a:lnTo>
                  <a:pt x="302" y="2153"/>
                </a:lnTo>
                <a:lnTo>
                  <a:pt x="302" y="2152"/>
                </a:lnTo>
                <a:lnTo>
                  <a:pt x="302" y="2151"/>
                </a:lnTo>
                <a:lnTo>
                  <a:pt x="302" y="2150"/>
                </a:lnTo>
                <a:lnTo>
                  <a:pt x="302" y="2149"/>
                </a:lnTo>
                <a:lnTo>
                  <a:pt x="302" y="2148"/>
                </a:lnTo>
                <a:lnTo>
                  <a:pt x="302" y="2147"/>
                </a:lnTo>
                <a:lnTo>
                  <a:pt x="301" y="2145"/>
                </a:lnTo>
                <a:lnTo>
                  <a:pt x="300" y="2144"/>
                </a:lnTo>
                <a:lnTo>
                  <a:pt x="300" y="2143"/>
                </a:lnTo>
                <a:lnTo>
                  <a:pt x="300" y="2142"/>
                </a:lnTo>
                <a:lnTo>
                  <a:pt x="301" y="2142"/>
                </a:lnTo>
                <a:lnTo>
                  <a:pt x="301" y="2141"/>
                </a:lnTo>
                <a:lnTo>
                  <a:pt x="301" y="2140"/>
                </a:lnTo>
                <a:lnTo>
                  <a:pt x="300" y="2139"/>
                </a:lnTo>
                <a:lnTo>
                  <a:pt x="300" y="2137"/>
                </a:lnTo>
                <a:lnTo>
                  <a:pt x="300" y="2136"/>
                </a:lnTo>
                <a:lnTo>
                  <a:pt x="300" y="2135"/>
                </a:lnTo>
                <a:lnTo>
                  <a:pt x="299" y="2135"/>
                </a:lnTo>
                <a:lnTo>
                  <a:pt x="299" y="2134"/>
                </a:lnTo>
                <a:lnTo>
                  <a:pt x="299" y="2133"/>
                </a:lnTo>
                <a:lnTo>
                  <a:pt x="299" y="2132"/>
                </a:lnTo>
                <a:lnTo>
                  <a:pt x="299" y="2131"/>
                </a:lnTo>
                <a:lnTo>
                  <a:pt x="299" y="2130"/>
                </a:lnTo>
                <a:lnTo>
                  <a:pt x="299" y="2128"/>
                </a:lnTo>
                <a:lnTo>
                  <a:pt x="297" y="2127"/>
                </a:lnTo>
                <a:lnTo>
                  <a:pt x="296" y="2126"/>
                </a:lnTo>
                <a:lnTo>
                  <a:pt x="295" y="2126"/>
                </a:lnTo>
                <a:lnTo>
                  <a:pt x="295" y="2125"/>
                </a:lnTo>
                <a:lnTo>
                  <a:pt x="293" y="2124"/>
                </a:lnTo>
                <a:lnTo>
                  <a:pt x="295" y="2123"/>
                </a:lnTo>
                <a:lnTo>
                  <a:pt x="296" y="2123"/>
                </a:lnTo>
                <a:lnTo>
                  <a:pt x="297" y="2122"/>
                </a:lnTo>
                <a:lnTo>
                  <a:pt x="298" y="2123"/>
                </a:lnTo>
                <a:lnTo>
                  <a:pt x="299" y="2122"/>
                </a:lnTo>
                <a:lnTo>
                  <a:pt x="299" y="2120"/>
                </a:lnTo>
                <a:lnTo>
                  <a:pt x="300" y="2120"/>
                </a:lnTo>
                <a:lnTo>
                  <a:pt x="301" y="2120"/>
                </a:lnTo>
                <a:lnTo>
                  <a:pt x="301" y="2122"/>
                </a:lnTo>
                <a:lnTo>
                  <a:pt x="302" y="2122"/>
                </a:lnTo>
                <a:lnTo>
                  <a:pt x="302" y="2120"/>
                </a:lnTo>
                <a:lnTo>
                  <a:pt x="304" y="2120"/>
                </a:lnTo>
                <a:lnTo>
                  <a:pt x="302" y="2119"/>
                </a:lnTo>
                <a:lnTo>
                  <a:pt x="302" y="2118"/>
                </a:lnTo>
                <a:lnTo>
                  <a:pt x="304" y="2118"/>
                </a:lnTo>
                <a:lnTo>
                  <a:pt x="304" y="2117"/>
                </a:lnTo>
                <a:lnTo>
                  <a:pt x="305" y="2115"/>
                </a:lnTo>
                <a:lnTo>
                  <a:pt x="305" y="2114"/>
                </a:lnTo>
                <a:lnTo>
                  <a:pt x="305" y="2112"/>
                </a:lnTo>
                <a:lnTo>
                  <a:pt x="306" y="2112"/>
                </a:lnTo>
                <a:lnTo>
                  <a:pt x="307" y="2114"/>
                </a:lnTo>
                <a:lnTo>
                  <a:pt x="308" y="2115"/>
                </a:lnTo>
                <a:lnTo>
                  <a:pt x="309" y="2115"/>
                </a:lnTo>
                <a:lnTo>
                  <a:pt x="310" y="2115"/>
                </a:lnTo>
                <a:lnTo>
                  <a:pt x="311" y="2116"/>
                </a:lnTo>
                <a:lnTo>
                  <a:pt x="313" y="2117"/>
                </a:lnTo>
                <a:lnTo>
                  <a:pt x="314" y="2117"/>
                </a:lnTo>
                <a:lnTo>
                  <a:pt x="315" y="2117"/>
                </a:lnTo>
                <a:lnTo>
                  <a:pt x="315" y="2118"/>
                </a:lnTo>
                <a:lnTo>
                  <a:pt x="316" y="2118"/>
                </a:lnTo>
                <a:lnTo>
                  <a:pt x="317" y="2118"/>
                </a:lnTo>
                <a:lnTo>
                  <a:pt x="318" y="2117"/>
                </a:lnTo>
                <a:lnTo>
                  <a:pt x="319" y="2117"/>
                </a:lnTo>
                <a:lnTo>
                  <a:pt x="321" y="2117"/>
                </a:lnTo>
                <a:lnTo>
                  <a:pt x="322" y="2116"/>
                </a:lnTo>
                <a:lnTo>
                  <a:pt x="322" y="2115"/>
                </a:lnTo>
                <a:lnTo>
                  <a:pt x="321" y="2115"/>
                </a:lnTo>
                <a:lnTo>
                  <a:pt x="319" y="2114"/>
                </a:lnTo>
                <a:lnTo>
                  <a:pt x="319" y="2112"/>
                </a:lnTo>
                <a:lnTo>
                  <a:pt x="318" y="2111"/>
                </a:lnTo>
                <a:lnTo>
                  <a:pt x="317" y="2110"/>
                </a:lnTo>
                <a:lnTo>
                  <a:pt x="318" y="2109"/>
                </a:lnTo>
                <a:lnTo>
                  <a:pt x="318" y="2108"/>
                </a:lnTo>
                <a:lnTo>
                  <a:pt x="319" y="2107"/>
                </a:lnTo>
                <a:lnTo>
                  <a:pt x="319" y="2106"/>
                </a:lnTo>
                <a:lnTo>
                  <a:pt x="319" y="2105"/>
                </a:lnTo>
                <a:lnTo>
                  <a:pt x="321" y="2105"/>
                </a:lnTo>
                <a:lnTo>
                  <a:pt x="321" y="2103"/>
                </a:lnTo>
                <a:lnTo>
                  <a:pt x="322" y="2103"/>
                </a:lnTo>
                <a:lnTo>
                  <a:pt x="322" y="2102"/>
                </a:lnTo>
                <a:lnTo>
                  <a:pt x="322" y="2101"/>
                </a:lnTo>
                <a:lnTo>
                  <a:pt x="322" y="2100"/>
                </a:lnTo>
                <a:lnTo>
                  <a:pt x="323" y="2100"/>
                </a:lnTo>
                <a:lnTo>
                  <a:pt x="324" y="2100"/>
                </a:lnTo>
                <a:lnTo>
                  <a:pt x="325" y="2101"/>
                </a:lnTo>
                <a:lnTo>
                  <a:pt x="326" y="2101"/>
                </a:lnTo>
                <a:lnTo>
                  <a:pt x="326" y="2100"/>
                </a:lnTo>
                <a:lnTo>
                  <a:pt x="326" y="2099"/>
                </a:lnTo>
                <a:lnTo>
                  <a:pt x="326" y="2098"/>
                </a:lnTo>
                <a:lnTo>
                  <a:pt x="326" y="2097"/>
                </a:lnTo>
                <a:lnTo>
                  <a:pt x="326" y="2095"/>
                </a:lnTo>
                <a:lnTo>
                  <a:pt x="326" y="2094"/>
                </a:lnTo>
                <a:lnTo>
                  <a:pt x="327" y="2093"/>
                </a:lnTo>
                <a:lnTo>
                  <a:pt x="327" y="2092"/>
                </a:lnTo>
                <a:lnTo>
                  <a:pt x="328" y="2092"/>
                </a:lnTo>
                <a:lnTo>
                  <a:pt x="330" y="2091"/>
                </a:lnTo>
                <a:lnTo>
                  <a:pt x="328" y="2091"/>
                </a:lnTo>
                <a:lnTo>
                  <a:pt x="328" y="2090"/>
                </a:lnTo>
                <a:lnTo>
                  <a:pt x="328" y="2089"/>
                </a:lnTo>
                <a:lnTo>
                  <a:pt x="328" y="2087"/>
                </a:lnTo>
                <a:lnTo>
                  <a:pt x="330" y="2087"/>
                </a:lnTo>
                <a:lnTo>
                  <a:pt x="331" y="2086"/>
                </a:lnTo>
                <a:lnTo>
                  <a:pt x="331" y="2085"/>
                </a:lnTo>
                <a:lnTo>
                  <a:pt x="332" y="2085"/>
                </a:lnTo>
                <a:lnTo>
                  <a:pt x="332" y="2084"/>
                </a:lnTo>
                <a:lnTo>
                  <a:pt x="332" y="2083"/>
                </a:lnTo>
                <a:lnTo>
                  <a:pt x="331" y="2082"/>
                </a:lnTo>
                <a:lnTo>
                  <a:pt x="332" y="2081"/>
                </a:lnTo>
                <a:lnTo>
                  <a:pt x="333" y="2080"/>
                </a:lnTo>
                <a:lnTo>
                  <a:pt x="333" y="2078"/>
                </a:lnTo>
                <a:lnTo>
                  <a:pt x="333" y="2077"/>
                </a:lnTo>
                <a:lnTo>
                  <a:pt x="333" y="2076"/>
                </a:lnTo>
                <a:lnTo>
                  <a:pt x="333" y="2075"/>
                </a:lnTo>
                <a:lnTo>
                  <a:pt x="334" y="2074"/>
                </a:lnTo>
                <a:lnTo>
                  <a:pt x="335" y="2074"/>
                </a:lnTo>
                <a:lnTo>
                  <a:pt x="336" y="2074"/>
                </a:lnTo>
                <a:lnTo>
                  <a:pt x="336" y="2073"/>
                </a:lnTo>
                <a:lnTo>
                  <a:pt x="337" y="2073"/>
                </a:lnTo>
                <a:lnTo>
                  <a:pt x="339" y="2073"/>
                </a:lnTo>
                <a:lnTo>
                  <a:pt x="340" y="2073"/>
                </a:lnTo>
                <a:lnTo>
                  <a:pt x="341" y="2072"/>
                </a:lnTo>
                <a:lnTo>
                  <a:pt x="342" y="2070"/>
                </a:lnTo>
                <a:lnTo>
                  <a:pt x="342" y="2069"/>
                </a:lnTo>
                <a:lnTo>
                  <a:pt x="343" y="2069"/>
                </a:lnTo>
                <a:lnTo>
                  <a:pt x="344" y="2068"/>
                </a:lnTo>
                <a:lnTo>
                  <a:pt x="345" y="2068"/>
                </a:lnTo>
                <a:lnTo>
                  <a:pt x="345" y="2067"/>
                </a:lnTo>
                <a:lnTo>
                  <a:pt x="347" y="2067"/>
                </a:lnTo>
                <a:lnTo>
                  <a:pt x="347" y="2066"/>
                </a:lnTo>
                <a:lnTo>
                  <a:pt x="348" y="2066"/>
                </a:lnTo>
                <a:lnTo>
                  <a:pt x="348" y="2065"/>
                </a:lnTo>
                <a:lnTo>
                  <a:pt x="347" y="2064"/>
                </a:lnTo>
                <a:lnTo>
                  <a:pt x="347" y="2063"/>
                </a:lnTo>
                <a:lnTo>
                  <a:pt x="344" y="2061"/>
                </a:lnTo>
                <a:lnTo>
                  <a:pt x="344" y="2060"/>
                </a:lnTo>
                <a:lnTo>
                  <a:pt x="344" y="2059"/>
                </a:lnTo>
                <a:lnTo>
                  <a:pt x="343" y="2057"/>
                </a:lnTo>
                <a:lnTo>
                  <a:pt x="342" y="2057"/>
                </a:lnTo>
                <a:lnTo>
                  <a:pt x="340" y="2055"/>
                </a:lnTo>
                <a:lnTo>
                  <a:pt x="340" y="2053"/>
                </a:lnTo>
                <a:lnTo>
                  <a:pt x="339" y="2052"/>
                </a:lnTo>
                <a:lnTo>
                  <a:pt x="339" y="2051"/>
                </a:lnTo>
                <a:lnTo>
                  <a:pt x="337" y="2051"/>
                </a:lnTo>
                <a:lnTo>
                  <a:pt x="336" y="2050"/>
                </a:lnTo>
                <a:lnTo>
                  <a:pt x="336" y="2049"/>
                </a:lnTo>
                <a:lnTo>
                  <a:pt x="335" y="2049"/>
                </a:lnTo>
                <a:lnTo>
                  <a:pt x="334" y="2049"/>
                </a:lnTo>
                <a:lnTo>
                  <a:pt x="334" y="2048"/>
                </a:lnTo>
                <a:lnTo>
                  <a:pt x="333" y="2048"/>
                </a:lnTo>
                <a:lnTo>
                  <a:pt x="333" y="2047"/>
                </a:lnTo>
                <a:lnTo>
                  <a:pt x="332" y="2044"/>
                </a:lnTo>
                <a:lnTo>
                  <a:pt x="333" y="2044"/>
                </a:lnTo>
                <a:lnTo>
                  <a:pt x="333" y="2043"/>
                </a:lnTo>
                <a:lnTo>
                  <a:pt x="332" y="2042"/>
                </a:lnTo>
                <a:lnTo>
                  <a:pt x="332" y="2041"/>
                </a:lnTo>
                <a:lnTo>
                  <a:pt x="331" y="2041"/>
                </a:lnTo>
                <a:lnTo>
                  <a:pt x="331" y="2040"/>
                </a:lnTo>
                <a:lnTo>
                  <a:pt x="328" y="2040"/>
                </a:lnTo>
                <a:lnTo>
                  <a:pt x="326" y="2039"/>
                </a:lnTo>
                <a:lnTo>
                  <a:pt x="324" y="2036"/>
                </a:lnTo>
                <a:lnTo>
                  <a:pt x="323" y="2036"/>
                </a:lnTo>
                <a:lnTo>
                  <a:pt x="323" y="2035"/>
                </a:lnTo>
                <a:lnTo>
                  <a:pt x="322" y="2035"/>
                </a:lnTo>
                <a:lnTo>
                  <a:pt x="322" y="2034"/>
                </a:lnTo>
                <a:lnTo>
                  <a:pt x="321" y="2034"/>
                </a:lnTo>
                <a:lnTo>
                  <a:pt x="321" y="2033"/>
                </a:lnTo>
                <a:lnTo>
                  <a:pt x="319" y="2032"/>
                </a:lnTo>
                <a:lnTo>
                  <a:pt x="319" y="2030"/>
                </a:lnTo>
                <a:lnTo>
                  <a:pt x="319" y="2027"/>
                </a:lnTo>
                <a:lnTo>
                  <a:pt x="318" y="2026"/>
                </a:lnTo>
                <a:lnTo>
                  <a:pt x="318" y="2025"/>
                </a:lnTo>
                <a:lnTo>
                  <a:pt x="317" y="2024"/>
                </a:lnTo>
                <a:lnTo>
                  <a:pt x="316" y="2023"/>
                </a:lnTo>
                <a:lnTo>
                  <a:pt x="315" y="2023"/>
                </a:lnTo>
                <a:lnTo>
                  <a:pt x="313" y="2022"/>
                </a:lnTo>
                <a:lnTo>
                  <a:pt x="313" y="2020"/>
                </a:lnTo>
                <a:lnTo>
                  <a:pt x="310" y="2019"/>
                </a:lnTo>
                <a:lnTo>
                  <a:pt x="309" y="2019"/>
                </a:lnTo>
                <a:lnTo>
                  <a:pt x="308" y="2019"/>
                </a:lnTo>
                <a:lnTo>
                  <a:pt x="307" y="2018"/>
                </a:lnTo>
                <a:lnTo>
                  <a:pt x="306" y="2018"/>
                </a:lnTo>
                <a:lnTo>
                  <a:pt x="305" y="2017"/>
                </a:lnTo>
                <a:lnTo>
                  <a:pt x="302" y="2017"/>
                </a:lnTo>
                <a:lnTo>
                  <a:pt x="300" y="2017"/>
                </a:lnTo>
                <a:lnTo>
                  <a:pt x="299" y="2016"/>
                </a:lnTo>
                <a:lnTo>
                  <a:pt x="299" y="2015"/>
                </a:lnTo>
                <a:lnTo>
                  <a:pt x="298" y="2014"/>
                </a:lnTo>
                <a:lnTo>
                  <a:pt x="298" y="2013"/>
                </a:lnTo>
                <a:lnTo>
                  <a:pt x="297" y="2013"/>
                </a:lnTo>
                <a:lnTo>
                  <a:pt x="297" y="2011"/>
                </a:lnTo>
                <a:lnTo>
                  <a:pt x="296" y="2009"/>
                </a:lnTo>
                <a:lnTo>
                  <a:pt x="296" y="2008"/>
                </a:lnTo>
                <a:lnTo>
                  <a:pt x="295" y="2007"/>
                </a:lnTo>
                <a:lnTo>
                  <a:pt x="292" y="2007"/>
                </a:lnTo>
                <a:lnTo>
                  <a:pt x="291" y="2006"/>
                </a:lnTo>
                <a:lnTo>
                  <a:pt x="291" y="2005"/>
                </a:lnTo>
                <a:lnTo>
                  <a:pt x="289" y="2005"/>
                </a:lnTo>
                <a:lnTo>
                  <a:pt x="287" y="2003"/>
                </a:lnTo>
                <a:lnTo>
                  <a:pt x="287" y="2002"/>
                </a:lnTo>
                <a:lnTo>
                  <a:pt x="285" y="2001"/>
                </a:lnTo>
                <a:lnTo>
                  <a:pt x="284" y="2001"/>
                </a:lnTo>
                <a:lnTo>
                  <a:pt x="285" y="2000"/>
                </a:lnTo>
                <a:lnTo>
                  <a:pt x="284" y="2000"/>
                </a:lnTo>
                <a:lnTo>
                  <a:pt x="284" y="1998"/>
                </a:lnTo>
                <a:lnTo>
                  <a:pt x="283" y="1997"/>
                </a:lnTo>
                <a:lnTo>
                  <a:pt x="283" y="1995"/>
                </a:lnTo>
                <a:lnTo>
                  <a:pt x="282" y="1994"/>
                </a:lnTo>
                <a:lnTo>
                  <a:pt x="282" y="1993"/>
                </a:lnTo>
                <a:lnTo>
                  <a:pt x="283" y="1993"/>
                </a:lnTo>
                <a:lnTo>
                  <a:pt x="283" y="1992"/>
                </a:lnTo>
                <a:lnTo>
                  <a:pt x="283" y="1991"/>
                </a:lnTo>
                <a:lnTo>
                  <a:pt x="284" y="1990"/>
                </a:lnTo>
                <a:lnTo>
                  <a:pt x="285" y="1990"/>
                </a:lnTo>
                <a:lnTo>
                  <a:pt x="285" y="1989"/>
                </a:lnTo>
                <a:lnTo>
                  <a:pt x="287" y="1989"/>
                </a:lnTo>
                <a:lnTo>
                  <a:pt x="287" y="1988"/>
                </a:lnTo>
                <a:lnTo>
                  <a:pt x="289" y="1988"/>
                </a:lnTo>
                <a:lnTo>
                  <a:pt x="289" y="1989"/>
                </a:lnTo>
                <a:lnTo>
                  <a:pt x="290" y="1988"/>
                </a:lnTo>
                <a:lnTo>
                  <a:pt x="291" y="1988"/>
                </a:lnTo>
                <a:lnTo>
                  <a:pt x="291" y="1986"/>
                </a:lnTo>
                <a:lnTo>
                  <a:pt x="292" y="1986"/>
                </a:lnTo>
                <a:lnTo>
                  <a:pt x="293" y="1984"/>
                </a:lnTo>
                <a:lnTo>
                  <a:pt x="292" y="1983"/>
                </a:lnTo>
                <a:lnTo>
                  <a:pt x="292" y="1982"/>
                </a:lnTo>
                <a:lnTo>
                  <a:pt x="291" y="1981"/>
                </a:lnTo>
                <a:lnTo>
                  <a:pt x="291" y="1980"/>
                </a:lnTo>
                <a:lnTo>
                  <a:pt x="290" y="1977"/>
                </a:lnTo>
                <a:lnTo>
                  <a:pt x="289" y="1976"/>
                </a:lnTo>
                <a:lnTo>
                  <a:pt x="288" y="1976"/>
                </a:lnTo>
                <a:lnTo>
                  <a:pt x="287" y="1974"/>
                </a:lnTo>
                <a:lnTo>
                  <a:pt x="285" y="1974"/>
                </a:lnTo>
                <a:lnTo>
                  <a:pt x="284" y="1973"/>
                </a:lnTo>
                <a:lnTo>
                  <a:pt x="284" y="1972"/>
                </a:lnTo>
                <a:lnTo>
                  <a:pt x="284" y="1971"/>
                </a:lnTo>
                <a:lnTo>
                  <a:pt x="285" y="1971"/>
                </a:lnTo>
                <a:lnTo>
                  <a:pt x="287" y="1971"/>
                </a:lnTo>
                <a:lnTo>
                  <a:pt x="288" y="1969"/>
                </a:lnTo>
                <a:lnTo>
                  <a:pt x="288" y="1968"/>
                </a:lnTo>
                <a:lnTo>
                  <a:pt x="289" y="1968"/>
                </a:lnTo>
                <a:lnTo>
                  <a:pt x="289" y="1967"/>
                </a:lnTo>
                <a:lnTo>
                  <a:pt x="289" y="1966"/>
                </a:lnTo>
                <a:lnTo>
                  <a:pt x="290" y="1966"/>
                </a:lnTo>
                <a:lnTo>
                  <a:pt x="290" y="1965"/>
                </a:lnTo>
                <a:lnTo>
                  <a:pt x="291" y="1964"/>
                </a:lnTo>
                <a:lnTo>
                  <a:pt x="291" y="1963"/>
                </a:lnTo>
                <a:lnTo>
                  <a:pt x="291" y="1961"/>
                </a:lnTo>
                <a:lnTo>
                  <a:pt x="291" y="1960"/>
                </a:lnTo>
                <a:lnTo>
                  <a:pt x="290" y="1959"/>
                </a:lnTo>
                <a:lnTo>
                  <a:pt x="289" y="1958"/>
                </a:lnTo>
                <a:lnTo>
                  <a:pt x="289" y="1957"/>
                </a:lnTo>
                <a:lnTo>
                  <a:pt x="289" y="1956"/>
                </a:lnTo>
                <a:lnTo>
                  <a:pt x="290" y="1955"/>
                </a:lnTo>
                <a:lnTo>
                  <a:pt x="290" y="1953"/>
                </a:lnTo>
                <a:lnTo>
                  <a:pt x="292" y="1952"/>
                </a:lnTo>
                <a:lnTo>
                  <a:pt x="292" y="1951"/>
                </a:lnTo>
                <a:lnTo>
                  <a:pt x="293" y="1951"/>
                </a:lnTo>
                <a:lnTo>
                  <a:pt x="293" y="1950"/>
                </a:lnTo>
                <a:lnTo>
                  <a:pt x="292" y="1949"/>
                </a:lnTo>
                <a:lnTo>
                  <a:pt x="292" y="1948"/>
                </a:lnTo>
                <a:lnTo>
                  <a:pt x="291" y="1948"/>
                </a:lnTo>
                <a:lnTo>
                  <a:pt x="290" y="1948"/>
                </a:lnTo>
                <a:lnTo>
                  <a:pt x="288" y="1947"/>
                </a:lnTo>
                <a:lnTo>
                  <a:pt x="287" y="1946"/>
                </a:lnTo>
                <a:lnTo>
                  <a:pt x="285" y="1944"/>
                </a:lnTo>
                <a:lnTo>
                  <a:pt x="284" y="1944"/>
                </a:lnTo>
                <a:lnTo>
                  <a:pt x="283" y="1944"/>
                </a:lnTo>
                <a:lnTo>
                  <a:pt x="282" y="1942"/>
                </a:lnTo>
                <a:lnTo>
                  <a:pt x="281" y="1941"/>
                </a:lnTo>
                <a:lnTo>
                  <a:pt x="282" y="1940"/>
                </a:lnTo>
                <a:lnTo>
                  <a:pt x="283" y="1939"/>
                </a:lnTo>
                <a:lnTo>
                  <a:pt x="284" y="1936"/>
                </a:lnTo>
                <a:lnTo>
                  <a:pt x="284" y="1935"/>
                </a:lnTo>
                <a:lnTo>
                  <a:pt x="283" y="1934"/>
                </a:lnTo>
                <a:lnTo>
                  <a:pt x="282" y="1933"/>
                </a:lnTo>
                <a:lnTo>
                  <a:pt x="282" y="1932"/>
                </a:lnTo>
                <a:lnTo>
                  <a:pt x="282" y="1931"/>
                </a:lnTo>
                <a:lnTo>
                  <a:pt x="281" y="1931"/>
                </a:lnTo>
                <a:lnTo>
                  <a:pt x="281" y="1930"/>
                </a:lnTo>
                <a:lnTo>
                  <a:pt x="282" y="1930"/>
                </a:lnTo>
                <a:lnTo>
                  <a:pt x="283" y="1930"/>
                </a:lnTo>
                <a:lnTo>
                  <a:pt x="283" y="1928"/>
                </a:lnTo>
                <a:lnTo>
                  <a:pt x="283" y="1927"/>
                </a:lnTo>
                <a:lnTo>
                  <a:pt x="284" y="1927"/>
                </a:lnTo>
                <a:lnTo>
                  <a:pt x="285" y="1926"/>
                </a:lnTo>
                <a:lnTo>
                  <a:pt x="285" y="1925"/>
                </a:lnTo>
                <a:lnTo>
                  <a:pt x="287" y="1925"/>
                </a:lnTo>
                <a:lnTo>
                  <a:pt x="287" y="1924"/>
                </a:lnTo>
                <a:lnTo>
                  <a:pt x="288" y="1923"/>
                </a:lnTo>
                <a:lnTo>
                  <a:pt x="288" y="1921"/>
                </a:lnTo>
                <a:lnTo>
                  <a:pt x="289" y="1919"/>
                </a:lnTo>
                <a:lnTo>
                  <a:pt x="289" y="1918"/>
                </a:lnTo>
                <a:lnTo>
                  <a:pt x="290" y="1918"/>
                </a:lnTo>
                <a:lnTo>
                  <a:pt x="290" y="1917"/>
                </a:lnTo>
                <a:lnTo>
                  <a:pt x="291" y="1918"/>
                </a:lnTo>
                <a:lnTo>
                  <a:pt x="291" y="1917"/>
                </a:lnTo>
                <a:lnTo>
                  <a:pt x="292" y="1916"/>
                </a:lnTo>
                <a:lnTo>
                  <a:pt x="293" y="1915"/>
                </a:lnTo>
                <a:lnTo>
                  <a:pt x="295" y="1914"/>
                </a:lnTo>
                <a:lnTo>
                  <a:pt x="296" y="1914"/>
                </a:lnTo>
                <a:lnTo>
                  <a:pt x="297" y="1914"/>
                </a:lnTo>
                <a:lnTo>
                  <a:pt x="297" y="1913"/>
                </a:lnTo>
                <a:lnTo>
                  <a:pt x="297" y="1911"/>
                </a:lnTo>
                <a:lnTo>
                  <a:pt x="298" y="1911"/>
                </a:lnTo>
                <a:lnTo>
                  <a:pt x="298" y="1910"/>
                </a:lnTo>
                <a:lnTo>
                  <a:pt x="299" y="1908"/>
                </a:lnTo>
                <a:lnTo>
                  <a:pt x="300" y="1907"/>
                </a:lnTo>
                <a:lnTo>
                  <a:pt x="300" y="1905"/>
                </a:lnTo>
                <a:lnTo>
                  <a:pt x="302" y="1903"/>
                </a:lnTo>
                <a:lnTo>
                  <a:pt x="302" y="1902"/>
                </a:lnTo>
                <a:lnTo>
                  <a:pt x="304" y="1902"/>
                </a:lnTo>
                <a:lnTo>
                  <a:pt x="305" y="1901"/>
                </a:lnTo>
                <a:lnTo>
                  <a:pt x="305" y="1900"/>
                </a:lnTo>
                <a:lnTo>
                  <a:pt x="306" y="1900"/>
                </a:lnTo>
                <a:lnTo>
                  <a:pt x="308" y="1900"/>
                </a:lnTo>
                <a:lnTo>
                  <a:pt x="309" y="1900"/>
                </a:lnTo>
                <a:lnTo>
                  <a:pt x="309" y="1899"/>
                </a:lnTo>
                <a:lnTo>
                  <a:pt x="309" y="1898"/>
                </a:lnTo>
                <a:lnTo>
                  <a:pt x="311" y="1898"/>
                </a:lnTo>
                <a:lnTo>
                  <a:pt x="313" y="1898"/>
                </a:lnTo>
                <a:lnTo>
                  <a:pt x="314" y="1898"/>
                </a:lnTo>
                <a:lnTo>
                  <a:pt x="315" y="1898"/>
                </a:lnTo>
                <a:lnTo>
                  <a:pt x="316" y="1898"/>
                </a:lnTo>
                <a:lnTo>
                  <a:pt x="318" y="1898"/>
                </a:lnTo>
                <a:lnTo>
                  <a:pt x="319" y="1897"/>
                </a:lnTo>
                <a:lnTo>
                  <a:pt x="321" y="1897"/>
                </a:lnTo>
                <a:lnTo>
                  <a:pt x="322" y="1897"/>
                </a:lnTo>
                <a:lnTo>
                  <a:pt x="323" y="1897"/>
                </a:lnTo>
                <a:lnTo>
                  <a:pt x="324" y="1897"/>
                </a:lnTo>
                <a:lnTo>
                  <a:pt x="325" y="1897"/>
                </a:lnTo>
                <a:lnTo>
                  <a:pt x="325" y="1896"/>
                </a:lnTo>
                <a:lnTo>
                  <a:pt x="326" y="1894"/>
                </a:lnTo>
                <a:lnTo>
                  <a:pt x="327" y="1893"/>
                </a:lnTo>
                <a:lnTo>
                  <a:pt x="328" y="1893"/>
                </a:lnTo>
                <a:lnTo>
                  <a:pt x="331" y="1894"/>
                </a:lnTo>
                <a:lnTo>
                  <a:pt x="332" y="1894"/>
                </a:lnTo>
                <a:lnTo>
                  <a:pt x="333" y="1894"/>
                </a:lnTo>
                <a:lnTo>
                  <a:pt x="334" y="1894"/>
                </a:lnTo>
                <a:lnTo>
                  <a:pt x="335" y="1894"/>
                </a:lnTo>
                <a:lnTo>
                  <a:pt x="336" y="1894"/>
                </a:lnTo>
                <a:lnTo>
                  <a:pt x="337" y="1894"/>
                </a:lnTo>
                <a:lnTo>
                  <a:pt x="339" y="1894"/>
                </a:lnTo>
                <a:lnTo>
                  <a:pt x="339" y="1896"/>
                </a:lnTo>
                <a:lnTo>
                  <a:pt x="340" y="1896"/>
                </a:lnTo>
                <a:lnTo>
                  <a:pt x="341" y="1894"/>
                </a:lnTo>
                <a:lnTo>
                  <a:pt x="341" y="1896"/>
                </a:lnTo>
                <a:lnTo>
                  <a:pt x="342" y="1897"/>
                </a:lnTo>
                <a:lnTo>
                  <a:pt x="343" y="1897"/>
                </a:lnTo>
                <a:lnTo>
                  <a:pt x="344" y="1897"/>
                </a:lnTo>
                <a:lnTo>
                  <a:pt x="345" y="1896"/>
                </a:lnTo>
                <a:lnTo>
                  <a:pt x="345" y="1894"/>
                </a:lnTo>
                <a:lnTo>
                  <a:pt x="347" y="1894"/>
                </a:lnTo>
                <a:lnTo>
                  <a:pt x="348" y="1894"/>
                </a:lnTo>
                <a:lnTo>
                  <a:pt x="349" y="1894"/>
                </a:lnTo>
                <a:lnTo>
                  <a:pt x="350" y="1894"/>
                </a:lnTo>
                <a:lnTo>
                  <a:pt x="351" y="1894"/>
                </a:lnTo>
                <a:lnTo>
                  <a:pt x="352" y="1894"/>
                </a:lnTo>
                <a:lnTo>
                  <a:pt x="353" y="1894"/>
                </a:lnTo>
                <a:lnTo>
                  <a:pt x="353" y="1893"/>
                </a:lnTo>
                <a:lnTo>
                  <a:pt x="354" y="1893"/>
                </a:lnTo>
                <a:lnTo>
                  <a:pt x="356" y="1892"/>
                </a:lnTo>
                <a:lnTo>
                  <a:pt x="357" y="1892"/>
                </a:lnTo>
                <a:lnTo>
                  <a:pt x="357" y="1893"/>
                </a:lnTo>
                <a:lnTo>
                  <a:pt x="358" y="1893"/>
                </a:lnTo>
                <a:lnTo>
                  <a:pt x="358" y="1894"/>
                </a:lnTo>
                <a:lnTo>
                  <a:pt x="359" y="1893"/>
                </a:lnTo>
                <a:lnTo>
                  <a:pt x="360" y="1893"/>
                </a:lnTo>
                <a:lnTo>
                  <a:pt x="361" y="1892"/>
                </a:lnTo>
                <a:lnTo>
                  <a:pt x="362" y="1892"/>
                </a:lnTo>
                <a:lnTo>
                  <a:pt x="364" y="1892"/>
                </a:lnTo>
                <a:lnTo>
                  <a:pt x="365" y="1891"/>
                </a:lnTo>
                <a:lnTo>
                  <a:pt x="365" y="1890"/>
                </a:lnTo>
                <a:lnTo>
                  <a:pt x="366" y="1890"/>
                </a:lnTo>
                <a:lnTo>
                  <a:pt x="365" y="1889"/>
                </a:lnTo>
                <a:lnTo>
                  <a:pt x="365" y="1888"/>
                </a:lnTo>
                <a:lnTo>
                  <a:pt x="365" y="1886"/>
                </a:lnTo>
                <a:lnTo>
                  <a:pt x="365" y="1885"/>
                </a:lnTo>
                <a:lnTo>
                  <a:pt x="366" y="1885"/>
                </a:lnTo>
                <a:lnTo>
                  <a:pt x="367" y="1885"/>
                </a:lnTo>
                <a:lnTo>
                  <a:pt x="368" y="1885"/>
                </a:lnTo>
                <a:lnTo>
                  <a:pt x="369" y="1885"/>
                </a:lnTo>
                <a:lnTo>
                  <a:pt x="370" y="1885"/>
                </a:lnTo>
                <a:lnTo>
                  <a:pt x="371" y="1885"/>
                </a:lnTo>
                <a:lnTo>
                  <a:pt x="373" y="1885"/>
                </a:lnTo>
                <a:lnTo>
                  <a:pt x="374" y="1885"/>
                </a:lnTo>
                <a:lnTo>
                  <a:pt x="374" y="1886"/>
                </a:lnTo>
                <a:lnTo>
                  <a:pt x="375" y="1885"/>
                </a:lnTo>
                <a:lnTo>
                  <a:pt x="375" y="1884"/>
                </a:lnTo>
                <a:lnTo>
                  <a:pt x="376" y="1884"/>
                </a:lnTo>
                <a:lnTo>
                  <a:pt x="377" y="1884"/>
                </a:lnTo>
                <a:lnTo>
                  <a:pt x="377" y="1883"/>
                </a:lnTo>
                <a:lnTo>
                  <a:pt x="378" y="1882"/>
                </a:lnTo>
                <a:lnTo>
                  <a:pt x="378" y="1881"/>
                </a:lnTo>
                <a:lnTo>
                  <a:pt x="379" y="1880"/>
                </a:lnTo>
                <a:lnTo>
                  <a:pt x="380" y="1880"/>
                </a:lnTo>
                <a:lnTo>
                  <a:pt x="382" y="1880"/>
                </a:lnTo>
                <a:lnTo>
                  <a:pt x="383" y="1880"/>
                </a:lnTo>
                <a:lnTo>
                  <a:pt x="384" y="1880"/>
                </a:lnTo>
                <a:lnTo>
                  <a:pt x="384" y="1873"/>
                </a:lnTo>
                <a:lnTo>
                  <a:pt x="384" y="1872"/>
                </a:lnTo>
                <a:lnTo>
                  <a:pt x="384" y="1864"/>
                </a:lnTo>
                <a:lnTo>
                  <a:pt x="384" y="1863"/>
                </a:lnTo>
                <a:lnTo>
                  <a:pt x="384" y="1859"/>
                </a:lnTo>
                <a:lnTo>
                  <a:pt x="384" y="1840"/>
                </a:lnTo>
                <a:lnTo>
                  <a:pt x="383" y="1836"/>
                </a:lnTo>
                <a:lnTo>
                  <a:pt x="383" y="1810"/>
                </a:lnTo>
                <a:lnTo>
                  <a:pt x="383" y="1797"/>
                </a:lnTo>
                <a:lnTo>
                  <a:pt x="383" y="1787"/>
                </a:lnTo>
                <a:lnTo>
                  <a:pt x="383" y="1775"/>
                </a:lnTo>
                <a:lnTo>
                  <a:pt x="383" y="1774"/>
                </a:lnTo>
                <a:lnTo>
                  <a:pt x="383" y="1764"/>
                </a:lnTo>
                <a:lnTo>
                  <a:pt x="383" y="1751"/>
                </a:lnTo>
                <a:lnTo>
                  <a:pt x="383" y="1750"/>
                </a:lnTo>
                <a:lnTo>
                  <a:pt x="383" y="1747"/>
                </a:lnTo>
                <a:lnTo>
                  <a:pt x="383" y="1741"/>
                </a:lnTo>
                <a:lnTo>
                  <a:pt x="383" y="1724"/>
                </a:lnTo>
                <a:lnTo>
                  <a:pt x="383" y="1722"/>
                </a:lnTo>
                <a:lnTo>
                  <a:pt x="383" y="1701"/>
                </a:lnTo>
                <a:lnTo>
                  <a:pt x="383" y="1696"/>
                </a:lnTo>
                <a:lnTo>
                  <a:pt x="383" y="1693"/>
                </a:lnTo>
                <a:lnTo>
                  <a:pt x="383" y="1687"/>
                </a:lnTo>
                <a:lnTo>
                  <a:pt x="383" y="1685"/>
                </a:lnTo>
                <a:lnTo>
                  <a:pt x="384" y="1675"/>
                </a:lnTo>
                <a:lnTo>
                  <a:pt x="384" y="1674"/>
                </a:lnTo>
                <a:lnTo>
                  <a:pt x="383" y="1653"/>
                </a:lnTo>
                <a:lnTo>
                  <a:pt x="383" y="1647"/>
                </a:lnTo>
                <a:lnTo>
                  <a:pt x="383" y="1642"/>
                </a:lnTo>
                <a:lnTo>
                  <a:pt x="382" y="1642"/>
                </a:lnTo>
                <a:lnTo>
                  <a:pt x="375" y="1642"/>
                </a:lnTo>
                <a:lnTo>
                  <a:pt x="368" y="1634"/>
                </a:lnTo>
                <a:lnTo>
                  <a:pt x="364" y="1631"/>
                </a:lnTo>
                <a:lnTo>
                  <a:pt x="359" y="1626"/>
                </a:lnTo>
                <a:lnTo>
                  <a:pt x="358" y="1625"/>
                </a:lnTo>
                <a:lnTo>
                  <a:pt x="356" y="1623"/>
                </a:lnTo>
                <a:lnTo>
                  <a:pt x="349" y="1616"/>
                </a:lnTo>
                <a:lnTo>
                  <a:pt x="342" y="1609"/>
                </a:lnTo>
                <a:lnTo>
                  <a:pt x="341" y="1608"/>
                </a:lnTo>
                <a:lnTo>
                  <a:pt x="333" y="1600"/>
                </a:lnTo>
                <a:lnTo>
                  <a:pt x="327" y="1595"/>
                </a:lnTo>
                <a:lnTo>
                  <a:pt x="315" y="1582"/>
                </a:lnTo>
                <a:lnTo>
                  <a:pt x="313" y="1580"/>
                </a:lnTo>
                <a:lnTo>
                  <a:pt x="297" y="1564"/>
                </a:lnTo>
                <a:lnTo>
                  <a:pt x="296" y="1563"/>
                </a:lnTo>
                <a:lnTo>
                  <a:pt x="295" y="1562"/>
                </a:lnTo>
                <a:lnTo>
                  <a:pt x="289" y="1556"/>
                </a:lnTo>
                <a:lnTo>
                  <a:pt x="287" y="1554"/>
                </a:lnTo>
                <a:lnTo>
                  <a:pt x="282" y="1549"/>
                </a:lnTo>
                <a:lnTo>
                  <a:pt x="268" y="1536"/>
                </a:lnTo>
                <a:lnTo>
                  <a:pt x="257" y="1524"/>
                </a:lnTo>
                <a:lnTo>
                  <a:pt x="250" y="1517"/>
                </a:lnTo>
                <a:lnTo>
                  <a:pt x="241" y="1508"/>
                </a:lnTo>
                <a:lnTo>
                  <a:pt x="240" y="1507"/>
                </a:lnTo>
                <a:lnTo>
                  <a:pt x="239" y="1506"/>
                </a:lnTo>
                <a:lnTo>
                  <a:pt x="238" y="1505"/>
                </a:lnTo>
                <a:lnTo>
                  <a:pt x="230" y="1497"/>
                </a:lnTo>
                <a:lnTo>
                  <a:pt x="230" y="1496"/>
                </a:lnTo>
                <a:lnTo>
                  <a:pt x="229" y="1495"/>
                </a:lnTo>
                <a:lnTo>
                  <a:pt x="222" y="1489"/>
                </a:lnTo>
                <a:lnTo>
                  <a:pt x="218" y="1484"/>
                </a:lnTo>
                <a:lnTo>
                  <a:pt x="218" y="1483"/>
                </a:lnTo>
                <a:lnTo>
                  <a:pt x="214" y="1481"/>
                </a:lnTo>
                <a:lnTo>
                  <a:pt x="214" y="1480"/>
                </a:lnTo>
                <a:lnTo>
                  <a:pt x="202" y="1469"/>
                </a:lnTo>
                <a:lnTo>
                  <a:pt x="199" y="1467"/>
                </a:lnTo>
                <a:lnTo>
                  <a:pt x="199" y="1466"/>
                </a:lnTo>
                <a:lnTo>
                  <a:pt x="198" y="1465"/>
                </a:lnTo>
                <a:lnTo>
                  <a:pt x="186" y="1453"/>
                </a:lnTo>
                <a:lnTo>
                  <a:pt x="172" y="1439"/>
                </a:lnTo>
                <a:lnTo>
                  <a:pt x="164" y="1431"/>
                </a:lnTo>
                <a:lnTo>
                  <a:pt x="163" y="1431"/>
                </a:lnTo>
                <a:lnTo>
                  <a:pt x="162" y="1430"/>
                </a:lnTo>
                <a:lnTo>
                  <a:pt x="161" y="1428"/>
                </a:lnTo>
                <a:lnTo>
                  <a:pt x="157" y="1423"/>
                </a:lnTo>
                <a:lnTo>
                  <a:pt x="155" y="1423"/>
                </a:lnTo>
                <a:lnTo>
                  <a:pt x="154" y="1422"/>
                </a:lnTo>
                <a:lnTo>
                  <a:pt x="151" y="1419"/>
                </a:lnTo>
                <a:lnTo>
                  <a:pt x="143" y="1411"/>
                </a:lnTo>
                <a:lnTo>
                  <a:pt x="137" y="1405"/>
                </a:lnTo>
                <a:lnTo>
                  <a:pt x="135" y="1402"/>
                </a:lnTo>
                <a:lnTo>
                  <a:pt x="121" y="1389"/>
                </a:lnTo>
                <a:lnTo>
                  <a:pt x="121" y="1388"/>
                </a:lnTo>
                <a:lnTo>
                  <a:pt x="117" y="1384"/>
                </a:lnTo>
                <a:lnTo>
                  <a:pt x="101" y="1369"/>
                </a:lnTo>
                <a:lnTo>
                  <a:pt x="91" y="1358"/>
                </a:lnTo>
                <a:lnTo>
                  <a:pt x="90" y="1357"/>
                </a:lnTo>
                <a:lnTo>
                  <a:pt x="86" y="1354"/>
                </a:lnTo>
                <a:lnTo>
                  <a:pt x="75" y="1342"/>
                </a:lnTo>
                <a:lnTo>
                  <a:pt x="71" y="1338"/>
                </a:lnTo>
                <a:lnTo>
                  <a:pt x="63" y="1330"/>
                </a:lnTo>
                <a:lnTo>
                  <a:pt x="59" y="1327"/>
                </a:lnTo>
                <a:lnTo>
                  <a:pt x="55" y="1322"/>
                </a:lnTo>
                <a:lnTo>
                  <a:pt x="51" y="1319"/>
                </a:lnTo>
                <a:lnTo>
                  <a:pt x="48" y="1316"/>
                </a:lnTo>
                <a:lnTo>
                  <a:pt x="43" y="1312"/>
                </a:lnTo>
                <a:lnTo>
                  <a:pt x="42" y="1310"/>
                </a:lnTo>
                <a:lnTo>
                  <a:pt x="41" y="1308"/>
                </a:lnTo>
                <a:lnTo>
                  <a:pt x="38" y="1306"/>
                </a:lnTo>
                <a:lnTo>
                  <a:pt x="35" y="1303"/>
                </a:lnTo>
                <a:lnTo>
                  <a:pt x="29" y="1296"/>
                </a:lnTo>
                <a:lnTo>
                  <a:pt x="24" y="1291"/>
                </a:lnTo>
                <a:lnTo>
                  <a:pt x="22" y="1289"/>
                </a:lnTo>
                <a:lnTo>
                  <a:pt x="21" y="1289"/>
                </a:lnTo>
                <a:lnTo>
                  <a:pt x="21" y="1288"/>
                </a:lnTo>
                <a:lnTo>
                  <a:pt x="14" y="1281"/>
                </a:lnTo>
                <a:lnTo>
                  <a:pt x="5" y="1272"/>
                </a:lnTo>
                <a:lnTo>
                  <a:pt x="0" y="1267"/>
                </a:lnTo>
                <a:lnTo>
                  <a:pt x="4" y="1264"/>
                </a:lnTo>
                <a:lnTo>
                  <a:pt x="4" y="1263"/>
                </a:lnTo>
                <a:lnTo>
                  <a:pt x="6" y="1262"/>
                </a:lnTo>
                <a:lnTo>
                  <a:pt x="12" y="1256"/>
                </a:lnTo>
                <a:lnTo>
                  <a:pt x="14" y="1253"/>
                </a:lnTo>
                <a:lnTo>
                  <a:pt x="16" y="1250"/>
                </a:lnTo>
                <a:lnTo>
                  <a:pt x="19" y="1248"/>
                </a:lnTo>
                <a:lnTo>
                  <a:pt x="20" y="1247"/>
                </a:lnTo>
                <a:lnTo>
                  <a:pt x="23" y="1245"/>
                </a:lnTo>
                <a:lnTo>
                  <a:pt x="25" y="1243"/>
                </a:lnTo>
                <a:lnTo>
                  <a:pt x="31" y="1237"/>
                </a:lnTo>
                <a:lnTo>
                  <a:pt x="32" y="1236"/>
                </a:lnTo>
                <a:lnTo>
                  <a:pt x="32" y="1235"/>
                </a:lnTo>
                <a:lnTo>
                  <a:pt x="38" y="1230"/>
                </a:lnTo>
                <a:lnTo>
                  <a:pt x="48" y="1220"/>
                </a:lnTo>
                <a:lnTo>
                  <a:pt x="51" y="1216"/>
                </a:lnTo>
                <a:lnTo>
                  <a:pt x="54" y="1213"/>
                </a:lnTo>
                <a:lnTo>
                  <a:pt x="58" y="1208"/>
                </a:lnTo>
                <a:lnTo>
                  <a:pt x="59" y="1207"/>
                </a:lnTo>
                <a:lnTo>
                  <a:pt x="60" y="1206"/>
                </a:lnTo>
                <a:lnTo>
                  <a:pt x="63" y="1205"/>
                </a:lnTo>
                <a:lnTo>
                  <a:pt x="63" y="1204"/>
                </a:lnTo>
                <a:lnTo>
                  <a:pt x="64" y="1203"/>
                </a:lnTo>
                <a:lnTo>
                  <a:pt x="66" y="1200"/>
                </a:lnTo>
                <a:lnTo>
                  <a:pt x="68" y="1198"/>
                </a:lnTo>
                <a:lnTo>
                  <a:pt x="71" y="1196"/>
                </a:lnTo>
                <a:lnTo>
                  <a:pt x="72" y="1195"/>
                </a:lnTo>
                <a:lnTo>
                  <a:pt x="74" y="1193"/>
                </a:lnTo>
                <a:lnTo>
                  <a:pt x="77" y="1189"/>
                </a:lnTo>
                <a:lnTo>
                  <a:pt x="80" y="1187"/>
                </a:lnTo>
                <a:lnTo>
                  <a:pt x="82" y="1185"/>
                </a:lnTo>
                <a:lnTo>
                  <a:pt x="82" y="1183"/>
                </a:lnTo>
                <a:lnTo>
                  <a:pt x="84" y="1182"/>
                </a:lnTo>
                <a:lnTo>
                  <a:pt x="85" y="1181"/>
                </a:lnTo>
                <a:lnTo>
                  <a:pt x="86" y="1180"/>
                </a:lnTo>
                <a:lnTo>
                  <a:pt x="86" y="1179"/>
                </a:lnTo>
                <a:lnTo>
                  <a:pt x="89" y="1177"/>
                </a:lnTo>
                <a:lnTo>
                  <a:pt x="91" y="1175"/>
                </a:lnTo>
                <a:lnTo>
                  <a:pt x="92" y="1174"/>
                </a:lnTo>
                <a:lnTo>
                  <a:pt x="93" y="1173"/>
                </a:lnTo>
                <a:lnTo>
                  <a:pt x="94" y="1171"/>
                </a:lnTo>
                <a:lnTo>
                  <a:pt x="98" y="1168"/>
                </a:lnTo>
                <a:lnTo>
                  <a:pt x="103" y="1162"/>
                </a:lnTo>
                <a:lnTo>
                  <a:pt x="104" y="1161"/>
                </a:lnTo>
                <a:lnTo>
                  <a:pt x="106" y="1161"/>
                </a:lnTo>
                <a:lnTo>
                  <a:pt x="109" y="1157"/>
                </a:lnTo>
                <a:lnTo>
                  <a:pt x="110" y="1156"/>
                </a:lnTo>
                <a:lnTo>
                  <a:pt x="117" y="1149"/>
                </a:lnTo>
                <a:lnTo>
                  <a:pt x="129" y="1137"/>
                </a:lnTo>
                <a:lnTo>
                  <a:pt x="130" y="1135"/>
                </a:lnTo>
                <a:lnTo>
                  <a:pt x="134" y="1132"/>
                </a:lnTo>
                <a:lnTo>
                  <a:pt x="141" y="1124"/>
                </a:lnTo>
                <a:lnTo>
                  <a:pt x="142" y="1124"/>
                </a:lnTo>
                <a:lnTo>
                  <a:pt x="143" y="1123"/>
                </a:lnTo>
                <a:lnTo>
                  <a:pt x="143" y="1122"/>
                </a:lnTo>
                <a:lnTo>
                  <a:pt x="146" y="1119"/>
                </a:lnTo>
                <a:lnTo>
                  <a:pt x="147" y="1119"/>
                </a:lnTo>
                <a:lnTo>
                  <a:pt x="147" y="1118"/>
                </a:lnTo>
                <a:lnTo>
                  <a:pt x="149" y="1116"/>
                </a:lnTo>
                <a:lnTo>
                  <a:pt x="150" y="1116"/>
                </a:lnTo>
                <a:lnTo>
                  <a:pt x="150" y="1115"/>
                </a:lnTo>
                <a:lnTo>
                  <a:pt x="151" y="1114"/>
                </a:lnTo>
                <a:lnTo>
                  <a:pt x="152" y="1114"/>
                </a:lnTo>
                <a:lnTo>
                  <a:pt x="152" y="1113"/>
                </a:lnTo>
                <a:lnTo>
                  <a:pt x="153" y="1113"/>
                </a:lnTo>
                <a:lnTo>
                  <a:pt x="154" y="1112"/>
                </a:lnTo>
                <a:lnTo>
                  <a:pt x="155" y="1111"/>
                </a:lnTo>
                <a:lnTo>
                  <a:pt x="158" y="1107"/>
                </a:lnTo>
                <a:lnTo>
                  <a:pt x="161" y="1104"/>
                </a:lnTo>
                <a:lnTo>
                  <a:pt x="164" y="1102"/>
                </a:lnTo>
                <a:lnTo>
                  <a:pt x="164" y="1101"/>
                </a:lnTo>
                <a:lnTo>
                  <a:pt x="167" y="1098"/>
                </a:lnTo>
                <a:lnTo>
                  <a:pt x="169" y="1097"/>
                </a:lnTo>
                <a:lnTo>
                  <a:pt x="169" y="1096"/>
                </a:lnTo>
                <a:lnTo>
                  <a:pt x="171" y="1094"/>
                </a:lnTo>
                <a:lnTo>
                  <a:pt x="172" y="1093"/>
                </a:lnTo>
                <a:lnTo>
                  <a:pt x="173" y="1091"/>
                </a:lnTo>
                <a:lnTo>
                  <a:pt x="175" y="1090"/>
                </a:lnTo>
                <a:lnTo>
                  <a:pt x="176" y="1089"/>
                </a:lnTo>
                <a:lnTo>
                  <a:pt x="179" y="1086"/>
                </a:lnTo>
                <a:lnTo>
                  <a:pt x="184" y="1081"/>
                </a:lnTo>
                <a:lnTo>
                  <a:pt x="185" y="1080"/>
                </a:lnTo>
                <a:lnTo>
                  <a:pt x="192" y="1073"/>
                </a:lnTo>
                <a:lnTo>
                  <a:pt x="197" y="1066"/>
                </a:lnTo>
                <a:lnTo>
                  <a:pt x="199" y="1064"/>
                </a:lnTo>
                <a:lnTo>
                  <a:pt x="205" y="1060"/>
                </a:lnTo>
                <a:lnTo>
                  <a:pt x="205" y="1059"/>
                </a:lnTo>
                <a:lnTo>
                  <a:pt x="206" y="1057"/>
                </a:lnTo>
                <a:lnTo>
                  <a:pt x="210" y="1054"/>
                </a:lnTo>
                <a:lnTo>
                  <a:pt x="216" y="1047"/>
                </a:lnTo>
                <a:lnTo>
                  <a:pt x="220" y="1044"/>
                </a:lnTo>
                <a:lnTo>
                  <a:pt x="221" y="1043"/>
                </a:lnTo>
                <a:lnTo>
                  <a:pt x="226" y="1038"/>
                </a:lnTo>
                <a:lnTo>
                  <a:pt x="227" y="1037"/>
                </a:lnTo>
                <a:lnTo>
                  <a:pt x="231" y="1032"/>
                </a:lnTo>
                <a:lnTo>
                  <a:pt x="235" y="1030"/>
                </a:lnTo>
                <a:lnTo>
                  <a:pt x="235" y="1029"/>
                </a:lnTo>
                <a:lnTo>
                  <a:pt x="236" y="1028"/>
                </a:lnTo>
                <a:lnTo>
                  <a:pt x="237" y="1028"/>
                </a:lnTo>
                <a:lnTo>
                  <a:pt x="237" y="1027"/>
                </a:lnTo>
                <a:lnTo>
                  <a:pt x="238" y="1026"/>
                </a:lnTo>
                <a:lnTo>
                  <a:pt x="239" y="1024"/>
                </a:lnTo>
                <a:lnTo>
                  <a:pt x="240" y="1024"/>
                </a:lnTo>
                <a:lnTo>
                  <a:pt x="240" y="1023"/>
                </a:lnTo>
                <a:lnTo>
                  <a:pt x="241" y="1023"/>
                </a:lnTo>
                <a:lnTo>
                  <a:pt x="241" y="1022"/>
                </a:lnTo>
                <a:lnTo>
                  <a:pt x="242" y="1021"/>
                </a:lnTo>
                <a:lnTo>
                  <a:pt x="248" y="1015"/>
                </a:lnTo>
                <a:lnTo>
                  <a:pt x="253" y="1011"/>
                </a:lnTo>
                <a:lnTo>
                  <a:pt x="254" y="1010"/>
                </a:lnTo>
                <a:lnTo>
                  <a:pt x="257" y="1006"/>
                </a:lnTo>
                <a:lnTo>
                  <a:pt x="262" y="1003"/>
                </a:lnTo>
                <a:lnTo>
                  <a:pt x="262" y="1002"/>
                </a:lnTo>
                <a:lnTo>
                  <a:pt x="271" y="993"/>
                </a:lnTo>
                <a:lnTo>
                  <a:pt x="272" y="992"/>
                </a:lnTo>
                <a:lnTo>
                  <a:pt x="273" y="990"/>
                </a:lnTo>
                <a:lnTo>
                  <a:pt x="275" y="988"/>
                </a:lnTo>
                <a:lnTo>
                  <a:pt x="276" y="987"/>
                </a:lnTo>
                <a:lnTo>
                  <a:pt x="279" y="985"/>
                </a:lnTo>
                <a:lnTo>
                  <a:pt x="280" y="984"/>
                </a:lnTo>
                <a:lnTo>
                  <a:pt x="281" y="982"/>
                </a:lnTo>
                <a:lnTo>
                  <a:pt x="289" y="974"/>
                </a:lnTo>
                <a:lnTo>
                  <a:pt x="292" y="970"/>
                </a:lnTo>
                <a:lnTo>
                  <a:pt x="293" y="970"/>
                </a:lnTo>
                <a:lnTo>
                  <a:pt x="295" y="969"/>
                </a:lnTo>
                <a:lnTo>
                  <a:pt x="297" y="967"/>
                </a:lnTo>
                <a:lnTo>
                  <a:pt x="299" y="964"/>
                </a:lnTo>
                <a:lnTo>
                  <a:pt x="305" y="959"/>
                </a:lnTo>
                <a:lnTo>
                  <a:pt x="313" y="951"/>
                </a:lnTo>
                <a:lnTo>
                  <a:pt x="313" y="949"/>
                </a:lnTo>
                <a:lnTo>
                  <a:pt x="314" y="949"/>
                </a:lnTo>
                <a:lnTo>
                  <a:pt x="315" y="949"/>
                </a:lnTo>
                <a:lnTo>
                  <a:pt x="316" y="949"/>
                </a:lnTo>
                <a:lnTo>
                  <a:pt x="318" y="949"/>
                </a:lnTo>
                <a:lnTo>
                  <a:pt x="319" y="951"/>
                </a:lnTo>
                <a:lnTo>
                  <a:pt x="321" y="951"/>
                </a:lnTo>
                <a:lnTo>
                  <a:pt x="322" y="951"/>
                </a:lnTo>
                <a:lnTo>
                  <a:pt x="325" y="951"/>
                </a:lnTo>
                <a:lnTo>
                  <a:pt x="326" y="951"/>
                </a:lnTo>
                <a:lnTo>
                  <a:pt x="327" y="951"/>
                </a:lnTo>
                <a:lnTo>
                  <a:pt x="331" y="951"/>
                </a:lnTo>
                <a:lnTo>
                  <a:pt x="332" y="951"/>
                </a:lnTo>
                <a:lnTo>
                  <a:pt x="333" y="951"/>
                </a:lnTo>
                <a:lnTo>
                  <a:pt x="336" y="951"/>
                </a:lnTo>
                <a:lnTo>
                  <a:pt x="337" y="951"/>
                </a:lnTo>
                <a:lnTo>
                  <a:pt x="340" y="951"/>
                </a:lnTo>
                <a:lnTo>
                  <a:pt x="341" y="949"/>
                </a:lnTo>
                <a:lnTo>
                  <a:pt x="342" y="949"/>
                </a:lnTo>
                <a:lnTo>
                  <a:pt x="343" y="949"/>
                </a:lnTo>
                <a:lnTo>
                  <a:pt x="344" y="949"/>
                </a:lnTo>
                <a:lnTo>
                  <a:pt x="345" y="949"/>
                </a:lnTo>
                <a:lnTo>
                  <a:pt x="347" y="949"/>
                </a:lnTo>
                <a:lnTo>
                  <a:pt x="348" y="951"/>
                </a:lnTo>
                <a:lnTo>
                  <a:pt x="350" y="951"/>
                </a:lnTo>
                <a:lnTo>
                  <a:pt x="354" y="951"/>
                </a:lnTo>
                <a:lnTo>
                  <a:pt x="357" y="951"/>
                </a:lnTo>
                <a:lnTo>
                  <a:pt x="359" y="951"/>
                </a:lnTo>
                <a:lnTo>
                  <a:pt x="364" y="951"/>
                </a:lnTo>
                <a:lnTo>
                  <a:pt x="369" y="951"/>
                </a:lnTo>
                <a:lnTo>
                  <a:pt x="380" y="951"/>
                </a:lnTo>
                <a:lnTo>
                  <a:pt x="383" y="951"/>
                </a:lnTo>
                <a:lnTo>
                  <a:pt x="387" y="951"/>
                </a:lnTo>
                <a:lnTo>
                  <a:pt x="391" y="951"/>
                </a:lnTo>
                <a:lnTo>
                  <a:pt x="391" y="945"/>
                </a:lnTo>
                <a:lnTo>
                  <a:pt x="391" y="940"/>
                </a:lnTo>
                <a:lnTo>
                  <a:pt x="391" y="939"/>
                </a:lnTo>
                <a:lnTo>
                  <a:pt x="391" y="938"/>
                </a:lnTo>
                <a:lnTo>
                  <a:pt x="391" y="932"/>
                </a:lnTo>
                <a:lnTo>
                  <a:pt x="391" y="929"/>
                </a:lnTo>
                <a:lnTo>
                  <a:pt x="391" y="927"/>
                </a:lnTo>
                <a:lnTo>
                  <a:pt x="391" y="923"/>
                </a:lnTo>
                <a:lnTo>
                  <a:pt x="391" y="920"/>
                </a:lnTo>
                <a:lnTo>
                  <a:pt x="391" y="918"/>
                </a:lnTo>
                <a:lnTo>
                  <a:pt x="391" y="917"/>
                </a:lnTo>
                <a:lnTo>
                  <a:pt x="391" y="915"/>
                </a:lnTo>
                <a:lnTo>
                  <a:pt x="391" y="909"/>
                </a:lnTo>
                <a:lnTo>
                  <a:pt x="391" y="907"/>
                </a:lnTo>
                <a:lnTo>
                  <a:pt x="393" y="907"/>
                </a:lnTo>
                <a:lnTo>
                  <a:pt x="394" y="907"/>
                </a:lnTo>
                <a:lnTo>
                  <a:pt x="394" y="902"/>
                </a:lnTo>
                <a:lnTo>
                  <a:pt x="396" y="902"/>
                </a:lnTo>
                <a:lnTo>
                  <a:pt x="396" y="901"/>
                </a:lnTo>
                <a:lnTo>
                  <a:pt x="396" y="900"/>
                </a:lnTo>
                <a:lnTo>
                  <a:pt x="396" y="898"/>
                </a:lnTo>
                <a:lnTo>
                  <a:pt x="396" y="897"/>
                </a:lnTo>
                <a:lnTo>
                  <a:pt x="396" y="896"/>
                </a:lnTo>
                <a:lnTo>
                  <a:pt x="396" y="895"/>
                </a:lnTo>
                <a:lnTo>
                  <a:pt x="396" y="894"/>
                </a:lnTo>
                <a:lnTo>
                  <a:pt x="397" y="894"/>
                </a:lnTo>
                <a:lnTo>
                  <a:pt x="397" y="893"/>
                </a:lnTo>
                <a:lnTo>
                  <a:pt x="396" y="893"/>
                </a:lnTo>
                <a:lnTo>
                  <a:pt x="396" y="892"/>
                </a:lnTo>
                <a:lnTo>
                  <a:pt x="395" y="892"/>
                </a:lnTo>
                <a:lnTo>
                  <a:pt x="394" y="890"/>
                </a:lnTo>
                <a:lnTo>
                  <a:pt x="393" y="890"/>
                </a:lnTo>
                <a:lnTo>
                  <a:pt x="392" y="892"/>
                </a:lnTo>
                <a:lnTo>
                  <a:pt x="391" y="890"/>
                </a:lnTo>
                <a:lnTo>
                  <a:pt x="390" y="889"/>
                </a:lnTo>
                <a:lnTo>
                  <a:pt x="390" y="888"/>
                </a:lnTo>
                <a:lnTo>
                  <a:pt x="388" y="887"/>
                </a:lnTo>
                <a:lnTo>
                  <a:pt x="388" y="886"/>
                </a:lnTo>
                <a:lnTo>
                  <a:pt x="388" y="885"/>
                </a:lnTo>
                <a:lnTo>
                  <a:pt x="388" y="884"/>
                </a:lnTo>
                <a:lnTo>
                  <a:pt x="387" y="882"/>
                </a:lnTo>
                <a:lnTo>
                  <a:pt x="386" y="882"/>
                </a:lnTo>
                <a:lnTo>
                  <a:pt x="385" y="882"/>
                </a:lnTo>
                <a:lnTo>
                  <a:pt x="384" y="882"/>
                </a:lnTo>
                <a:lnTo>
                  <a:pt x="383" y="881"/>
                </a:lnTo>
                <a:lnTo>
                  <a:pt x="382" y="881"/>
                </a:lnTo>
                <a:lnTo>
                  <a:pt x="383" y="880"/>
                </a:lnTo>
                <a:lnTo>
                  <a:pt x="384" y="879"/>
                </a:lnTo>
                <a:lnTo>
                  <a:pt x="385" y="877"/>
                </a:lnTo>
                <a:lnTo>
                  <a:pt x="388" y="875"/>
                </a:lnTo>
                <a:lnTo>
                  <a:pt x="391" y="871"/>
                </a:lnTo>
                <a:lnTo>
                  <a:pt x="394" y="868"/>
                </a:lnTo>
                <a:lnTo>
                  <a:pt x="397" y="865"/>
                </a:lnTo>
                <a:lnTo>
                  <a:pt x="406" y="855"/>
                </a:lnTo>
                <a:lnTo>
                  <a:pt x="413" y="850"/>
                </a:lnTo>
                <a:lnTo>
                  <a:pt x="420" y="843"/>
                </a:lnTo>
                <a:lnTo>
                  <a:pt x="422" y="839"/>
                </a:lnTo>
                <a:lnTo>
                  <a:pt x="423" y="839"/>
                </a:lnTo>
                <a:lnTo>
                  <a:pt x="423" y="838"/>
                </a:lnTo>
                <a:lnTo>
                  <a:pt x="425" y="837"/>
                </a:lnTo>
                <a:lnTo>
                  <a:pt x="426" y="837"/>
                </a:lnTo>
                <a:lnTo>
                  <a:pt x="428" y="835"/>
                </a:lnTo>
                <a:lnTo>
                  <a:pt x="429" y="834"/>
                </a:lnTo>
                <a:lnTo>
                  <a:pt x="430" y="831"/>
                </a:lnTo>
                <a:lnTo>
                  <a:pt x="431" y="831"/>
                </a:lnTo>
                <a:lnTo>
                  <a:pt x="433" y="830"/>
                </a:lnTo>
                <a:lnTo>
                  <a:pt x="434" y="829"/>
                </a:lnTo>
                <a:lnTo>
                  <a:pt x="434" y="828"/>
                </a:lnTo>
                <a:lnTo>
                  <a:pt x="442" y="820"/>
                </a:lnTo>
                <a:lnTo>
                  <a:pt x="443" y="820"/>
                </a:lnTo>
                <a:lnTo>
                  <a:pt x="447" y="814"/>
                </a:lnTo>
                <a:lnTo>
                  <a:pt x="448" y="813"/>
                </a:lnTo>
                <a:lnTo>
                  <a:pt x="449" y="813"/>
                </a:lnTo>
                <a:lnTo>
                  <a:pt x="451" y="814"/>
                </a:lnTo>
                <a:lnTo>
                  <a:pt x="451" y="815"/>
                </a:lnTo>
                <a:lnTo>
                  <a:pt x="452" y="817"/>
                </a:lnTo>
                <a:lnTo>
                  <a:pt x="453" y="818"/>
                </a:lnTo>
                <a:lnTo>
                  <a:pt x="454" y="818"/>
                </a:lnTo>
                <a:lnTo>
                  <a:pt x="454" y="819"/>
                </a:lnTo>
                <a:lnTo>
                  <a:pt x="454" y="820"/>
                </a:lnTo>
                <a:lnTo>
                  <a:pt x="454" y="821"/>
                </a:lnTo>
                <a:lnTo>
                  <a:pt x="453" y="822"/>
                </a:lnTo>
                <a:lnTo>
                  <a:pt x="454" y="822"/>
                </a:lnTo>
                <a:lnTo>
                  <a:pt x="454" y="823"/>
                </a:lnTo>
                <a:lnTo>
                  <a:pt x="454" y="825"/>
                </a:lnTo>
                <a:lnTo>
                  <a:pt x="454" y="826"/>
                </a:lnTo>
                <a:lnTo>
                  <a:pt x="454" y="827"/>
                </a:lnTo>
                <a:lnTo>
                  <a:pt x="454" y="828"/>
                </a:lnTo>
                <a:lnTo>
                  <a:pt x="454" y="829"/>
                </a:lnTo>
                <a:lnTo>
                  <a:pt x="453" y="829"/>
                </a:lnTo>
                <a:lnTo>
                  <a:pt x="453" y="830"/>
                </a:lnTo>
                <a:lnTo>
                  <a:pt x="452" y="830"/>
                </a:lnTo>
                <a:lnTo>
                  <a:pt x="452" y="831"/>
                </a:lnTo>
                <a:lnTo>
                  <a:pt x="451" y="833"/>
                </a:lnTo>
                <a:lnTo>
                  <a:pt x="449" y="833"/>
                </a:lnTo>
                <a:lnTo>
                  <a:pt x="449" y="834"/>
                </a:lnTo>
                <a:lnTo>
                  <a:pt x="449" y="833"/>
                </a:lnTo>
                <a:lnTo>
                  <a:pt x="448" y="834"/>
                </a:lnTo>
                <a:lnTo>
                  <a:pt x="447" y="834"/>
                </a:lnTo>
                <a:lnTo>
                  <a:pt x="447" y="835"/>
                </a:lnTo>
                <a:lnTo>
                  <a:pt x="446" y="835"/>
                </a:lnTo>
                <a:lnTo>
                  <a:pt x="446" y="836"/>
                </a:lnTo>
                <a:lnTo>
                  <a:pt x="445" y="837"/>
                </a:lnTo>
                <a:lnTo>
                  <a:pt x="445" y="838"/>
                </a:lnTo>
                <a:lnTo>
                  <a:pt x="445" y="839"/>
                </a:lnTo>
                <a:lnTo>
                  <a:pt x="446" y="840"/>
                </a:lnTo>
                <a:lnTo>
                  <a:pt x="447" y="842"/>
                </a:lnTo>
                <a:lnTo>
                  <a:pt x="451" y="842"/>
                </a:lnTo>
                <a:lnTo>
                  <a:pt x="452" y="843"/>
                </a:lnTo>
                <a:lnTo>
                  <a:pt x="453" y="843"/>
                </a:lnTo>
                <a:lnTo>
                  <a:pt x="453" y="844"/>
                </a:lnTo>
                <a:lnTo>
                  <a:pt x="454" y="844"/>
                </a:lnTo>
                <a:lnTo>
                  <a:pt x="454" y="845"/>
                </a:lnTo>
                <a:lnTo>
                  <a:pt x="455" y="846"/>
                </a:lnTo>
                <a:lnTo>
                  <a:pt x="455" y="847"/>
                </a:lnTo>
                <a:lnTo>
                  <a:pt x="454" y="848"/>
                </a:lnTo>
                <a:lnTo>
                  <a:pt x="454" y="850"/>
                </a:lnTo>
                <a:lnTo>
                  <a:pt x="455" y="851"/>
                </a:lnTo>
                <a:lnTo>
                  <a:pt x="456" y="851"/>
                </a:lnTo>
                <a:lnTo>
                  <a:pt x="457" y="850"/>
                </a:lnTo>
                <a:lnTo>
                  <a:pt x="460" y="850"/>
                </a:lnTo>
                <a:lnTo>
                  <a:pt x="460" y="848"/>
                </a:lnTo>
                <a:lnTo>
                  <a:pt x="461" y="848"/>
                </a:lnTo>
                <a:lnTo>
                  <a:pt x="462" y="850"/>
                </a:lnTo>
                <a:lnTo>
                  <a:pt x="463" y="851"/>
                </a:lnTo>
                <a:lnTo>
                  <a:pt x="463" y="852"/>
                </a:lnTo>
                <a:lnTo>
                  <a:pt x="463" y="853"/>
                </a:lnTo>
                <a:lnTo>
                  <a:pt x="463" y="854"/>
                </a:lnTo>
                <a:lnTo>
                  <a:pt x="463" y="856"/>
                </a:lnTo>
                <a:lnTo>
                  <a:pt x="462" y="857"/>
                </a:lnTo>
                <a:lnTo>
                  <a:pt x="462" y="859"/>
                </a:lnTo>
                <a:lnTo>
                  <a:pt x="462" y="860"/>
                </a:lnTo>
                <a:lnTo>
                  <a:pt x="463" y="860"/>
                </a:lnTo>
                <a:lnTo>
                  <a:pt x="463" y="861"/>
                </a:lnTo>
                <a:lnTo>
                  <a:pt x="464" y="861"/>
                </a:lnTo>
                <a:lnTo>
                  <a:pt x="465" y="861"/>
                </a:lnTo>
                <a:lnTo>
                  <a:pt x="466" y="860"/>
                </a:lnTo>
                <a:lnTo>
                  <a:pt x="469" y="859"/>
                </a:lnTo>
                <a:lnTo>
                  <a:pt x="470" y="859"/>
                </a:lnTo>
                <a:lnTo>
                  <a:pt x="471" y="859"/>
                </a:lnTo>
                <a:lnTo>
                  <a:pt x="472" y="859"/>
                </a:lnTo>
                <a:lnTo>
                  <a:pt x="473" y="861"/>
                </a:lnTo>
                <a:lnTo>
                  <a:pt x="474" y="862"/>
                </a:lnTo>
                <a:lnTo>
                  <a:pt x="477" y="863"/>
                </a:lnTo>
                <a:lnTo>
                  <a:pt x="479" y="863"/>
                </a:lnTo>
                <a:lnTo>
                  <a:pt x="480" y="863"/>
                </a:lnTo>
                <a:lnTo>
                  <a:pt x="481" y="863"/>
                </a:lnTo>
                <a:lnTo>
                  <a:pt x="482" y="863"/>
                </a:lnTo>
                <a:lnTo>
                  <a:pt x="483" y="864"/>
                </a:lnTo>
                <a:lnTo>
                  <a:pt x="485" y="864"/>
                </a:lnTo>
                <a:lnTo>
                  <a:pt x="486" y="865"/>
                </a:lnTo>
                <a:lnTo>
                  <a:pt x="487" y="867"/>
                </a:lnTo>
                <a:lnTo>
                  <a:pt x="488" y="868"/>
                </a:lnTo>
                <a:lnTo>
                  <a:pt x="489" y="870"/>
                </a:lnTo>
                <a:lnTo>
                  <a:pt x="489" y="872"/>
                </a:lnTo>
                <a:lnTo>
                  <a:pt x="489" y="873"/>
                </a:lnTo>
                <a:lnTo>
                  <a:pt x="488" y="875"/>
                </a:lnTo>
                <a:lnTo>
                  <a:pt x="488" y="876"/>
                </a:lnTo>
                <a:lnTo>
                  <a:pt x="489" y="877"/>
                </a:lnTo>
                <a:lnTo>
                  <a:pt x="488" y="878"/>
                </a:lnTo>
                <a:lnTo>
                  <a:pt x="489" y="878"/>
                </a:lnTo>
                <a:lnTo>
                  <a:pt x="489" y="879"/>
                </a:lnTo>
                <a:lnTo>
                  <a:pt x="490" y="880"/>
                </a:lnTo>
                <a:lnTo>
                  <a:pt x="491" y="880"/>
                </a:lnTo>
                <a:lnTo>
                  <a:pt x="492" y="880"/>
                </a:lnTo>
                <a:lnTo>
                  <a:pt x="492" y="879"/>
                </a:lnTo>
                <a:lnTo>
                  <a:pt x="494" y="878"/>
                </a:lnTo>
                <a:lnTo>
                  <a:pt x="495" y="878"/>
                </a:lnTo>
                <a:lnTo>
                  <a:pt x="495" y="879"/>
                </a:lnTo>
                <a:lnTo>
                  <a:pt x="496" y="879"/>
                </a:lnTo>
                <a:lnTo>
                  <a:pt x="495" y="880"/>
                </a:lnTo>
                <a:lnTo>
                  <a:pt x="495" y="881"/>
                </a:lnTo>
                <a:lnTo>
                  <a:pt x="494" y="881"/>
                </a:lnTo>
                <a:lnTo>
                  <a:pt x="494" y="882"/>
                </a:lnTo>
                <a:lnTo>
                  <a:pt x="494" y="884"/>
                </a:lnTo>
                <a:lnTo>
                  <a:pt x="495" y="884"/>
                </a:lnTo>
                <a:lnTo>
                  <a:pt x="496" y="884"/>
                </a:lnTo>
                <a:lnTo>
                  <a:pt x="497" y="884"/>
                </a:lnTo>
                <a:lnTo>
                  <a:pt x="497" y="885"/>
                </a:lnTo>
                <a:lnTo>
                  <a:pt x="498" y="885"/>
                </a:lnTo>
                <a:lnTo>
                  <a:pt x="498" y="886"/>
                </a:lnTo>
                <a:lnTo>
                  <a:pt x="498" y="887"/>
                </a:lnTo>
                <a:lnTo>
                  <a:pt x="498" y="888"/>
                </a:lnTo>
                <a:lnTo>
                  <a:pt x="497" y="888"/>
                </a:lnTo>
                <a:lnTo>
                  <a:pt x="497" y="889"/>
                </a:lnTo>
                <a:lnTo>
                  <a:pt x="497" y="890"/>
                </a:lnTo>
                <a:lnTo>
                  <a:pt x="497" y="892"/>
                </a:lnTo>
                <a:lnTo>
                  <a:pt x="497" y="893"/>
                </a:lnTo>
                <a:lnTo>
                  <a:pt x="498" y="893"/>
                </a:lnTo>
                <a:lnTo>
                  <a:pt x="498" y="894"/>
                </a:lnTo>
                <a:lnTo>
                  <a:pt x="498" y="895"/>
                </a:lnTo>
                <a:lnTo>
                  <a:pt x="498" y="896"/>
                </a:lnTo>
                <a:lnTo>
                  <a:pt x="498" y="897"/>
                </a:lnTo>
                <a:lnTo>
                  <a:pt x="499" y="898"/>
                </a:lnTo>
                <a:lnTo>
                  <a:pt x="499" y="900"/>
                </a:lnTo>
                <a:lnTo>
                  <a:pt x="498" y="900"/>
                </a:lnTo>
                <a:lnTo>
                  <a:pt x="499" y="901"/>
                </a:lnTo>
                <a:lnTo>
                  <a:pt x="498" y="901"/>
                </a:lnTo>
                <a:lnTo>
                  <a:pt x="499" y="902"/>
                </a:lnTo>
                <a:lnTo>
                  <a:pt x="498" y="904"/>
                </a:lnTo>
                <a:lnTo>
                  <a:pt x="499" y="905"/>
                </a:lnTo>
                <a:lnTo>
                  <a:pt x="499" y="906"/>
                </a:lnTo>
                <a:lnTo>
                  <a:pt x="500" y="909"/>
                </a:lnTo>
                <a:lnTo>
                  <a:pt x="504" y="910"/>
                </a:lnTo>
                <a:lnTo>
                  <a:pt x="504" y="911"/>
                </a:lnTo>
                <a:lnTo>
                  <a:pt x="505" y="912"/>
                </a:lnTo>
                <a:lnTo>
                  <a:pt x="504" y="913"/>
                </a:lnTo>
                <a:lnTo>
                  <a:pt x="505" y="915"/>
                </a:lnTo>
                <a:lnTo>
                  <a:pt x="506" y="917"/>
                </a:lnTo>
                <a:lnTo>
                  <a:pt x="507" y="917"/>
                </a:lnTo>
                <a:lnTo>
                  <a:pt x="508" y="915"/>
                </a:lnTo>
                <a:lnTo>
                  <a:pt x="509" y="915"/>
                </a:lnTo>
                <a:lnTo>
                  <a:pt x="511" y="917"/>
                </a:lnTo>
                <a:lnTo>
                  <a:pt x="512" y="919"/>
                </a:lnTo>
                <a:lnTo>
                  <a:pt x="513" y="919"/>
                </a:lnTo>
                <a:lnTo>
                  <a:pt x="514" y="920"/>
                </a:lnTo>
                <a:lnTo>
                  <a:pt x="516" y="920"/>
                </a:lnTo>
                <a:lnTo>
                  <a:pt x="517" y="920"/>
                </a:lnTo>
                <a:lnTo>
                  <a:pt x="517" y="921"/>
                </a:lnTo>
                <a:lnTo>
                  <a:pt x="517" y="922"/>
                </a:lnTo>
                <a:lnTo>
                  <a:pt x="518" y="923"/>
                </a:lnTo>
                <a:lnTo>
                  <a:pt x="517" y="924"/>
                </a:lnTo>
                <a:lnTo>
                  <a:pt x="514" y="926"/>
                </a:lnTo>
                <a:lnTo>
                  <a:pt x="512" y="928"/>
                </a:lnTo>
                <a:lnTo>
                  <a:pt x="512" y="929"/>
                </a:lnTo>
                <a:lnTo>
                  <a:pt x="512" y="931"/>
                </a:lnTo>
                <a:lnTo>
                  <a:pt x="513" y="932"/>
                </a:lnTo>
                <a:lnTo>
                  <a:pt x="515" y="934"/>
                </a:lnTo>
                <a:lnTo>
                  <a:pt x="517" y="935"/>
                </a:lnTo>
                <a:lnTo>
                  <a:pt x="518" y="937"/>
                </a:lnTo>
                <a:lnTo>
                  <a:pt x="522" y="940"/>
                </a:lnTo>
                <a:lnTo>
                  <a:pt x="522" y="942"/>
                </a:lnTo>
                <a:lnTo>
                  <a:pt x="522" y="944"/>
                </a:lnTo>
                <a:lnTo>
                  <a:pt x="523" y="944"/>
                </a:lnTo>
                <a:lnTo>
                  <a:pt x="523" y="945"/>
                </a:lnTo>
                <a:lnTo>
                  <a:pt x="524" y="946"/>
                </a:lnTo>
                <a:lnTo>
                  <a:pt x="525" y="947"/>
                </a:lnTo>
                <a:lnTo>
                  <a:pt x="525" y="949"/>
                </a:lnTo>
                <a:lnTo>
                  <a:pt x="524" y="954"/>
                </a:lnTo>
                <a:lnTo>
                  <a:pt x="524" y="956"/>
                </a:lnTo>
                <a:lnTo>
                  <a:pt x="524" y="957"/>
                </a:lnTo>
                <a:lnTo>
                  <a:pt x="524" y="959"/>
                </a:lnTo>
                <a:lnTo>
                  <a:pt x="525" y="960"/>
                </a:lnTo>
                <a:lnTo>
                  <a:pt x="525" y="961"/>
                </a:lnTo>
                <a:lnTo>
                  <a:pt x="526" y="962"/>
                </a:lnTo>
                <a:lnTo>
                  <a:pt x="526" y="965"/>
                </a:lnTo>
                <a:lnTo>
                  <a:pt x="528" y="969"/>
                </a:lnTo>
                <a:lnTo>
                  <a:pt x="529" y="970"/>
                </a:lnTo>
                <a:lnTo>
                  <a:pt x="530" y="971"/>
                </a:lnTo>
                <a:lnTo>
                  <a:pt x="531" y="972"/>
                </a:lnTo>
                <a:lnTo>
                  <a:pt x="533" y="972"/>
                </a:lnTo>
                <a:lnTo>
                  <a:pt x="534" y="972"/>
                </a:lnTo>
                <a:lnTo>
                  <a:pt x="535" y="972"/>
                </a:lnTo>
                <a:lnTo>
                  <a:pt x="537" y="973"/>
                </a:lnTo>
                <a:lnTo>
                  <a:pt x="538" y="974"/>
                </a:lnTo>
                <a:lnTo>
                  <a:pt x="539" y="977"/>
                </a:lnTo>
                <a:lnTo>
                  <a:pt x="540" y="978"/>
                </a:lnTo>
                <a:lnTo>
                  <a:pt x="540" y="979"/>
                </a:lnTo>
                <a:lnTo>
                  <a:pt x="540" y="981"/>
                </a:lnTo>
                <a:lnTo>
                  <a:pt x="541" y="982"/>
                </a:lnTo>
                <a:lnTo>
                  <a:pt x="542" y="982"/>
                </a:lnTo>
                <a:lnTo>
                  <a:pt x="542" y="984"/>
                </a:lnTo>
                <a:lnTo>
                  <a:pt x="542" y="985"/>
                </a:lnTo>
                <a:lnTo>
                  <a:pt x="542" y="986"/>
                </a:lnTo>
                <a:lnTo>
                  <a:pt x="543" y="987"/>
                </a:lnTo>
                <a:lnTo>
                  <a:pt x="543" y="988"/>
                </a:lnTo>
                <a:lnTo>
                  <a:pt x="544" y="988"/>
                </a:lnTo>
                <a:lnTo>
                  <a:pt x="544" y="989"/>
                </a:lnTo>
                <a:lnTo>
                  <a:pt x="546" y="989"/>
                </a:lnTo>
                <a:lnTo>
                  <a:pt x="548" y="992"/>
                </a:lnTo>
                <a:lnTo>
                  <a:pt x="549" y="993"/>
                </a:lnTo>
                <a:lnTo>
                  <a:pt x="550" y="994"/>
                </a:lnTo>
                <a:lnTo>
                  <a:pt x="550" y="995"/>
                </a:lnTo>
                <a:lnTo>
                  <a:pt x="550" y="996"/>
                </a:lnTo>
                <a:lnTo>
                  <a:pt x="549" y="996"/>
                </a:lnTo>
                <a:lnTo>
                  <a:pt x="549" y="997"/>
                </a:lnTo>
                <a:lnTo>
                  <a:pt x="548" y="998"/>
                </a:lnTo>
                <a:lnTo>
                  <a:pt x="547" y="998"/>
                </a:lnTo>
                <a:lnTo>
                  <a:pt x="544" y="999"/>
                </a:lnTo>
                <a:lnTo>
                  <a:pt x="543" y="1001"/>
                </a:lnTo>
                <a:lnTo>
                  <a:pt x="543" y="1002"/>
                </a:lnTo>
                <a:lnTo>
                  <a:pt x="543" y="1003"/>
                </a:lnTo>
                <a:lnTo>
                  <a:pt x="544" y="1004"/>
                </a:lnTo>
                <a:lnTo>
                  <a:pt x="546" y="1005"/>
                </a:lnTo>
                <a:lnTo>
                  <a:pt x="547" y="1006"/>
                </a:lnTo>
                <a:lnTo>
                  <a:pt x="549" y="1006"/>
                </a:lnTo>
                <a:lnTo>
                  <a:pt x="554" y="1007"/>
                </a:lnTo>
                <a:lnTo>
                  <a:pt x="555" y="1007"/>
                </a:lnTo>
                <a:lnTo>
                  <a:pt x="556" y="1007"/>
                </a:lnTo>
                <a:lnTo>
                  <a:pt x="557" y="1009"/>
                </a:lnTo>
                <a:lnTo>
                  <a:pt x="558" y="1010"/>
                </a:lnTo>
                <a:lnTo>
                  <a:pt x="558" y="1011"/>
                </a:lnTo>
                <a:lnTo>
                  <a:pt x="558" y="1012"/>
                </a:lnTo>
                <a:lnTo>
                  <a:pt x="557" y="1013"/>
                </a:lnTo>
                <a:lnTo>
                  <a:pt x="555" y="1015"/>
                </a:lnTo>
                <a:lnTo>
                  <a:pt x="554" y="1015"/>
                </a:lnTo>
                <a:lnTo>
                  <a:pt x="554" y="1016"/>
                </a:lnTo>
                <a:lnTo>
                  <a:pt x="552" y="1019"/>
                </a:lnTo>
                <a:lnTo>
                  <a:pt x="552" y="1020"/>
                </a:lnTo>
                <a:lnTo>
                  <a:pt x="551" y="1021"/>
                </a:lnTo>
                <a:lnTo>
                  <a:pt x="549" y="1020"/>
                </a:lnTo>
                <a:lnTo>
                  <a:pt x="547" y="1020"/>
                </a:lnTo>
                <a:lnTo>
                  <a:pt x="544" y="1020"/>
                </a:lnTo>
                <a:lnTo>
                  <a:pt x="543" y="1020"/>
                </a:lnTo>
                <a:lnTo>
                  <a:pt x="542" y="1021"/>
                </a:lnTo>
                <a:lnTo>
                  <a:pt x="542" y="1022"/>
                </a:lnTo>
                <a:lnTo>
                  <a:pt x="542" y="1023"/>
                </a:lnTo>
                <a:lnTo>
                  <a:pt x="544" y="1024"/>
                </a:lnTo>
                <a:lnTo>
                  <a:pt x="546" y="1024"/>
                </a:lnTo>
                <a:lnTo>
                  <a:pt x="546" y="1026"/>
                </a:lnTo>
                <a:lnTo>
                  <a:pt x="544" y="1027"/>
                </a:lnTo>
                <a:lnTo>
                  <a:pt x="543" y="1029"/>
                </a:lnTo>
                <a:lnTo>
                  <a:pt x="542" y="1030"/>
                </a:lnTo>
                <a:lnTo>
                  <a:pt x="542" y="1032"/>
                </a:lnTo>
                <a:lnTo>
                  <a:pt x="541" y="1034"/>
                </a:lnTo>
                <a:lnTo>
                  <a:pt x="541" y="1037"/>
                </a:lnTo>
                <a:lnTo>
                  <a:pt x="540" y="1037"/>
                </a:lnTo>
                <a:lnTo>
                  <a:pt x="539" y="1038"/>
                </a:lnTo>
                <a:lnTo>
                  <a:pt x="539" y="1039"/>
                </a:lnTo>
                <a:lnTo>
                  <a:pt x="538" y="1040"/>
                </a:lnTo>
                <a:lnTo>
                  <a:pt x="538" y="1043"/>
                </a:lnTo>
                <a:lnTo>
                  <a:pt x="539" y="1044"/>
                </a:lnTo>
                <a:lnTo>
                  <a:pt x="539" y="1045"/>
                </a:lnTo>
                <a:lnTo>
                  <a:pt x="540" y="1048"/>
                </a:lnTo>
                <a:lnTo>
                  <a:pt x="541" y="1049"/>
                </a:lnTo>
                <a:lnTo>
                  <a:pt x="543" y="1051"/>
                </a:lnTo>
                <a:lnTo>
                  <a:pt x="546" y="1051"/>
                </a:lnTo>
                <a:lnTo>
                  <a:pt x="547" y="1052"/>
                </a:lnTo>
                <a:lnTo>
                  <a:pt x="548" y="1053"/>
                </a:lnTo>
                <a:lnTo>
                  <a:pt x="549" y="1053"/>
                </a:lnTo>
                <a:lnTo>
                  <a:pt x="550" y="1053"/>
                </a:lnTo>
                <a:lnTo>
                  <a:pt x="551" y="1054"/>
                </a:lnTo>
                <a:lnTo>
                  <a:pt x="554" y="1057"/>
                </a:lnTo>
                <a:lnTo>
                  <a:pt x="554" y="1059"/>
                </a:lnTo>
                <a:lnTo>
                  <a:pt x="554" y="1060"/>
                </a:lnTo>
                <a:lnTo>
                  <a:pt x="552" y="1060"/>
                </a:lnTo>
                <a:lnTo>
                  <a:pt x="551" y="1061"/>
                </a:lnTo>
                <a:lnTo>
                  <a:pt x="550" y="1061"/>
                </a:lnTo>
                <a:lnTo>
                  <a:pt x="549" y="1062"/>
                </a:lnTo>
                <a:lnTo>
                  <a:pt x="548" y="1064"/>
                </a:lnTo>
                <a:lnTo>
                  <a:pt x="547" y="1065"/>
                </a:lnTo>
                <a:lnTo>
                  <a:pt x="547" y="1066"/>
                </a:lnTo>
                <a:lnTo>
                  <a:pt x="548" y="1066"/>
                </a:lnTo>
                <a:lnTo>
                  <a:pt x="549" y="1069"/>
                </a:lnTo>
                <a:lnTo>
                  <a:pt x="550" y="1070"/>
                </a:lnTo>
                <a:lnTo>
                  <a:pt x="552" y="1070"/>
                </a:lnTo>
                <a:lnTo>
                  <a:pt x="556" y="1071"/>
                </a:lnTo>
                <a:lnTo>
                  <a:pt x="557" y="1071"/>
                </a:lnTo>
                <a:lnTo>
                  <a:pt x="558" y="1072"/>
                </a:lnTo>
                <a:lnTo>
                  <a:pt x="558" y="1074"/>
                </a:lnTo>
                <a:lnTo>
                  <a:pt x="558" y="1076"/>
                </a:lnTo>
                <a:lnTo>
                  <a:pt x="557" y="1078"/>
                </a:lnTo>
                <a:lnTo>
                  <a:pt x="555" y="1079"/>
                </a:lnTo>
                <a:lnTo>
                  <a:pt x="555" y="1080"/>
                </a:lnTo>
                <a:lnTo>
                  <a:pt x="554" y="1081"/>
                </a:lnTo>
                <a:lnTo>
                  <a:pt x="552" y="1082"/>
                </a:lnTo>
                <a:lnTo>
                  <a:pt x="551" y="1083"/>
                </a:lnTo>
                <a:lnTo>
                  <a:pt x="551" y="1085"/>
                </a:lnTo>
                <a:lnTo>
                  <a:pt x="551" y="1086"/>
                </a:lnTo>
                <a:lnTo>
                  <a:pt x="552" y="1088"/>
                </a:lnTo>
                <a:lnTo>
                  <a:pt x="554" y="1088"/>
                </a:lnTo>
                <a:lnTo>
                  <a:pt x="555" y="1089"/>
                </a:lnTo>
                <a:lnTo>
                  <a:pt x="558" y="1088"/>
                </a:lnTo>
                <a:lnTo>
                  <a:pt x="559" y="1088"/>
                </a:lnTo>
                <a:lnTo>
                  <a:pt x="560" y="1088"/>
                </a:lnTo>
                <a:lnTo>
                  <a:pt x="560" y="1089"/>
                </a:lnTo>
                <a:lnTo>
                  <a:pt x="559" y="1090"/>
                </a:lnTo>
                <a:lnTo>
                  <a:pt x="559" y="1091"/>
                </a:lnTo>
                <a:lnTo>
                  <a:pt x="560" y="1094"/>
                </a:lnTo>
                <a:lnTo>
                  <a:pt x="561" y="1094"/>
                </a:lnTo>
                <a:lnTo>
                  <a:pt x="563" y="1095"/>
                </a:lnTo>
                <a:lnTo>
                  <a:pt x="564" y="1095"/>
                </a:lnTo>
                <a:lnTo>
                  <a:pt x="566" y="1094"/>
                </a:lnTo>
                <a:lnTo>
                  <a:pt x="567" y="1094"/>
                </a:lnTo>
                <a:lnTo>
                  <a:pt x="568" y="1094"/>
                </a:lnTo>
                <a:lnTo>
                  <a:pt x="569" y="1095"/>
                </a:lnTo>
                <a:lnTo>
                  <a:pt x="570" y="1095"/>
                </a:lnTo>
                <a:lnTo>
                  <a:pt x="572" y="1096"/>
                </a:lnTo>
                <a:lnTo>
                  <a:pt x="572" y="1097"/>
                </a:lnTo>
                <a:lnTo>
                  <a:pt x="572" y="1098"/>
                </a:lnTo>
                <a:lnTo>
                  <a:pt x="572" y="1099"/>
                </a:lnTo>
                <a:lnTo>
                  <a:pt x="570" y="1101"/>
                </a:lnTo>
                <a:lnTo>
                  <a:pt x="570" y="1102"/>
                </a:lnTo>
                <a:lnTo>
                  <a:pt x="569" y="1103"/>
                </a:lnTo>
                <a:lnTo>
                  <a:pt x="569" y="1104"/>
                </a:lnTo>
                <a:lnTo>
                  <a:pt x="570" y="1104"/>
                </a:lnTo>
                <a:lnTo>
                  <a:pt x="572" y="1104"/>
                </a:lnTo>
                <a:lnTo>
                  <a:pt x="573" y="1104"/>
                </a:lnTo>
                <a:lnTo>
                  <a:pt x="574" y="1103"/>
                </a:lnTo>
                <a:lnTo>
                  <a:pt x="575" y="1102"/>
                </a:lnTo>
                <a:lnTo>
                  <a:pt x="576" y="1102"/>
                </a:lnTo>
                <a:lnTo>
                  <a:pt x="576" y="1103"/>
                </a:lnTo>
                <a:lnTo>
                  <a:pt x="577" y="1103"/>
                </a:lnTo>
                <a:lnTo>
                  <a:pt x="577" y="1104"/>
                </a:lnTo>
                <a:lnTo>
                  <a:pt x="578" y="1106"/>
                </a:lnTo>
                <a:lnTo>
                  <a:pt x="580" y="1107"/>
                </a:lnTo>
                <a:lnTo>
                  <a:pt x="581" y="1108"/>
                </a:lnTo>
                <a:lnTo>
                  <a:pt x="581" y="1110"/>
                </a:lnTo>
                <a:lnTo>
                  <a:pt x="582" y="1111"/>
                </a:lnTo>
                <a:lnTo>
                  <a:pt x="583" y="1112"/>
                </a:lnTo>
                <a:lnTo>
                  <a:pt x="583" y="1113"/>
                </a:lnTo>
                <a:lnTo>
                  <a:pt x="583" y="1114"/>
                </a:lnTo>
                <a:lnTo>
                  <a:pt x="584" y="1115"/>
                </a:lnTo>
                <a:lnTo>
                  <a:pt x="584" y="1116"/>
                </a:lnTo>
                <a:lnTo>
                  <a:pt x="585" y="1116"/>
                </a:lnTo>
                <a:lnTo>
                  <a:pt x="585" y="1118"/>
                </a:lnTo>
                <a:lnTo>
                  <a:pt x="586" y="1119"/>
                </a:lnTo>
                <a:lnTo>
                  <a:pt x="587" y="1119"/>
                </a:lnTo>
                <a:lnTo>
                  <a:pt x="589" y="1119"/>
                </a:lnTo>
                <a:lnTo>
                  <a:pt x="590" y="1119"/>
                </a:lnTo>
                <a:lnTo>
                  <a:pt x="591" y="1119"/>
                </a:lnTo>
                <a:lnTo>
                  <a:pt x="592" y="1119"/>
                </a:lnTo>
                <a:lnTo>
                  <a:pt x="593" y="1120"/>
                </a:lnTo>
                <a:lnTo>
                  <a:pt x="594" y="1121"/>
                </a:lnTo>
                <a:lnTo>
                  <a:pt x="594" y="1122"/>
                </a:lnTo>
                <a:lnTo>
                  <a:pt x="595" y="1123"/>
                </a:lnTo>
                <a:lnTo>
                  <a:pt x="597" y="1124"/>
                </a:lnTo>
                <a:lnTo>
                  <a:pt x="598" y="1126"/>
                </a:lnTo>
                <a:lnTo>
                  <a:pt x="599" y="1124"/>
                </a:lnTo>
                <a:lnTo>
                  <a:pt x="600" y="1124"/>
                </a:lnTo>
                <a:lnTo>
                  <a:pt x="601" y="1124"/>
                </a:lnTo>
                <a:lnTo>
                  <a:pt x="602" y="1123"/>
                </a:lnTo>
                <a:lnTo>
                  <a:pt x="602" y="1122"/>
                </a:lnTo>
                <a:lnTo>
                  <a:pt x="603" y="1120"/>
                </a:lnTo>
                <a:lnTo>
                  <a:pt x="603" y="1119"/>
                </a:lnTo>
                <a:lnTo>
                  <a:pt x="604" y="1119"/>
                </a:lnTo>
                <a:lnTo>
                  <a:pt x="606" y="1119"/>
                </a:lnTo>
                <a:lnTo>
                  <a:pt x="607" y="1120"/>
                </a:lnTo>
                <a:lnTo>
                  <a:pt x="607" y="1122"/>
                </a:lnTo>
                <a:lnTo>
                  <a:pt x="607" y="1123"/>
                </a:lnTo>
                <a:lnTo>
                  <a:pt x="607" y="1124"/>
                </a:lnTo>
                <a:lnTo>
                  <a:pt x="608" y="1126"/>
                </a:lnTo>
                <a:lnTo>
                  <a:pt x="608" y="1127"/>
                </a:lnTo>
                <a:lnTo>
                  <a:pt x="609" y="1127"/>
                </a:lnTo>
                <a:lnTo>
                  <a:pt x="610" y="1128"/>
                </a:lnTo>
                <a:lnTo>
                  <a:pt x="610" y="1129"/>
                </a:lnTo>
                <a:lnTo>
                  <a:pt x="610" y="1130"/>
                </a:lnTo>
                <a:lnTo>
                  <a:pt x="611" y="1130"/>
                </a:lnTo>
                <a:lnTo>
                  <a:pt x="611" y="1131"/>
                </a:lnTo>
                <a:lnTo>
                  <a:pt x="612" y="1131"/>
                </a:lnTo>
                <a:lnTo>
                  <a:pt x="612" y="1132"/>
                </a:lnTo>
                <a:lnTo>
                  <a:pt x="612" y="1133"/>
                </a:lnTo>
                <a:lnTo>
                  <a:pt x="612" y="1135"/>
                </a:lnTo>
                <a:lnTo>
                  <a:pt x="612" y="1137"/>
                </a:lnTo>
                <a:lnTo>
                  <a:pt x="612" y="1138"/>
                </a:lnTo>
                <a:lnTo>
                  <a:pt x="612" y="1139"/>
                </a:lnTo>
                <a:lnTo>
                  <a:pt x="612" y="1140"/>
                </a:lnTo>
                <a:lnTo>
                  <a:pt x="613" y="1141"/>
                </a:lnTo>
                <a:lnTo>
                  <a:pt x="615" y="1143"/>
                </a:lnTo>
                <a:lnTo>
                  <a:pt x="616" y="1144"/>
                </a:lnTo>
                <a:lnTo>
                  <a:pt x="617" y="1145"/>
                </a:lnTo>
                <a:lnTo>
                  <a:pt x="618" y="1145"/>
                </a:lnTo>
                <a:lnTo>
                  <a:pt x="619" y="1145"/>
                </a:lnTo>
                <a:lnTo>
                  <a:pt x="620" y="1145"/>
                </a:lnTo>
                <a:lnTo>
                  <a:pt x="621" y="1144"/>
                </a:lnTo>
                <a:lnTo>
                  <a:pt x="621" y="1143"/>
                </a:lnTo>
                <a:lnTo>
                  <a:pt x="623" y="1141"/>
                </a:lnTo>
                <a:lnTo>
                  <a:pt x="624" y="1141"/>
                </a:lnTo>
                <a:lnTo>
                  <a:pt x="624" y="1143"/>
                </a:lnTo>
                <a:lnTo>
                  <a:pt x="625" y="1143"/>
                </a:lnTo>
                <a:lnTo>
                  <a:pt x="625" y="1144"/>
                </a:lnTo>
                <a:lnTo>
                  <a:pt x="626" y="1144"/>
                </a:lnTo>
                <a:lnTo>
                  <a:pt x="626" y="1143"/>
                </a:lnTo>
                <a:lnTo>
                  <a:pt x="627" y="1143"/>
                </a:lnTo>
                <a:lnTo>
                  <a:pt x="629" y="1141"/>
                </a:lnTo>
                <a:lnTo>
                  <a:pt x="630" y="1141"/>
                </a:lnTo>
                <a:lnTo>
                  <a:pt x="633" y="1143"/>
                </a:lnTo>
                <a:lnTo>
                  <a:pt x="634" y="1144"/>
                </a:lnTo>
                <a:lnTo>
                  <a:pt x="635" y="1146"/>
                </a:lnTo>
                <a:lnTo>
                  <a:pt x="636" y="1147"/>
                </a:lnTo>
                <a:lnTo>
                  <a:pt x="642" y="1152"/>
                </a:lnTo>
                <a:lnTo>
                  <a:pt x="643" y="1153"/>
                </a:lnTo>
                <a:lnTo>
                  <a:pt x="644" y="1155"/>
                </a:lnTo>
                <a:lnTo>
                  <a:pt x="644" y="1156"/>
                </a:lnTo>
                <a:lnTo>
                  <a:pt x="644" y="1157"/>
                </a:lnTo>
                <a:lnTo>
                  <a:pt x="644" y="1158"/>
                </a:lnTo>
                <a:lnTo>
                  <a:pt x="644" y="1161"/>
                </a:lnTo>
                <a:lnTo>
                  <a:pt x="644" y="1162"/>
                </a:lnTo>
                <a:lnTo>
                  <a:pt x="644" y="1163"/>
                </a:lnTo>
                <a:lnTo>
                  <a:pt x="644" y="1164"/>
                </a:lnTo>
                <a:lnTo>
                  <a:pt x="645" y="1165"/>
                </a:lnTo>
                <a:lnTo>
                  <a:pt x="646" y="1165"/>
                </a:lnTo>
                <a:lnTo>
                  <a:pt x="647" y="1165"/>
                </a:lnTo>
                <a:lnTo>
                  <a:pt x="650" y="1164"/>
                </a:lnTo>
                <a:lnTo>
                  <a:pt x="651" y="1163"/>
                </a:lnTo>
                <a:lnTo>
                  <a:pt x="652" y="1163"/>
                </a:lnTo>
                <a:lnTo>
                  <a:pt x="654" y="1163"/>
                </a:lnTo>
                <a:lnTo>
                  <a:pt x="654" y="1164"/>
                </a:lnTo>
                <a:lnTo>
                  <a:pt x="655" y="1168"/>
                </a:lnTo>
                <a:lnTo>
                  <a:pt x="655" y="1169"/>
                </a:lnTo>
                <a:lnTo>
                  <a:pt x="652" y="1171"/>
                </a:lnTo>
                <a:lnTo>
                  <a:pt x="650" y="1173"/>
                </a:lnTo>
                <a:lnTo>
                  <a:pt x="649" y="1174"/>
                </a:lnTo>
                <a:lnTo>
                  <a:pt x="649" y="1175"/>
                </a:lnTo>
                <a:lnTo>
                  <a:pt x="649" y="1177"/>
                </a:lnTo>
                <a:lnTo>
                  <a:pt x="649" y="1178"/>
                </a:lnTo>
                <a:lnTo>
                  <a:pt x="650" y="1180"/>
                </a:lnTo>
                <a:lnTo>
                  <a:pt x="652" y="1182"/>
                </a:lnTo>
                <a:lnTo>
                  <a:pt x="653" y="1183"/>
                </a:lnTo>
                <a:lnTo>
                  <a:pt x="653" y="1185"/>
                </a:lnTo>
                <a:lnTo>
                  <a:pt x="654" y="1185"/>
                </a:lnTo>
                <a:lnTo>
                  <a:pt x="653" y="1186"/>
                </a:lnTo>
                <a:lnTo>
                  <a:pt x="653" y="1187"/>
                </a:lnTo>
                <a:lnTo>
                  <a:pt x="652" y="1188"/>
                </a:lnTo>
                <a:lnTo>
                  <a:pt x="652" y="1189"/>
                </a:lnTo>
                <a:lnTo>
                  <a:pt x="652" y="1190"/>
                </a:lnTo>
                <a:lnTo>
                  <a:pt x="651" y="1193"/>
                </a:lnTo>
                <a:lnTo>
                  <a:pt x="650" y="1194"/>
                </a:lnTo>
                <a:lnTo>
                  <a:pt x="650" y="1195"/>
                </a:lnTo>
                <a:lnTo>
                  <a:pt x="650" y="1196"/>
                </a:lnTo>
                <a:lnTo>
                  <a:pt x="651" y="1196"/>
                </a:lnTo>
                <a:lnTo>
                  <a:pt x="651" y="1197"/>
                </a:lnTo>
                <a:lnTo>
                  <a:pt x="651" y="1198"/>
                </a:lnTo>
                <a:lnTo>
                  <a:pt x="652" y="1199"/>
                </a:lnTo>
                <a:lnTo>
                  <a:pt x="652" y="1200"/>
                </a:lnTo>
                <a:lnTo>
                  <a:pt x="653" y="1200"/>
                </a:lnTo>
                <a:lnTo>
                  <a:pt x="654" y="1200"/>
                </a:lnTo>
                <a:lnTo>
                  <a:pt x="655" y="1200"/>
                </a:lnTo>
                <a:lnTo>
                  <a:pt x="656" y="1200"/>
                </a:lnTo>
                <a:lnTo>
                  <a:pt x="659" y="1199"/>
                </a:lnTo>
                <a:lnTo>
                  <a:pt x="660" y="1199"/>
                </a:lnTo>
                <a:lnTo>
                  <a:pt x="662" y="1198"/>
                </a:lnTo>
                <a:lnTo>
                  <a:pt x="664" y="1198"/>
                </a:lnTo>
                <a:lnTo>
                  <a:pt x="666" y="1198"/>
                </a:lnTo>
                <a:lnTo>
                  <a:pt x="668" y="1197"/>
                </a:lnTo>
                <a:lnTo>
                  <a:pt x="670" y="1197"/>
                </a:lnTo>
                <a:lnTo>
                  <a:pt x="671" y="1197"/>
                </a:lnTo>
                <a:lnTo>
                  <a:pt x="672" y="1197"/>
                </a:lnTo>
                <a:lnTo>
                  <a:pt x="673" y="1198"/>
                </a:lnTo>
                <a:lnTo>
                  <a:pt x="675" y="1199"/>
                </a:lnTo>
                <a:lnTo>
                  <a:pt x="678" y="1200"/>
                </a:lnTo>
                <a:lnTo>
                  <a:pt x="680" y="1200"/>
                </a:lnTo>
                <a:lnTo>
                  <a:pt x="681" y="1202"/>
                </a:lnTo>
                <a:lnTo>
                  <a:pt x="682" y="1200"/>
                </a:lnTo>
                <a:lnTo>
                  <a:pt x="684" y="1200"/>
                </a:lnTo>
                <a:lnTo>
                  <a:pt x="684" y="1199"/>
                </a:lnTo>
                <a:lnTo>
                  <a:pt x="684" y="1198"/>
                </a:lnTo>
                <a:lnTo>
                  <a:pt x="684" y="1197"/>
                </a:lnTo>
                <a:lnTo>
                  <a:pt x="684" y="1196"/>
                </a:lnTo>
                <a:lnTo>
                  <a:pt x="680" y="1195"/>
                </a:lnTo>
                <a:lnTo>
                  <a:pt x="679" y="1194"/>
                </a:lnTo>
                <a:lnTo>
                  <a:pt x="679" y="1191"/>
                </a:lnTo>
                <a:lnTo>
                  <a:pt x="678" y="1190"/>
                </a:lnTo>
                <a:lnTo>
                  <a:pt x="678" y="1188"/>
                </a:lnTo>
                <a:lnTo>
                  <a:pt x="677" y="1186"/>
                </a:lnTo>
                <a:lnTo>
                  <a:pt x="676" y="1185"/>
                </a:lnTo>
                <a:lnTo>
                  <a:pt x="676" y="1183"/>
                </a:lnTo>
                <a:lnTo>
                  <a:pt x="677" y="1182"/>
                </a:lnTo>
                <a:lnTo>
                  <a:pt x="677" y="1181"/>
                </a:lnTo>
                <a:lnTo>
                  <a:pt x="678" y="1181"/>
                </a:lnTo>
                <a:lnTo>
                  <a:pt x="679" y="1181"/>
                </a:lnTo>
                <a:lnTo>
                  <a:pt x="680" y="1181"/>
                </a:lnTo>
                <a:lnTo>
                  <a:pt x="681" y="1182"/>
                </a:lnTo>
                <a:lnTo>
                  <a:pt x="681" y="1185"/>
                </a:lnTo>
                <a:lnTo>
                  <a:pt x="681" y="1186"/>
                </a:lnTo>
                <a:lnTo>
                  <a:pt x="682" y="1187"/>
                </a:lnTo>
                <a:lnTo>
                  <a:pt x="682" y="1189"/>
                </a:lnTo>
                <a:lnTo>
                  <a:pt x="685" y="1191"/>
                </a:lnTo>
                <a:lnTo>
                  <a:pt x="686" y="1191"/>
                </a:lnTo>
                <a:lnTo>
                  <a:pt x="687" y="1191"/>
                </a:lnTo>
                <a:lnTo>
                  <a:pt x="688" y="1191"/>
                </a:lnTo>
                <a:lnTo>
                  <a:pt x="689" y="1191"/>
                </a:lnTo>
                <a:lnTo>
                  <a:pt x="689" y="1190"/>
                </a:lnTo>
                <a:lnTo>
                  <a:pt x="690" y="1190"/>
                </a:lnTo>
                <a:lnTo>
                  <a:pt x="693" y="1189"/>
                </a:lnTo>
                <a:lnTo>
                  <a:pt x="694" y="1189"/>
                </a:lnTo>
                <a:lnTo>
                  <a:pt x="695" y="1190"/>
                </a:lnTo>
                <a:lnTo>
                  <a:pt x="696" y="1191"/>
                </a:lnTo>
                <a:lnTo>
                  <a:pt x="696" y="1194"/>
                </a:lnTo>
                <a:lnTo>
                  <a:pt x="696" y="1195"/>
                </a:lnTo>
                <a:lnTo>
                  <a:pt x="695" y="1197"/>
                </a:lnTo>
                <a:lnTo>
                  <a:pt x="695" y="1199"/>
                </a:lnTo>
                <a:lnTo>
                  <a:pt x="695" y="1200"/>
                </a:lnTo>
                <a:lnTo>
                  <a:pt x="694" y="1202"/>
                </a:lnTo>
                <a:lnTo>
                  <a:pt x="695" y="1203"/>
                </a:lnTo>
                <a:lnTo>
                  <a:pt x="695" y="1204"/>
                </a:lnTo>
                <a:lnTo>
                  <a:pt x="696" y="1204"/>
                </a:lnTo>
                <a:lnTo>
                  <a:pt x="697" y="1204"/>
                </a:lnTo>
                <a:lnTo>
                  <a:pt x="698" y="1203"/>
                </a:lnTo>
                <a:lnTo>
                  <a:pt x="701" y="1202"/>
                </a:lnTo>
                <a:lnTo>
                  <a:pt x="702" y="1200"/>
                </a:lnTo>
                <a:lnTo>
                  <a:pt x="704" y="1199"/>
                </a:lnTo>
                <a:lnTo>
                  <a:pt x="707" y="1199"/>
                </a:lnTo>
                <a:lnTo>
                  <a:pt x="707" y="1198"/>
                </a:lnTo>
                <a:lnTo>
                  <a:pt x="708" y="1199"/>
                </a:lnTo>
                <a:lnTo>
                  <a:pt x="710" y="1199"/>
                </a:lnTo>
                <a:lnTo>
                  <a:pt x="710" y="1200"/>
                </a:lnTo>
                <a:lnTo>
                  <a:pt x="710" y="1202"/>
                </a:lnTo>
                <a:lnTo>
                  <a:pt x="710" y="1203"/>
                </a:lnTo>
                <a:lnTo>
                  <a:pt x="708" y="1204"/>
                </a:lnTo>
                <a:lnTo>
                  <a:pt x="707" y="1205"/>
                </a:lnTo>
                <a:lnTo>
                  <a:pt x="707" y="1206"/>
                </a:lnTo>
                <a:lnTo>
                  <a:pt x="707" y="1208"/>
                </a:lnTo>
                <a:lnTo>
                  <a:pt x="708" y="1210"/>
                </a:lnTo>
                <a:lnTo>
                  <a:pt x="710" y="1211"/>
                </a:lnTo>
                <a:lnTo>
                  <a:pt x="711" y="1212"/>
                </a:lnTo>
                <a:lnTo>
                  <a:pt x="713" y="1212"/>
                </a:lnTo>
                <a:lnTo>
                  <a:pt x="715" y="1212"/>
                </a:lnTo>
                <a:lnTo>
                  <a:pt x="716" y="1211"/>
                </a:lnTo>
                <a:lnTo>
                  <a:pt x="718" y="1211"/>
                </a:lnTo>
                <a:lnTo>
                  <a:pt x="719" y="1210"/>
                </a:lnTo>
                <a:lnTo>
                  <a:pt x="720" y="1210"/>
                </a:lnTo>
                <a:lnTo>
                  <a:pt x="720" y="1208"/>
                </a:lnTo>
                <a:lnTo>
                  <a:pt x="720" y="1207"/>
                </a:lnTo>
                <a:lnTo>
                  <a:pt x="720" y="1206"/>
                </a:lnTo>
                <a:lnTo>
                  <a:pt x="720" y="1205"/>
                </a:lnTo>
                <a:lnTo>
                  <a:pt x="721" y="1205"/>
                </a:lnTo>
                <a:lnTo>
                  <a:pt x="722" y="1205"/>
                </a:lnTo>
                <a:lnTo>
                  <a:pt x="723" y="1205"/>
                </a:lnTo>
                <a:lnTo>
                  <a:pt x="724" y="1206"/>
                </a:lnTo>
                <a:lnTo>
                  <a:pt x="725" y="1207"/>
                </a:lnTo>
                <a:lnTo>
                  <a:pt x="727" y="1208"/>
                </a:lnTo>
                <a:lnTo>
                  <a:pt x="728" y="1208"/>
                </a:lnTo>
                <a:lnTo>
                  <a:pt x="731" y="1210"/>
                </a:lnTo>
                <a:lnTo>
                  <a:pt x="733" y="1210"/>
                </a:lnTo>
                <a:lnTo>
                  <a:pt x="735" y="1211"/>
                </a:lnTo>
                <a:lnTo>
                  <a:pt x="736" y="1211"/>
                </a:lnTo>
                <a:lnTo>
                  <a:pt x="737" y="1212"/>
                </a:lnTo>
                <a:lnTo>
                  <a:pt x="737" y="1213"/>
                </a:lnTo>
                <a:lnTo>
                  <a:pt x="737" y="1214"/>
                </a:lnTo>
                <a:lnTo>
                  <a:pt x="737" y="1215"/>
                </a:lnTo>
                <a:lnTo>
                  <a:pt x="737" y="1216"/>
                </a:lnTo>
                <a:lnTo>
                  <a:pt x="736" y="1218"/>
                </a:lnTo>
                <a:lnTo>
                  <a:pt x="735" y="1218"/>
                </a:lnTo>
                <a:lnTo>
                  <a:pt x="733" y="1218"/>
                </a:lnTo>
                <a:lnTo>
                  <a:pt x="731" y="1218"/>
                </a:lnTo>
                <a:lnTo>
                  <a:pt x="730" y="1218"/>
                </a:lnTo>
                <a:lnTo>
                  <a:pt x="729" y="1219"/>
                </a:lnTo>
                <a:lnTo>
                  <a:pt x="729" y="1220"/>
                </a:lnTo>
                <a:lnTo>
                  <a:pt x="729" y="1221"/>
                </a:lnTo>
                <a:lnTo>
                  <a:pt x="730" y="1222"/>
                </a:lnTo>
                <a:lnTo>
                  <a:pt x="730" y="1223"/>
                </a:lnTo>
                <a:lnTo>
                  <a:pt x="732" y="1223"/>
                </a:lnTo>
                <a:lnTo>
                  <a:pt x="733" y="1223"/>
                </a:lnTo>
                <a:lnTo>
                  <a:pt x="735" y="1223"/>
                </a:lnTo>
                <a:lnTo>
                  <a:pt x="736" y="1222"/>
                </a:lnTo>
                <a:lnTo>
                  <a:pt x="737" y="1221"/>
                </a:lnTo>
                <a:lnTo>
                  <a:pt x="738" y="1220"/>
                </a:lnTo>
                <a:lnTo>
                  <a:pt x="739" y="1220"/>
                </a:lnTo>
                <a:lnTo>
                  <a:pt x="740" y="1220"/>
                </a:lnTo>
                <a:lnTo>
                  <a:pt x="741" y="1220"/>
                </a:lnTo>
                <a:lnTo>
                  <a:pt x="744" y="1220"/>
                </a:lnTo>
                <a:lnTo>
                  <a:pt x="745" y="1220"/>
                </a:lnTo>
                <a:lnTo>
                  <a:pt x="746" y="1220"/>
                </a:lnTo>
                <a:lnTo>
                  <a:pt x="746" y="1221"/>
                </a:lnTo>
                <a:lnTo>
                  <a:pt x="746" y="1222"/>
                </a:lnTo>
                <a:lnTo>
                  <a:pt x="745" y="1223"/>
                </a:lnTo>
                <a:lnTo>
                  <a:pt x="745" y="1224"/>
                </a:lnTo>
                <a:lnTo>
                  <a:pt x="744" y="1225"/>
                </a:lnTo>
                <a:lnTo>
                  <a:pt x="744" y="1227"/>
                </a:lnTo>
                <a:lnTo>
                  <a:pt x="744" y="1228"/>
                </a:lnTo>
                <a:lnTo>
                  <a:pt x="744" y="1229"/>
                </a:lnTo>
                <a:lnTo>
                  <a:pt x="745" y="1230"/>
                </a:lnTo>
                <a:lnTo>
                  <a:pt x="746" y="1232"/>
                </a:lnTo>
                <a:lnTo>
                  <a:pt x="747" y="1232"/>
                </a:lnTo>
                <a:lnTo>
                  <a:pt x="748" y="1233"/>
                </a:lnTo>
                <a:lnTo>
                  <a:pt x="749" y="1233"/>
                </a:lnTo>
                <a:lnTo>
                  <a:pt x="750" y="1233"/>
                </a:lnTo>
                <a:lnTo>
                  <a:pt x="750" y="1232"/>
                </a:lnTo>
                <a:lnTo>
                  <a:pt x="751" y="1231"/>
                </a:lnTo>
                <a:lnTo>
                  <a:pt x="750" y="1229"/>
                </a:lnTo>
                <a:lnTo>
                  <a:pt x="750" y="1228"/>
                </a:lnTo>
                <a:lnTo>
                  <a:pt x="749" y="1227"/>
                </a:lnTo>
                <a:lnTo>
                  <a:pt x="749" y="1225"/>
                </a:lnTo>
                <a:lnTo>
                  <a:pt x="749" y="1223"/>
                </a:lnTo>
                <a:lnTo>
                  <a:pt x="749" y="1222"/>
                </a:lnTo>
                <a:lnTo>
                  <a:pt x="749" y="1221"/>
                </a:lnTo>
                <a:lnTo>
                  <a:pt x="750" y="1219"/>
                </a:lnTo>
                <a:lnTo>
                  <a:pt x="751" y="1219"/>
                </a:lnTo>
                <a:lnTo>
                  <a:pt x="753" y="1219"/>
                </a:lnTo>
                <a:lnTo>
                  <a:pt x="753" y="1218"/>
                </a:lnTo>
                <a:lnTo>
                  <a:pt x="754" y="1218"/>
                </a:lnTo>
                <a:lnTo>
                  <a:pt x="755" y="1218"/>
                </a:lnTo>
                <a:lnTo>
                  <a:pt x="755" y="1219"/>
                </a:lnTo>
                <a:lnTo>
                  <a:pt x="756" y="1219"/>
                </a:lnTo>
                <a:lnTo>
                  <a:pt x="757" y="1219"/>
                </a:lnTo>
                <a:lnTo>
                  <a:pt x="758" y="1219"/>
                </a:lnTo>
                <a:lnTo>
                  <a:pt x="759" y="1220"/>
                </a:lnTo>
                <a:lnTo>
                  <a:pt x="759" y="1221"/>
                </a:lnTo>
                <a:lnTo>
                  <a:pt x="758" y="1222"/>
                </a:lnTo>
                <a:lnTo>
                  <a:pt x="758" y="1224"/>
                </a:lnTo>
                <a:lnTo>
                  <a:pt x="758" y="1227"/>
                </a:lnTo>
                <a:lnTo>
                  <a:pt x="758" y="1228"/>
                </a:lnTo>
                <a:lnTo>
                  <a:pt x="759" y="1228"/>
                </a:lnTo>
                <a:lnTo>
                  <a:pt x="761" y="1227"/>
                </a:lnTo>
                <a:lnTo>
                  <a:pt x="762" y="1227"/>
                </a:lnTo>
                <a:lnTo>
                  <a:pt x="764" y="1224"/>
                </a:lnTo>
                <a:lnTo>
                  <a:pt x="765" y="1223"/>
                </a:lnTo>
                <a:lnTo>
                  <a:pt x="765" y="1221"/>
                </a:lnTo>
                <a:lnTo>
                  <a:pt x="765" y="1219"/>
                </a:lnTo>
                <a:lnTo>
                  <a:pt x="767" y="1218"/>
                </a:lnTo>
                <a:lnTo>
                  <a:pt x="768" y="1216"/>
                </a:lnTo>
                <a:lnTo>
                  <a:pt x="770" y="1218"/>
                </a:lnTo>
                <a:lnTo>
                  <a:pt x="770" y="1219"/>
                </a:lnTo>
                <a:lnTo>
                  <a:pt x="772" y="1220"/>
                </a:lnTo>
                <a:lnTo>
                  <a:pt x="772" y="1221"/>
                </a:lnTo>
                <a:lnTo>
                  <a:pt x="773" y="1221"/>
                </a:lnTo>
                <a:lnTo>
                  <a:pt x="774" y="1221"/>
                </a:lnTo>
                <a:lnTo>
                  <a:pt x="775" y="1220"/>
                </a:lnTo>
                <a:lnTo>
                  <a:pt x="776" y="1220"/>
                </a:lnTo>
                <a:lnTo>
                  <a:pt x="777" y="1220"/>
                </a:lnTo>
                <a:lnTo>
                  <a:pt x="779" y="1220"/>
                </a:lnTo>
                <a:lnTo>
                  <a:pt x="782" y="1219"/>
                </a:lnTo>
                <a:lnTo>
                  <a:pt x="783" y="1220"/>
                </a:lnTo>
                <a:lnTo>
                  <a:pt x="784" y="1221"/>
                </a:lnTo>
                <a:lnTo>
                  <a:pt x="787" y="1223"/>
                </a:lnTo>
                <a:lnTo>
                  <a:pt x="788" y="1223"/>
                </a:lnTo>
                <a:lnTo>
                  <a:pt x="789" y="1223"/>
                </a:lnTo>
                <a:lnTo>
                  <a:pt x="790" y="1223"/>
                </a:lnTo>
                <a:lnTo>
                  <a:pt x="791" y="1222"/>
                </a:lnTo>
                <a:lnTo>
                  <a:pt x="792" y="1219"/>
                </a:lnTo>
                <a:lnTo>
                  <a:pt x="793" y="1218"/>
                </a:lnTo>
                <a:lnTo>
                  <a:pt x="794" y="1216"/>
                </a:lnTo>
                <a:lnTo>
                  <a:pt x="796" y="1215"/>
                </a:lnTo>
                <a:lnTo>
                  <a:pt x="797" y="1215"/>
                </a:lnTo>
                <a:lnTo>
                  <a:pt x="798" y="1215"/>
                </a:lnTo>
                <a:lnTo>
                  <a:pt x="798" y="1216"/>
                </a:lnTo>
                <a:lnTo>
                  <a:pt x="799" y="1216"/>
                </a:lnTo>
                <a:lnTo>
                  <a:pt x="799" y="1218"/>
                </a:lnTo>
                <a:lnTo>
                  <a:pt x="800" y="1218"/>
                </a:lnTo>
                <a:lnTo>
                  <a:pt x="800" y="1219"/>
                </a:lnTo>
                <a:lnTo>
                  <a:pt x="800" y="1220"/>
                </a:lnTo>
                <a:lnTo>
                  <a:pt x="801" y="1221"/>
                </a:lnTo>
                <a:lnTo>
                  <a:pt x="804" y="1222"/>
                </a:lnTo>
                <a:lnTo>
                  <a:pt x="805" y="1222"/>
                </a:lnTo>
                <a:lnTo>
                  <a:pt x="807" y="1222"/>
                </a:lnTo>
                <a:lnTo>
                  <a:pt x="808" y="1223"/>
                </a:lnTo>
                <a:lnTo>
                  <a:pt x="810" y="1223"/>
                </a:lnTo>
                <a:lnTo>
                  <a:pt x="811" y="1223"/>
                </a:lnTo>
                <a:lnTo>
                  <a:pt x="813" y="1224"/>
                </a:lnTo>
                <a:lnTo>
                  <a:pt x="814" y="1224"/>
                </a:lnTo>
                <a:lnTo>
                  <a:pt x="815" y="1225"/>
                </a:lnTo>
                <a:lnTo>
                  <a:pt x="816" y="1225"/>
                </a:lnTo>
                <a:lnTo>
                  <a:pt x="818" y="1225"/>
                </a:lnTo>
                <a:lnTo>
                  <a:pt x="819" y="1224"/>
                </a:lnTo>
                <a:lnTo>
                  <a:pt x="820" y="1224"/>
                </a:lnTo>
                <a:lnTo>
                  <a:pt x="820" y="1223"/>
                </a:lnTo>
                <a:lnTo>
                  <a:pt x="820" y="1221"/>
                </a:lnTo>
                <a:lnTo>
                  <a:pt x="819" y="1220"/>
                </a:lnTo>
                <a:lnTo>
                  <a:pt x="818" y="1219"/>
                </a:lnTo>
                <a:lnTo>
                  <a:pt x="818" y="1216"/>
                </a:lnTo>
                <a:lnTo>
                  <a:pt x="818" y="1215"/>
                </a:lnTo>
                <a:lnTo>
                  <a:pt x="818" y="1214"/>
                </a:lnTo>
                <a:lnTo>
                  <a:pt x="817" y="1214"/>
                </a:lnTo>
                <a:lnTo>
                  <a:pt x="817" y="1213"/>
                </a:lnTo>
                <a:lnTo>
                  <a:pt x="816" y="1210"/>
                </a:lnTo>
                <a:lnTo>
                  <a:pt x="816" y="1208"/>
                </a:lnTo>
                <a:lnTo>
                  <a:pt x="816" y="1206"/>
                </a:lnTo>
                <a:lnTo>
                  <a:pt x="817" y="1206"/>
                </a:lnTo>
                <a:lnTo>
                  <a:pt x="818" y="1205"/>
                </a:lnTo>
                <a:lnTo>
                  <a:pt x="819" y="1204"/>
                </a:lnTo>
                <a:lnTo>
                  <a:pt x="820" y="1204"/>
                </a:lnTo>
                <a:lnTo>
                  <a:pt x="820" y="1205"/>
                </a:lnTo>
                <a:lnTo>
                  <a:pt x="822" y="1205"/>
                </a:lnTo>
                <a:lnTo>
                  <a:pt x="825" y="1205"/>
                </a:lnTo>
                <a:lnTo>
                  <a:pt x="828" y="1204"/>
                </a:lnTo>
                <a:lnTo>
                  <a:pt x="830" y="1204"/>
                </a:lnTo>
                <a:lnTo>
                  <a:pt x="830" y="1203"/>
                </a:lnTo>
                <a:lnTo>
                  <a:pt x="831" y="1202"/>
                </a:lnTo>
                <a:lnTo>
                  <a:pt x="831" y="1198"/>
                </a:lnTo>
                <a:lnTo>
                  <a:pt x="831" y="1197"/>
                </a:lnTo>
                <a:lnTo>
                  <a:pt x="832" y="1197"/>
                </a:lnTo>
                <a:lnTo>
                  <a:pt x="833" y="1197"/>
                </a:lnTo>
                <a:lnTo>
                  <a:pt x="834" y="1196"/>
                </a:lnTo>
                <a:lnTo>
                  <a:pt x="834" y="1195"/>
                </a:lnTo>
                <a:lnTo>
                  <a:pt x="835" y="1195"/>
                </a:lnTo>
                <a:lnTo>
                  <a:pt x="836" y="1196"/>
                </a:lnTo>
                <a:lnTo>
                  <a:pt x="837" y="1195"/>
                </a:lnTo>
                <a:lnTo>
                  <a:pt x="839" y="1195"/>
                </a:lnTo>
                <a:lnTo>
                  <a:pt x="839" y="1194"/>
                </a:lnTo>
                <a:lnTo>
                  <a:pt x="840" y="1195"/>
                </a:lnTo>
                <a:lnTo>
                  <a:pt x="842" y="1195"/>
                </a:lnTo>
                <a:lnTo>
                  <a:pt x="843" y="1195"/>
                </a:lnTo>
                <a:lnTo>
                  <a:pt x="844" y="1195"/>
                </a:lnTo>
                <a:lnTo>
                  <a:pt x="845" y="1195"/>
                </a:lnTo>
                <a:lnTo>
                  <a:pt x="846" y="1194"/>
                </a:lnTo>
                <a:lnTo>
                  <a:pt x="848" y="1191"/>
                </a:lnTo>
                <a:lnTo>
                  <a:pt x="849" y="1191"/>
                </a:lnTo>
                <a:lnTo>
                  <a:pt x="849" y="1193"/>
                </a:lnTo>
                <a:lnTo>
                  <a:pt x="850" y="1193"/>
                </a:lnTo>
                <a:lnTo>
                  <a:pt x="851" y="1191"/>
                </a:lnTo>
                <a:lnTo>
                  <a:pt x="852" y="1193"/>
                </a:lnTo>
                <a:lnTo>
                  <a:pt x="853" y="1194"/>
                </a:lnTo>
                <a:lnTo>
                  <a:pt x="853" y="1196"/>
                </a:lnTo>
                <a:lnTo>
                  <a:pt x="854" y="1198"/>
                </a:lnTo>
                <a:lnTo>
                  <a:pt x="854" y="1199"/>
                </a:lnTo>
                <a:lnTo>
                  <a:pt x="854" y="1202"/>
                </a:lnTo>
                <a:lnTo>
                  <a:pt x="853" y="1204"/>
                </a:lnTo>
                <a:lnTo>
                  <a:pt x="854" y="1204"/>
                </a:lnTo>
                <a:lnTo>
                  <a:pt x="856" y="1207"/>
                </a:lnTo>
                <a:lnTo>
                  <a:pt x="857" y="1207"/>
                </a:lnTo>
                <a:lnTo>
                  <a:pt x="859" y="1207"/>
                </a:lnTo>
                <a:lnTo>
                  <a:pt x="860" y="1208"/>
                </a:lnTo>
                <a:lnTo>
                  <a:pt x="861" y="1208"/>
                </a:lnTo>
                <a:lnTo>
                  <a:pt x="863" y="1212"/>
                </a:lnTo>
                <a:lnTo>
                  <a:pt x="863" y="1213"/>
                </a:lnTo>
                <a:lnTo>
                  <a:pt x="865" y="1213"/>
                </a:lnTo>
                <a:lnTo>
                  <a:pt x="866" y="1214"/>
                </a:lnTo>
                <a:lnTo>
                  <a:pt x="868" y="1214"/>
                </a:lnTo>
                <a:lnTo>
                  <a:pt x="869" y="1213"/>
                </a:lnTo>
                <a:lnTo>
                  <a:pt x="870" y="1212"/>
                </a:lnTo>
                <a:lnTo>
                  <a:pt x="870" y="1211"/>
                </a:lnTo>
                <a:lnTo>
                  <a:pt x="871" y="1211"/>
                </a:lnTo>
                <a:lnTo>
                  <a:pt x="873" y="1211"/>
                </a:lnTo>
                <a:lnTo>
                  <a:pt x="871" y="1210"/>
                </a:lnTo>
                <a:lnTo>
                  <a:pt x="873" y="1210"/>
                </a:lnTo>
                <a:lnTo>
                  <a:pt x="873" y="1208"/>
                </a:lnTo>
                <a:lnTo>
                  <a:pt x="874" y="1207"/>
                </a:lnTo>
                <a:lnTo>
                  <a:pt x="875" y="1207"/>
                </a:lnTo>
                <a:lnTo>
                  <a:pt x="876" y="1206"/>
                </a:lnTo>
                <a:lnTo>
                  <a:pt x="877" y="1204"/>
                </a:lnTo>
                <a:lnTo>
                  <a:pt x="878" y="1203"/>
                </a:lnTo>
                <a:lnTo>
                  <a:pt x="877" y="1203"/>
                </a:lnTo>
                <a:lnTo>
                  <a:pt x="877" y="1200"/>
                </a:lnTo>
                <a:lnTo>
                  <a:pt x="877" y="1196"/>
                </a:lnTo>
                <a:lnTo>
                  <a:pt x="878" y="1194"/>
                </a:lnTo>
                <a:lnTo>
                  <a:pt x="879" y="1191"/>
                </a:lnTo>
                <a:lnTo>
                  <a:pt x="882" y="1190"/>
                </a:lnTo>
                <a:lnTo>
                  <a:pt x="883" y="1189"/>
                </a:lnTo>
                <a:lnTo>
                  <a:pt x="884" y="1188"/>
                </a:lnTo>
                <a:lnTo>
                  <a:pt x="884" y="1187"/>
                </a:lnTo>
                <a:lnTo>
                  <a:pt x="886" y="1185"/>
                </a:lnTo>
                <a:lnTo>
                  <a:pt x="886" y="1181"/>
                </a:lnTo>
                <a:lnTo>
                  <a:pt x="886" y="1179"/>
                </a:lnTo>
                <a:lnTo>
                  <a:pt x="887" y="1177"/>
                </a:lnTo>
                <a:lnTo>
                  <a:pt x="887" y="1175"/>
                </a:lnTo>
                <a:lnTo>
                  <a:pt x="887" y="1174"/>
                </a:lnTo>
                <a:lnTo>
                  <a:pt x="888" y="1174"/>
                </a:lnTo>
                <a:lnTo>
                  <a:pt x="888" y="1173"/>
                </a:lnTo>
                <a:lnTo>
                  <a:pt x="891" y="1173"/>
                </a:lnTo>
                <a:lnTo>
                  <a:pt x="892" y="1173"/>
                </a:lnTo>
                <a:lnTo>
                  <a:pt x="893" y="1173"/>
                </a:lnTo>
                <a:lnTo>
                  <a:pt x="894" y="1173"/>
                </a:lnTo>
                <a:lnTo>
                  <a:pt x="895" y="1174"/>
                </a:lnTo>
                <a:lnTo>
                  <a:pt x="895" y="1175"/>
                </a:lnTo>
                <a:lnTo>
                  <a:pt x="896" y="1175"/>
                </a:lnTo>
                <a:lnTo>
                  <a:pt x="896" y="1177"/>
                </a:lnTo>
                <a:lnTo>
                  <a:pt x="897" y="1177"/>
                </a:lnTo>
                <a:lnTo>
                  <a:pt x="899" y="1178"/>
                </a:lnTo>
                <a:lnTo>
                  <a:pt x="899" y="1179"/>
                </a:lnTo>
                <a:lnTo>
                  <a:pt x="900" y="1180"/>
                </a:lnTo>
                <a:lnTo>
                  <a:pt x="901" y="1181"/>
                </a:lnTo>
                <a:lnTo>
                  <a:pt x="903" y="1181"/>
                </a:lnTo>
                <a:lnTo>
                  <a:pt x="904" y="1181"/>
                </a:lnTo>
                <a:lnTo>
                  <a:pt x="905" y="1181"/>
                </a:lnTo>
                <a:lnTo>
                  <a:pt x="906" y="1181"/>
                </a:lnTo>
                <a:lnTo>
                  <a:pt x="909" y="1180"/>
                </a:lnTo>
                <a:lnTo>
                  <a:pt x="911" y="1178"/>
                </a:lnTo>
                <a:lnTo>
                  <a:pt x="914" y="1175"/>
                </a:lnTo>
                <a:lnTo>
                  <a:pt x="915" y="1175"/>
                </a:lnTo>
                <a:lnTo>
                  <a:pt x="915" y="1174"/>
                </a:lnTo>
                <a:lnTo>
                  <a:pt x="917" y="1173"/>
                </a:lnTo>
                <a:lnTo>
                  <a:pt x="918" y="1173"/>
                </a:lnTo>
                <a:lnTo>
                  <a:pt x="921" y="1172"/>
                </a:lnTo>
                <a:lnTo>
                  <a:pt x="923" y="1171"/>
                </a:lnTo>
                <a:lnTo>
                  <a:pt x="925" y="1170"/>
                </a:lnTo>
                <a:lnTo>
                  <a:pt x="927" y="1169"/>
                </a:lnTo>
                <a:lnTo>
                  <a:pt x="927" y="1168"/>
                </a:lnTo>
                <a:lnTo>
                  <a:pt x="928" y="1166"/>
                </a:lnTo>
                <a:lnTo>
                  <a:pt x="929" y="1166"/>
                </a:lnTo>
                <a:lnTo>
                  <a:pt x="929" y="1165"/>
                </a:lnTo>
                <a:lnTo>
                  <a:pt x="930" y="1165"/>
                </a:lnTo>
                <a:lnTo>
                  <a:pt x="931" y="1164"/>
                </a:lnTo>
                <a:lnTo>
                  <a:pt x="932" y="1164"/>
                </a:lnTo>
                <a:lnTo>
                  <a:pt x="934" y="1164"/>
                </a:lnTo>
                <a:lnTo>
                  <a:pt x="936" y="1164"/>
                </a:lnTo>
                <a:lnTo>
                  <a:pt x="936" y="1163"/>
                </a:lnTo>
                <a:lnTo>
                  <a:pt x="937" y="1164"/>
                </a:lnTo>
                <a:lnTo>
                  <a:pt x="937" y="1163"/>
                </a:lnTo>
                <a:lnTo>
                  <a:pt x="938" y="1163"/>
                </a:lnTo>
                <a:lnTo>
                  <a:pt x="938" y="1162"/>
                </a:lnTo>
                <a:lnTo>
                  <a:pt x="939" y="1162"/>
                </a:lnTo>
                <a:lnTo>
                  <a:pt x="939" y="1161"/>
                </a:lnTo>
                <a:lnTo>
                  <a:pt x="940" y="1161"/>
                </a:lnTo>
                <a:lnTo>
                  <a:pt x="941" y="1161"/>
                </a:lnTo>
                <a:lnTo>
                  <a:pt x="943" y="1161"/>
                </a:lnTo>
                <a:lnTo>
                  <a:pt x="944" y="1161"/>
                </a:lnTo>
                <a:lnTo>
                  <a:pt x="945" y="1161"/>
                </a:lnTo>
                <a:lnTo>
                  <a:pt x="946" y="1161"/>
                </a:lnTo>
                <a:lnTo>
                  <a:pt x="947" y="1161"/>
                </a:lnTo>
                <a:lnTo>
                  <a:pt x="947" y="1160"/>
                </a:lnTo>
                <a:lnTo>
                  <a:pt x="948" y="1160"/>
                </a:lnTo>
                <a:lnTo>
                  <a:pt x="949" y="1158"/>
                </a:lnTo>
                <a:lnTo>
                  <a:pt x="953" y="1158"/>
                </a:lnTo>
                <a:lnTo>
                  <a:pt x="954" y="1158"/>
                </a:lnTo>
                <a:lnTo>
                  <a:pt x="955" y="1157"/>
                </a:lnTo>
                <a:lnTo>
                  <a:pt x="956" y="1157"/>
                </a:lnTo>
                <a:lnTo>
                  <a:pt x="957" y="1157"/>
                </a:lnTo>
                <a:lnTo>
                  <a:pt x="958" y="1157"/>
                </a:lnTo>
                <a:lnTo>
                  <a:pt x="960" y="1157"/>
                </a:lnTo>
                <a:lnTo>
                  <a:pt x="961" y="1158"/>
                </a:lnTo>
                <a:lnTo>
                  <a:pt x="962" y="1160"/>
                </a:lnTo>
                <a:lnTo>
                  <a:pt x="963" y="1160"/>
                </a:lnTo>
                <a:lnTo>
                  <a:pt x="964" y="1160"/>
                </a:lnTo>
                <a:lnTo>
                  <a:pt x="965" y="1160"/>
                </a:lnTo>
                <a:lnTo>
                  <a:pt x="966" y="1158"/>
                </a:lnTo>
                <a:lnTo>
                  <a:pt x="968" y="1158"/>
                </a:lnTo>
                <a:lnTo>
                  <a:pt x="970" y="1158"/>
                </a:lnTo>
                <a:lnTo>
                  <a:pt x="971" y="1157"/>
                </a:lnTo>
                <a:lnTo>
                  <a:pt x="972" y="1157"/>
                </a:lnTo>
                <a:lnTo>
                  <a:pt x="973" y="1156"/>
                </a:lnTo>
                <a:lnTo>
                  <a:pt x="974" y="1156"/>
                </a:lnTo>
                <a:lnTo>
                  <a:pt x="975" y="1156"/>
                </a:lnTo>
                <a:lnTo>
                  <a:pt x="977" y="1156"/>
                </a:lnTo>
                <a:lnTo>
                  <a:pt x="978" y="1155"/>
                </a:lnTo>
                <a:lnTo>
                  <a:pt x="978" y="1154"/>
                </a:lnTo>
                <a:lnTo>
                  <a:pt x="978" y="1153"/>
                </a:lnTo>
                <a:lnTo>
                  <a:pt x="979" y="1153"/>
                </a:lnTo>
                <a:lnTo>
                  <a:pt x="980" y="1152"/>
                </a:lnTo>
                <a:lnTo>
                  <a:pt x="981" y="1151"/>
                </a:lnTo>
                <a:lnTo>
                  <a:pt x="982" y="1149"/>
                </a:lnTo>
                <a:lnTo>
                  <a:pt x="982" y="1148"/>
                </a:lnTo>
                <a:lnTo>
                  <a:pt x="983" y="1148"/>
                </a:lnTo>
                <a:lnTo>
                  <a:pt x="984" y="1147"/>
                </a:lnTo>
                <a:lnTo>
                  <a:pt x="986" y="1146"/>
                </a:lnTo>
                <a:lnTo>
                  <a:pt x="988" y="1145"/>
                </a:lnTo>
                <a:lnTo>
                  <a:pt x="992" y="1143"/>
                </a:lnTo>
                <a:lnTo>
                  <a:pt x="995" y="1143"/>
                </a:lnTo>
                <a:lnTo>
                  <a:pt x="996" y="1141"/>
                </a:lnTo>
                <a:lnTo>
                  <a:pt x="997" y="1141"/>
                </a:lnTo>
                <a:lnTo>
                  <a:pt x="999" y="1140"/>
                </a:lnTo>
                <a:lnTo>
                  <a:pt x="1000" y="1140"/>
                </a:lnTo>
                <a:lnTo>
                  <a:pt x="1000" y="1141"/>
                </a:lnTo>
                <a:lnTo>
                  <a:pt x="1001" y="1141"/>
                </a:lnTo>
                <a:lnTo>
                  <a:pt x="1003" y="1141"/>
                </a:lnTo>
                <a:lnTo>
                  <a:pt x="1004" y="1141"/>
                </a:lnTo>
                <a:lnTo>
                  <a:pt x="1004" y="1144"/>
                </a:lnTo>
                <a:lnTo>
                  <a:pt x="1005" y="1145"/>
                </a:lnTo>
                <a:lnTo>
                  <a:pt x="1005" y="1146"/>
                </a:lnTo>
                <a:lnTo>
                  <a:pt x="1006" y="1146"/>
                </a:lnTo>
                <a:lnTo>
                  <a:pt x="1006" y="1147"/>
                </a:lnTo>
                <a:lnTo>
                  <a:pt x="1006" y="1148"/>
                </a:lnTo>
                <a:lnTo>
                  <a:pt x="1007" y="1149"/>
                </a:lnTo>
                <a:lnTo>
                  <a:pt x="1008" y="1151"/>
                </a:lnTo>
                <a:lnTo>
                  <a:pt x="1009" y="1151"/>
                </a:lnTo>
                <a:lnTo>
                  <a:pt x="1012" y="1151"/>
                </a:lnTo>
                <a:lnTo>
                  <a:pt x="1013" y="1149"/>
                </a:lnTo>
                <a:lnTo>
                  <a:pt x="1014" y="1149"/>
                </a:lnTo>
                <a:lnTo>
                  <a:pt x="1015" y="1149"/>
                </a:lnTo>
                <a:lnTo>
                  <a:pt x="1016" y="1149"/>
                </a:lnTo>
                <a:lnTo>
                  <a:pt x="1016" y="1148"/>
                </a:lnTo>
                <a:lnTo>
                  <a:pt x="1018" y="1148"/>
                </a:lnTo>
                <a:lnTo>
                  <a:pt x="1020" y="1147"/>
                </a:lnTo>
                <a:lnTo>
                  <a:pt x="1021" y="1146"/>
                </a:lnTo>
                <a:lnTo>
                  <a:pt x="1022" y="1146"/>
                </a:lnTo>
                <a:lnTo>
                  <a:pt x="1023" y="1146"/>
                </a:lnTo>
                <a:lnTo>
                  <a:pt x="1023" y="1145"/>
                </a:lnTo>
                <a:lnTo>
                  <a:pt x="1024" y="1145"/>
                </a:lnTo>
                <a:lnTo>
                  <a:pt x="1025" y="1144"/>
                </a:lnTo>
                <a:lnTo>
                  <a:pt x="1026" y="1144"/>
                </a:lnTo>
                <a:lnTo>
                  <a:pt x="1027" y="1144"/>
                </a:lnTo>
                <a:lnTo>
                  <a:pt x="1029" y="1145"/>
                </a:lnTo>
                <a:lnTo>
                  <a:pt x="1030" y="1145"/>
                </a:lnTo>
                <a:lnTo>
                  <a:pt x="1032" y="1145"/>
                </a:lnTo>
                <a:lnTo>
                  <a:pt x="1033" y="1146"/>
                </a:lnTo>
                <a:lnTo>
                  <a:pt x="1034" y="1146"/>
                </a:lnTo>
                <a:lnTo>
                  <a:pt x="1034" y="1147"/>
                </a:lnTo>
                <a:lnTo>
                  <a:pt x="1035" y="1148"/>
                </a:lnTo>
                <a:lnTo>
                  <a:pt x="1037" y="1151"/>
                </a:lnTo>
                <a:lnTo>
                  <a:pt x="1038" y="1152"/>
                </a:lnTo>
                <a:lnTo>
                  <a:pt x="1039" y="1152"/>
                </a:lnTo>
                <a:lnTo>
                  <a:pt x="1041" y="1153"/>
                </a:lnTo>
                <a:lnTo>
                  <a:pt x="1043" y="1155"/>
                </a:lnTo>
                <a:lnTo>
                  <a:pt x="1046" y="1155"/>
                </a:lnTo>
                <a:lnTo>
                  <a:pt x="1047" y="1155"/>
                </a:lnTo>
                <a:lnTo>
                  <a:pt x="1048" y="1155"/>
                </a:lnTo>
                <a:lnTo>
                  <a:pt x="1049" y="1155"/>
                </a:lnTo>
                <a:lnTo>
                  <a:pt x="1050" y="1155"/>
                </a:lnTo>
                <a:lnTo>
                  <a:pt x="1051" y="1155"/>
                </a:lnTo>
                <a:lnTo>
                  <a:pt x="1052" y="1155"/>
                </a:lnTo>
                <a:lnTo>
                  <a:pt x="1053" y="1155"/>
                </a:lnTo>
                <a:lnTo>
                  <a:pt x="1055" y="1155"/>
                </a:lnTo>
                <a:lnTo>
                  <a:pt x="1056" y="1155"/>
                </a:lnTo>
                <a:lnTo>
                  <a:pt x="1056" y="1156"/>
                </a:lnTo>
                <a:lnTo>
                  <a:pt x="1057" y="1156"/>
                </a:lnTo>
                <a:lnTo>
                  <a:pt x="1060" y="1156"/>
                </a:lnTo>
                <a:lnTo>
                  <a:pt x="1063" y="1156"/>
                </a:lnTo>
                <a:lnTo>
                  <a:pt x="1063" y="1155"/>
                </a:lnTo>
                <a:lnTo>
                  <a:pt x="1064" y="1155"/>
                </a:lnTo>
                <a:lnTo>
                  <a:pt x="1064" y="1154"/>
                </a:lnTo>
                <a:lnTo>
                  <a:pt x="1065" y="1154"/>
                </a:lnTo>
                <a:lnTo>
                  <a:pt x="1065" y="1153"/>
                </a:lnTo>
                <a:lnTo>
                  <a:pt x="1066" y="1153"/>
                </a:lnTo>
                <a:lnTo>
                  <a:pt x="1067" y="1152"/>
                </a:lnTo>
                <a:lnTo>
                  <a:pt x="1067" y="1151"/>
                </a:lnTo>
                <a:lnTo>
                  <a:pt x="1068" y="1149"/>
                </a:lnTo>
                <a:lnTo>
                  <a:pt x="1068" y="1147"/>
                </a:lnTo>
                <a:lnTo>
                  <a:pt x="1068" y="1146"/>
                </a:lnTo>
                <a:lnTo>
                  <a:pt x="1069" y="1143"/>
                </a:lnTo>
                <a:lnTo>
                  <a:pt x="1069" y="1141"/>
                </a:lnTo>
                <a:lnTo>
                  <a:pt x="1070" y="1140"/>
                </a:lnTo>
                <a:lnTo>
                  <a:pt x="1072" y="1140"/>
                </a:lnTo>
                <a:lnTo>
                  <a:pt x="1074" y="1139"/>
                </a:lnTo>
                <a:lnTo>
                  <a:pt x="1075" y="1139"/>
                </a:lnTo>
                <a:lnTo>
                  <a:pt x="1075" y="1138"/>
                </a:lnTo>
                <a:lnTo>
                  <a:pt x="1076" y="1137"/>
                </a:lnTo>
                <a:lnTo>
                  <a:pt x="1077" y="1136"/>
                </a:lnTo>
                <a:lnTo>
                  <a:pt x="1079" y="1137"/>
                </a:lnTo>
                <a:lnTo>
                  <a:pt x="1081" y="1137"/>
                </a:lnTo>
                <a:lnTo>
                  <a:pt x="1082" y="1137"/>
                </a:lnTo>
                <a:lnTo>
                  <a:pt x="1083" y="1137"/>
                </a:lnTo>
                <a:lnTo>
                  <a:pt x="1084" y="1137"/>
                </a:lnTo>
                <a:lnTo>
                  <a:pt x="1085" y="1137"/>
                </a:lnTo>
                <a:lnTo>
                  <a:pt x="1086" y="1137"/>
                </a:lnTo>
                <a:lnTo>
                  <a:pt x="1087" y="1137"/>
                </a:lnTo>
                <a:lnTo>
                  <a:pt x="1090" y="1137"/>
                </a:lnTo>
                <a:lnTo>
                  <a:pt x="1091" y="1137"/>
                </a:lnTo>
                <a:lnTo>
                  <a:pt x="1092" y="1138"/>
                </a:lnTo>
                <a:lnTo>
                  <a:pt x="1093" y="1138"/>
                </a:lnTo>
                <a:lnTo>
                  <a:pt x="1094" y="1138"/>
                </a:lnTo>
                <a:lnTo>
                  <a:pt x="1095" y="1137"/>
                </a:lnTo>
                <a:lnTo>
                  <a:pt x="1096" y="1137"/>
                </a:lnTo>
                <a:lnTo>
                  <a:pt x="1098" y="1137"/>
                </a:lnTo>
                <a:lnTo>
                  <a:pt x="1099" y="1136"/>
                </a:lnTo>
                <a:lnTo>
                  <a:pt x="1100" y="1136"/>
                </a:lnTo>
                <a:lnTo>
                  <a:pt x="1101" y="1136"/>
                </a:lnTo>
                <a:lnTo>
                  <a:pt x="1102" y="1136"/>
                </a:lnTo>
                <a:lnTo>
                  <a:pt x="1102" y="1135"/>
                </a:lnTo>
                <a:lnTo>
                  <a:pt x="1103" y="1135"/>
                </a:lnTo>
                <a:lnTo>
                  <a:pt x="1104" y="1133"/>
                </a:lnTo>
                <a:lnTo>
                  <a:pt x="1104" y="1132"/>
                </a:lnTo>
                <a:lnTo>
                  <a:pt x="1104" y="1131"/>
                </a:lnTo>
                <a:lnTo>
                  <a:pt x="1104" y="1130"/>
                </a:lnTo>
                <a:lnTo>
                  <a:pt x="1104" y="1129"/>
                </a:lnTo>
                <a:lnTo>
                  <a:pt x="1104" y="1128"/>
                </a:lnTo>
                <a:lnTo>
                  <a:pt x="1103" y="1127"/>
                </a:lnTo>
                <a:lnTo>
                  <a:pt x="1104" y="1126"/>
                </a:lnTo>
                <a:lnTo>
                  <a:pt x="1104" y="1124"/>
                </a:lnTo>
                <a:lnTo>
                  <a:pt x="1104" y="1123"/>
                </a:lnTo>
                <a:lnTo>
                  <a:pt x="1106" y="1122"/>
                </a:lnTo>
                <a:lnTo>
                  <a:pt x="1106" y="1121"/>
                </a:lnTo>
                <a:lnTo>
                  <a:pt x="1109" y="1119"/>
                </a:lnTo>
                <a:lnTo>
                  <a:pt x="1110" y="1118"/>
                </a:lnTo>
                <a:lnTo>
                  <a:pt x="1111" y="1118"/>
                </a:lnTo>
                <a:lnTo>
                  <a:pt x="1112" y="1118"/>
                </a:lnTo>
                <a:lnTo>
                  <a:pt x="1113" y="1118"/>
                </a:lnTo>
                <a:lnTo>
                  <a:pt x="1115" y="1119"/>
                </a:lnTo>
                <a:lnTo>
                  <a:pt x="1117" y="1119"/>
                </a:lnTo>
                <a:lnTo>
                  <a:pt x="1118" y="1119"/>
                </a:lnTo>
                <a:lnTo>
                  <a:pt x="1118" y="1120"/>
                </a:lnTo>
                <a:lnTo>
                  <a:pt x="1119" y="1120"/>
                </a:lnTo>
                <a:lnTo>
                  <a:pt x="1119" y="1122"/>
                </a:lnTo>
                <a:lnTo>
                  <a:pt x="1120" y="1124"/>
                </a:lnTo>
                <a:lnTo>
                  <a:pt x="1121" y="1126"/>
                </a:lnTo>
                <a:lnTo>
                  <a:pt x="1121" y="1127"/>
                </a:lnTo>
                <a:lnTo>
                  <a:pt x="1124" y="1128"/>
                </a:lnTo>
                <a:lnTo>
                  <a:pt x="1125" y="1128"/>
                </a:lnTo>
                <a:lnTo>
                  <a:pt x="1126" y="1128"/>
                </a:lnTo>
                <a:lnTo>
                  <a:pt x="1127" y="1129"/>
                </a:lnTo>
                <a:lnTo>
                  <a:pt x="1128" y="1129"/>
                </a:lnTo>
                <a:lnTo>
                  <a:pt x="1134" y="1130"/>
                </a:lnTo>
                <a:lnTo>
                  <a:pt x="1135" y="1129"/>
                </a:lnTo>
                <a:lnTo>
                  <a:pt x="1137" y="1128"/>
                </a:lnTo>
                <a:lnTo>
                  <a:pt x="1139" y="1127"/>
                </a:lnTo>
                <a:lnTo>
                  <a:pt x="1143" y="1126"/>
                </a:lnTo>
                <a:lnTo>
                  <a:pt x="1145" y="1126"/>
                </a:lnTo>
                <a:lnTo>
                  <a:pt x="1148" y="1126"/>
                </a:lnTo>
                <a:lnTo>
                  <a:pt x="1151" y="1127"/>
                </a:lnTo>
                <a:lnTo>
                  <a:pt x="1154" y="1127"/>
                </a:lnTo>
                <a:lnTo>
                  <a:pt x="1156" y="1127"/>
                </a:lnTo>
                <a:lnTo>
                  <a:pt x="1161" y="1128"/>
                </a:lnTo>
                <a:lnTo>
                  <a:pt x="1169" y="1124"/>
                </a:lnTo>
                <a:lnTo>
                  <a:pt x="1171" y="1121"/>
                </a:lnTo>
                <a:lnTo>
                  <a:pt x="1173" y="1114"/>
                </a:lnTo>
                <a:lnTo>
                  <a:pt x="1175" y="1114"/>
                </a:lnTo>
                <a:lnTo>
                  <a:pt x="1175" y="1113"/>
                </a:lnTo>
                <a:lnTo>
                  <a:pt x="1173" y="1112"/>
                </a:lnTo>
                <a:lnTo>
                  <a:pt x="1175" y="1112"/>
                </a:lnTo>
                <a:lnTo>
                  <a:pt x="1175" y="1110"/>
                </a:lnTo>
                <a:lnTo>
                  <a:pt x="1176" y="1110"/>
                </a:lnTo>
                <a:lnTo>
                  <a:pt x="1176" y="1108"/>
                </a:lnTo>
                <a:lnTo>
                  <a:pt x="1177" y="1108"/>
                </a:lnTo>
                <a:lnTo>
                  <a:pt x="1178" y="1107"/>
                </a:lnTo>
                <a:lnTo>
                  <a:pt x="1178" y="1106"/>
                </a:lnTo>
                <a:lnTo>
                  <a:pt x="1179" y="1106"/>
                </a:lnTo>
                <a:lnTo>
                  <a:pt x="1180" y="1106"/>
                </a:lnTo>
                <a:lnTo>
                  <a:pt x="1181" y="1106"/>
                </a:lnTo>
                <a:lnTo>
                  <a:pt x="1184" y="1107"/>
                </a:lnTo>
                <a:lnTo>
                  <a:pt x="1185" y="1107"/>
                </a:lnTo>
                <a:lnTo>
                  <a:pt x="1187" y="1108"/>
                </a:lnTo>
                <a:lnTo>
                  <a:pt x="1188" y="1110"/>
                </a:lnTo>
                <a:lnTo>
                  <a:pt x="1189" y="1111"/>
                </a:lnTo>
                <a:lnTo>
                  <a:pt x="1193" y="1111"/>
                </a:lnTo>
                <a:lnTo>
                  <a:pt x="1195" y="1111"/>
                </a:lnTo>
                <a:lnTo>
                  <a:pt x="1197" y="1111"/>
                </a:lnTo>
                <a:lnTo>
                  <a:pt x="1198" y="1111"/>
                </a:lnTo>
                <a:lnTo>
                  <a:pt x="1199" y="1111"/>
                </a:lnTo>
                <a:lnTo>
                  <a:pt x="1202" y="1110"/>
                </a:lnTo>
                <a:lnTo>
                  <a:pt x="1203" y="1108"/>
                </a:lnTo>
                <a:lnTo>
                  <a:pt x="1203" y="1107"/>
                </a:lnTo>
                <a:lnTo>
                  <a:pt x="1204" y="1105"/>
                </a:lnTo>
                <a:lnTo>
                  <a:pt x="1205" y="1104"/>
                </a:lnTo>
                <a:lnTo>
                  <a:pt x="1206" y="1103"/>
                </a:lnTo>
                <a:lnTo>
                  <a:pt x="1207" y="1102"/>
                </a:lnTo>
                <a:lnTo>
                  <a:pt x="1210" y="1101"/>
                </a:lnTo>
                <a:lnTo>
                  <a:pt x="1211" y="1101"/>
                </a:lnTo>
                <a:lnTo>
                  <a:pt x="1212" y="1101"/>
                </a:lnTo>
                <a:lnTo>
                  <a:pt x="1213" y="1101"/>
                </a:lnTo>
                <a:lnTo>
                  <a:pt x="1216" y="1101"/>
                </a:lnTo>
                <a:lnTo>
                  <a:pt x="1217" y="1101"/>
                </a:lnTo>
                <a:lnTo>
                  <a:pt x="1219" y="1099"/>
                </a:lnTo>
                <a:lnTo>
                  <a:pt x="1219" y="1101"/>
                </a:lnTo>
                <a:lnTo>
                  <a:pt x="1220" y="1101"/>
                </a:lnTo>
                <a:lnTo>
                  <a:pt x="1221" y="1101"/>
                </a:lnTo>
                <a:lnTo>
                  <a:pt x="1223" y="1102"/>
                </a:lnTo>
                <a:lnTo>
                  <a:pt x="1224" y="1102"/>
                </a:lnTo>
                <a:lnTo>
                  <a:pt x="1224" y="1101"/>
                </a:lnTo>
                <a:lnTo>
                  <a:pt x="1225" y="1101"/>
                </a:lnTo>
                <a:lnTo>
                  <a:pt x="1227" y="1101"/>
                </a:lnTo>
                <a:lnTo>
                  <a:pt x="1227" y="1099"/>
                </a:lnTo>
                <a:lnTo>
                  <a:pt x="1227" y="1098"/>
                </a:lnTo>
                <a:lnTo>
                  <a:pt x="1227" y="1096"/>
                </a:lnTo>
                <a:lnTo>
                  <a:pt x="1227" y="1097"/>
                </a:lnTo>
                <a:lnTo>
                  <a:pt x="1227" y="1096"/>
                </a:lnTo>
                <a:lnTo>
                  <a:pt x="1228" y="1096"/>
                </a:lnTo>
                <a:lnTo>
                  <a:pt x="1228" y="1095"/>
                </a:lnTo>
                <a:lnTo>
                  <a:pt x="1229" y="1095"/>
                </a:lnTo>
                <a:lnTo>
                  <a:pt x="1229" y="1094"/>
                </a:lnTo>
                <a:lnTo>
                  <a:pt x="1230" y="1093"/>
                </a:lnTo>
                <a:lnTo>
                  <a:pt x="1230" y="1091"/>
                </a:lnTo>
                <a:lnTo>
                  <a:pt x="1229" y="1091"/>
                </a:lnTo>
                <a:lnTo>
                  <a:pt x="1230" y="1091"/>
                </a:lnTo>
                <a:lnTo>
                  <a:pt x="1231" y="1090"/>
                </a:lnTo>
                <a:lnTo>
                  <a:pt x="1232" y="1091"/>
                </a:lnTo>
                <a:lnTo>
                  <a:pt x="1232" y="1093"/>
                </a:lnTo>
                <a:lnTo>
                  <a:pt x="1234" y="1093"/>
                </a:lnTo>
                <a:lnTo>
                  <a:pt x="1234" y="1094"/>
                </a:lnTo>
                <a:lnTo>
                  <a:pt x="1237" y="1094"/>
                </a:lnTo>
                <a:lnTo>
                  <a:pt x="1237" y="1095"/>
                </a:lnTo>
                <a:lnTo>
                  <a:pt x="1240" y="1096"/>
                </a:lnTo>
                <a:lnTo>
                  <a:pt x="1242" y="1097"/>
                </a:lnTo>
                <a:lnTo>
                  <a:pt x="1246" y="1098"/>
                </a:lnTo>
                <a:lnTo>
                  <a:pt x="1247" y="1099"/>
                </a:lnTo>
                <a:lnTo>
                  <a:pt x="1248" y="1101"/>
                </a:lnTo>
                <a:lnTo>
                  <a:pt x="1249" y="1101"/>
                </a:lnTo>
                <a:lnTo>
                  <a:pt x="1250" y="1101"/>
                </a:lnTo>
                <a:lnTo>
                  <a:pt x="1251" y="1101"/>
                </a:lnTo>
                <a:lnTo>
                  <a:pt x="1253" y="1101"/>
                </a:lnTo>
                <a:lnTo>
                  <a:pt x="1254" y="1102"/>
                </a:lnTo>
                <a:lnTo>
                  <a:pt x="1255" y="1102"/>
                </a:lnTo>
                <a:lnTo>
                  <a:pt x="1257" y="1098"/>
                </a:lnTo>
                <a:lnTo>
                  <a:pt x="1258" y="1097"/>
                </a:lnTo>
                <a:lnTo>
                  <a:pt x="1259" y="1097"/>
                </a:lnTo>
                <a:lnTo>
                  <a:pt x="1262" y="1098"/>
                </a:lnTo>
                <a:lnTo>
                  <a:pt x="1262" y="1097"/>
                </a:lnTo>
                <a:lnTo>
                  <a:pt x="1263" y="1099"/>
                </a:lnTo>
                <a:lnTo>
                  <a:pt x="1264" y="1101"/>
                </a:lnTo>
                <a:lnTo>
                  <a:pt x="1265" y="1101"/>
                </a:lnTo>
                <a:lnTo>
                  <a:pt x="1266" y="1102"/>
                </a:lnTo>
                <a:lnTo>
                  <a:pt x="1267" y="1102"/>
                </a:lnTo>
                <a:lnTo>
                  <a:pt x="1270" y="1101"/>
                </a:lnTo>
                <a:lnTo>
                  <a:pt x="1271" y="1099"/>
                </a:lnTo>
                <a:lnTo>
                  <a:pt x="1272" y="1098"/>
                </a:lnTo>
                <a:lnTo>
                  <a:pt x="1272" y="1097"/>
                </a:lnTo>
                <a:lnTo>
                  <a:pt x="1273" y="1096"/>
                </a:lnTo>
                <a:lnTo>
                  <a:pt x="1273" y="1095"/>
                </a:lnTo>
                <a:lnTo>
                  <a:pt x="1273" y="1094"/>
                </a:lnTo>
                <a:lnTo>
                  <a:pt x="1274" y="1094"/>
                </a:lnTo>
                <a:lnTo>
                  <a:pt x="1274" y="1093"/>
                </a:lnTo>
                <a:lnTo>
                  <a:pt x="1274" y="1091"/>
                </a:lnTo>
                <a:lnTo>
                  <a:pt x="1273" y="1091"/>
                </a:lnTo>
                <a:lnTo>
                  <a:pt x="1274" y="1090"/>
                </a:lnTo>
                <a:lnTo>
                  <a:pt x="1274" y="1089"/>
                </a:lnTo>
                <a:lnTo>
                  <a:pt x="1275" y="1088"/>
                </a:lnTo>
                <a:lnTo>
                  <a:pt x="1276" y="1088"/>
                </a:lnTo>
                <a:lnTo>
                  <a:pt x="1277" y="1088"/>
                </a:lnTo>
                <a:lnTo>
                  <a:pt x="1279" y="1088"/>
                </a:lnTo>
                <a:lnTo>
                  <a:pt x="1280" y="1088"/>
                </a:lnTo>
                <a:lnTo>
                  <a:pt x="1281" y="1087"/>
                </a:lnTo>
                <a:lnTo>
                  <a:pt x="1282" y="1087"/>
                </a:lnTo>
                <a:lnTo>
                  <a:pt x="1283" y="1087"/>
                </a:lnTo>
                <a:lnTo>
                  <a:pt x="1284" y="1088"/>
                </a:lnTo>
                <a:lnTo>
                  <a:pt x="1284" y="1089"/>
                </a:lnTo>
                <a:lnTo>
                  <a:pt x="1285" y="1089"/>
                </a:lnTo>
                <a:lnTo>
                  <a:pt x="1285" y="1090"/>
                </a:lnTo>
                <a:lnTo>
                  <a:pt x="1285" y="1091"/>
                </a:lnTo>
                <a:lnTo>
                  <a:pt x="1285" y="1093"/>
                </a:lnTo>
                <a:lnTo>
                  <a:pt x="1285" y="1094"/>
                </a:lnTo>
                <a:lnTo>
                  <a:pt x="1285" y="1095"/>
                </a:lnTo>
                <a:lnTo>
                  <a:pt x="1286" y="1095"/>
                </a:lnTo>
                <a:lnTo>
                  <a:pt x="1286" y="1096"/>
                </a:lnTo>
                <a:lnTo>
                  <a:pt x="1286" y="1097"/>
                </a:lnTo>
                <a:lnTo>
                  <a:pt x="1288" y="1097"/>
                </a:lnTo>
                <a:lnTo>
                  <a:pt x="1288" y="1098"/>
                </a:lnTo>
                <a:lnTo>
                  <a:pt x="1289" y="1098"/>
                </a:lnTo>
                <a:lnTo>
                  <a:pt x="1289" y="1099"/>
                </a:lnTo>
                <a:lnTo>
                  <a:pt x="1290" y="1099"/>
                </a:lnTo>
                <a:lnTo>
                  <a:pt x="1291" y="1099"/>
                </a:lnTo>
                <a:lnTo>
                  <a:pt x="1292" y="1101"/>
                </a:lnTo>
                <a:lnTo>
                  <a:pt x="1293" y="1101"/>
                </a:lnTo>
                <a:lnTo>
                  <a:pt x="1293" y="1102"/>
                </a:lnTo>
                <a:lnTo>
                  <a:pt x="1294" y="1102"/>
                </a:lnTo>
                <a:lnTo>
                  <a:pt x="1296" y="1102"/>
                </a:lnTo>
                <a:lnTo>
                  <a:pt x="1297" y="1103"/>
                </a:lnTo>
                <a:lnTo>
                  <a:pt x="1298" y="1103"/>
                </a:lnTo>
                <a:lnTo>
                  <a:pt x="1299" y="1104"/>
                </a:lnTo>
                <a:lnTo>
                  <a:pt x="1300" y="1104"/>
                </a:lnTo>
                <a:lnTo>
                  <a:pt x="1300" y="1105"/>
                </a:lnTo>
                <a:lnTo>
                  <a:pt x="1301" y="1105"/>
                </a:lnTo>
                <a:lnTo>
                  <a:pt x="1302" y="1105"/>
                </a:lnTo>
                <a:lnTo>
                  <a:pt x="1303" y="1106"/>
                </a:lnTo>
                <a:lnTo>
                  <a:pt x="1305" y="1106"/>
                </a:lnTo>
                <a:lnTo>
                  <a:pt x="1306" y="1106"/>
                </a:lnTo>
                <a:lnTo>
                  <a:pt x="1307" y="1106"/>
                </a:lnTo>
                <a:lnTo>
                  <a:pt x="1309" y="1106"/>
                </a:lnTo>
                <a:lnTo>
                  <a:pt x="1310" y="1106"/>
                </a:lnTo>
                <a:lnTo>
                  <a:pt x="1311" y="1105"/>
                </a:lnTo>
                <a:lnTo>
                  <a:pt x="1312" y="1105"/>
                </a:lnTo>
                <a:lnTo>
                  <a:pt x="1312" y="1104"/>
                </a:lnTo>
                <a:lnTo>
                  <a:pt x="1314" y="1103"/>
                </a:lnTo>
                <a:lnTo>
                  <a:pt x="1315" y="1104"/>
                </a:lnTo>
                <a:lnTo>
                  <a:pt x="1315" y="1103"/>
                </a:lnTo>
                <a:lnTo>
                  <a:pt x="1315" y="1102"/>
                </a:lnTo>
                <a:lnTo>
                  <a:pt x="1316" y="1102"/>
                </a:lnTo>
                <a:lnTo>
                  <a:pt x="1316" y="1101"/>
                </a:lnTo>
                <a:lnTo>
                  <a:pt x="1317" y="1099"/>
                </a:lnTo>
                <a:lnTo>
                  <a:pt x="1317" y="1098"/>
                </a:lnTo>
                <a:lnTo>
                  <a:pt x="1317" y="1096"/>
                </a:lnTo>
                <a:lnTo>
                  <a:pt x="1317" y="1095"/>
                </a:lnTo>
                <a:lnTo>
                  <a:pt x="1318" y="1094"/>
                </a:lnTo>
                <a:lnTo>
                  <a:pt x="1318" y="1093"/>
                </a:lnTo>
                <a:lnTo>
                  <a:pt x="1317" y="1093"/>
                </a:lnTo>
                <a:lnTo>
                  <a:pt x="1318" y="1091"/>
                </a:lnTo>
                <a:lnTo>
                  <a:pt x="1318" y="1090"/>
                </a:lnTo>
                <a:lnTo>
                  <a:pt x="1318" y="1089"/>
                </a:lnTo>
                <a:lnTo>
                  <a:pt x="1319" y="1088"/>
                </a:lnTo>
                <a:lnTo>
                  <a:pt x="1319" y="1087"/>
                </a:lnTo>
                <a:lnTo>
                  <a:pt x="1319" y="1086"/>
                </a:lnTo>
                <a:lnTo>
                  <a:pt x="1320" y="1085"/>
                </a:lnTo>
                <a:lnTo>
                  <a:pt x="1322" y="1083"/>
                </a:lnTo>
                <a:lnTo>
                  <a:pt x="1322" y="1082"/>
                </a:lnTo>
                <a:lnTo>
                  <a:pt x="1323" y="1082"/>
                </a:lnTo>
                <a:lnTo>
                  <a:pt x="1324" y="1082"/>
                </a:lnTo>
                <a:lnTo>
                  <a:pt x="1325" y="1082"/>
                </a:lnTo>
                <a:lnTo>
                  <a:pt x="1325" y="1081"/>
                </a:lnTo>
                <a:lnTo>
                  <a:pt x="1326" y="1081"/>
                </a:lnTo>
                <a:lnTo>
                  <a:pt x="1326" y="1080"/>
                </a:lnTo>
                <a:lnTo>
                  <a:pt x="1327" y="1080"/>
                </a:lnTo>
                <a:lnTo>
                  <a:pt x="1328" y="1079"/>
                </a:lnTo>
                <a:lnTo>
                  <a:pt x="1329" y="1079"/>
                </a:lnTo>
                <a:lnTo>
                  <a:pt x="1329" y="1078"/>
                </a:lnTo>
                <a:lnTo>
                  <a:pt x="1329" y="1077"/>
                </a:lnTo>
                <a:lnTo>
                  <a:pt x="1329" y="1076"/>
                </a:lnTo>
                <a:lnTo>
                  <a:pt x="1331" y="1076"/>
                </a:lnTo>
                <a:lnTo>
                  <a:pt x="1331" y="1074"/>
                </a:lnTo>
                <a:lnTo>
                  <a:pt x="1332" y="1073"/>
                </a:lnTo>
                <a:lnTo>
                  <a:pt x="1332" y="1072"/>
                </a:lnTo>
                <a:lnTo>
                  <a:pt x="1333" y="1071"/>
                </a:lnTo>
                <a:lnTo>
                  <a:pt x="1333" y="1070"/>
                </a:lnTo>
                <a:lnTo>
                  <a:pt x="1334" y="1069"/>
                </a:lnTo>
                <a:lnTo>
                  <a:pt x="1334" y="1068"/>
                </a:lnTo>
                <a:lnTo>
                  <a:pt x="1335" y="1066"/>
                </a:lnTo>
                <a:lnTo>
                  <a:pt x="1336" y="1065"/>
                </a:lnTo>
                <a:lnTo>
                  <a:pt x="1337" y="1065"/>
                </a:lnTo>
                <a:lnTo>
                  <a:pt x="1339" y="1065"/>
                </a:lnTo>
                <a:lnTo>
                  <a:pt x="1339" y="1064"/>
                </a:lnTo>
                <a:lnTo>
                  <a:pt x="1340" y="1064"/>
                </a:lnTo>
                <a:lnTo>
                  <a:pt x="1341" y="1064"/>
                </a:lnTo>
                <a:lnTo>
                  <a:pt x="1342" y="1064"/>
                </a:lnTo>
                <a:lnTo>
                  <a:pt x="1343" y="1064"/>
                </a:lnTo>
                <a:lnTo>
                  <a:pt x="1344" y="1064"/>
                </a:lnTo>
                <a:lnTo>
                  <a:pt x="1345" y="1064"/>
                </a:lnTo>
                <a:lnTo>
                  <a:pt x="1346" y="1063"/>
                </a:lnTo>
                <a:lnTo>
                  <a:pt x="1348" y="1062"/>
                </a:lnTo>
                <a:lnTo>
                  <a:pt x="1348" y="1061"/>
                </a:lnTo>
                <a:lnTo>
                  <a:pt x="1349" y="1060"/>
                </a:lnTo>
                <a:lnTo>
                  <a:pt x="1350" y="1055"/>
                </a:lnTo>
                <a:lnTo>
                  <a:pt x="1350" y="1053"/>
                </a:lnTo>
                <a:lnTo>
                  <a:pt x="1350" y="1052"/>
                </a:lnTo>
                <a:lnTo>
                  <a:pt x="1349" y="1051"/>
                </a:lnTo>
                <a:lnTo>
                  <a:pt x="1349" y="1049"/>
                </a:lnTo>
                <a:lnTo>
                  <a:pt x="1346" y="1047"/>
                </a:lnTo>
                <a:lnTo>
                  <a:pt x="1345" y="1045"/>
                </a:lnTo>
                <a:lnTo>
                  <a:pt x="1345" y="1044"/>
                </a:lnTo>
                <a:lnTo>
                  <a:pt x="1345" y="1043"/>
                </a:lnTo>
                <a:lnTo>
                  <a:pt x="1345" y="1041"/>
                </a:lnTo>
                <a:lnTo>
                  <a:pt x="1345" y="1040"/>
                </a:lnTo>
                <a:lnTo>
                  <a:pt x="1345" y="1039"/>
                </a:lnTo>
                <a:lnTo>
                  <a:pt x="1344" y="1039"/>
                </a:lnTo>
                <a:lnTo>
                  <a:pt x="1344" y="1038"/>
                </a:lnTo>
                <a:lnTo>
                  <a:pt x="1344" y="1037"/>
                </a:lnTo>
                <a:lnTo>
                  <a:pt x="1344" y="1036"/>
                </a:lnTo>
                <a:lnTo>
                  <a:pt x="1344" y="1035"/>
                </a:lnTo>
                <a:lnTo>
                  <a:pt x="1344" y="1034"/>
                </a:lnTo>
                <a:lnTo>
                  <a:pt x="1344" y="1032"/>
                </a:lnTo>
                <a:lnTo>
                  <a:pt x="1345" y="1032"/>
                </a:lnTo>
                <a:lnTo>
                  <a:pt x="1346" y="1031"/>
                </a:lnTo>
                <a:lnTo>
                  <a:pt x="1360" y="1015"/>
                </a:lnTo>
                <a:lnTo>
                  <a:pt x="1361" y="1015"/>
                </a:lnTo>
                <a:lnTo>
                  <a:pt x="1361" y="1014"/>
                </a:lnTo>
                <a:lnTo>
                  <a:pt x="1362" y="1007"/>
                </a:lnTo>
                <a:lnTo>
                  <a:pt x="1365" y="1002"/>
                </a:lnTo>
                <a:lnTo>
                  <a:pt x="1372" y="1001"/>
                </a:lnTo>
                <a:lnTo>
                  <a:pt x="1375" y="999"/>
                </a:lnTo>
                <a:lnTo>
                  <a:pt x="1376" y="999"/>
                </a:lnTo>
                <a:lnTo>
                  <a:pt x="1377" y="998"/>
                </a:lnTo>
                <a:lnTo>
                  <a:pt x="1378" y="998"/>
                </a:lnTo>
                <a:lnTo>
                  <a:pt x="1379" y="998"/>
                </a:lnTo>
                <a:lnTo>
                  <a:pt x="1380" y="998"/>
                </a:lnTo>
                <a:lnTo>
                  <a:pt x="1381" y="998"/>
                </a:lnTo>
                <a:lnTo>
                  <a:pt x="1381" y="997"/>
                </a:lnTo>
                <a:lnTo>
                  <a:pt x="1383" y="997"/>
                </a:lnTo>
                <a:lnTo>
                  <a:pt x="1384" y="997"/>
                </a:lnTo>
                <a:lnTo>
                  <a:pt x="1384" y="996"/>
                </a:lnTo>
                <a:lnTo>
                  <a:pt x="1385" y="996"/>
                </a:lnTo>
                <a:lnTo>
                  <a:pt x="1385" y="995"/>
                </a:lnTo>
                <a:lnTo>
                  <a:pt x="1386" y="995"/>
                </a:lnTo>
                <a:lnTo>
                  <a:pt x="1386" y="994"/>
                </a:lnTo>
                <a:lnTo>
                  <a:pt x="1387" y="994"/>
                </a:lnTo>
                <a:lnTo>
                  <a:pt x="1387" y="993"/>
                </a:lnTo>
                <a:lnTo>
                  <a:pt x="1388" y="993"/>
                </a:lnTo>
                <a:lnTo>
                  <a:pt x="1388" y="992"/>
                </a:lnTo>
                <a:lnTo>
                  <a:pt x="1388" y="990"/>
                </a:lnTo>
                <a:lnTo>
                  <a:pt x="1389" y="989"/>
                </a:lnTo>
                <a:lnTo>
                  <a:pt x="1391" y="988"/>
                </a:lnTo>
                <a:lnTo>
                  <a:pt x="1391" y="987"/>
                </a:lnTo>
                <a:lnTo>
                  <a:pt x="1391" y="986"/>
                </a:lnTo>
                <a:lnTo>
                  <a:pt x="1391" y="984"/>
                </a:lnTo>
                <a:lnTo>
                  <a:pt x="1389" y="981"/>
                </a:lnTo>
                <a:lnTo>
                  <a:pt x="1388" y="980"/>
                </a:lnTo>
                <a:lnTo>
                  <a:pt x="1388" y="979"/>
                </a:lnTo>
                <a:lnTo>
                  <a:pt x="1388" y="977"/>
                </a:lnTo>
                <a:lnTo>
                  <a:pt x="1388" y="976"/>
                </a:lnTo>
                <a:lnTo>
                  <a:pt x="1389" y="976"/>
                </a:lnTo>
                <a:lnTo>
                  <a:pt x="1389" y="974"/>
                </a:lnTo>
                <a:lnTo>
                  <a:pt x="1391" y="974"/>
                </a:lnTo>
                <a:lnTo>
                  <a:pt x="1391" y="973"/>
                </a:lnTo>
                <a:lnTo>
                  <a:pt x="1393" y="973"/>
                </a:lnTo>
                <a:lnTo>
                  <a:pt x="1394" y="972"/>
                </a:lnTo>
                <a:lnTo>
                  <a:pt x="1394" y="971"/>
                </a:lnTo>
                <a:lnTo>
                  <a:pt x="1395" y="971"/>
                </a:lnTo>
                <a:lnTo>
                  <a:pt x="1396" y="971"/>
                </a:lnTo>
                <a:lnTo>
                  <a:pt x="1397" y="970"/>
                </a:lnTo>
                <a:lnTo>
                  <a:pt x="1397" y="969"/>
                </a:lnTo>
                <a:lnTo>
                  <a:pt x="1398" y="968"/>
                </a:lnTo>
                <a:lnTo>
                  <a:pt x="1398" y="967"/>
                </a:lnTo>
                <a:lnTo>
                  <a:pt x="1400" y="964"/>
                </a:lnTo>
                <a:lnTo>
                  <a:pt x="1401" y="964"/>
                </a:lnTo>
                <a:lnTo>
                  <a:pt x="1401" y="963"/>
                </a:lnTo>
                <a:lnTo>
                  <a:pt x="1402" y="963"/>
                </a:lnTo>
                <a:lnTo>
                  <a:pt x="1403" y="963"/>
                </a:lnTo>
                <a:lnTo>
                  <a:pt x="1404" y="963"/>
                </a:lnTo>
                <a:lnTo>
                  <a:pt x="1405" y="963"/>
                </a:lnTo>
                <a:lnTo>
                  <a:pt x="1406" y="963"/>
                </a:lnTo>
                <a:lnTo>
                  <a:pt x="1408" y="963"/>
                </a:lnTo>
                <a:lnTo>
                  <a:pt x="1408" y="962"/>
                </a:lnTo>
                <a:lnTo>
                  <a:pt x="1409" y="962"/>
                </a:lnTo>
                <a:lnTo>
                  <a:pt x="1410" y="961"/>
                </a:lnTo>
                <a:lnTo>
                  <a:pt x="1411" y="960"/>
                </a:lnTo>
                <a:lnTo>
                  <a:pt x="1411" y="959"/>
                </a:lnTo>
                <a:lnTo>
                  <a:pt x="1411" y="957"/>
                </a:lnTo>
                <a:lnTo>
                  <a:pt x="1410" y="956"/>
                </a:lnTo>
                <a:lnTo>
                  <a:pt x="1410" y="955"/>
                </a:lnTo>
                <a:lnTo>
                  <a:pt x="1409" y="954"/>
                </a:lnTo>
                <a:lnTo>
                  <a:pt x="1409" y="953"/>
                </a:lnTo>
                <a:lnTo>
                  <a:pt x="1409" y="952"/>
                </a:lnTo>
                <a:lnTo>
                  <a:pt x="1408" y="952"/>
                </a:lnTo>
                <a:lnTo>
                  <a:pt x="1408" y="951"/>
                </a:lnTo>
                <a:lnTo>
                  <a:pt x="1408" y="949"/>
                </a:lnTo>
                <a:lnTo>
                  <a:pt x="1408" y="948"/>
                </a:lnTo>
                <a:lnTo>
                  <a:pt x="1406" y="948"/>
                </a:lnTo>
                <a:lnTo>
                  <a:pt x="1405" y="948"/>
                </a:lnTo>
                <a:lnTo>
                  <a:pt x="1404" y="948"/>
                </a:lnTo>
                <a:lnTo>
                  <a:pt x="1403" y="948"/>
                </a:lnTo>
                <a:lnTo>
                  <a:pt x="1402" y="948"/>
                </a:lnTo>
                <a:lnTo>
                  <a:pt x="1401" y="948"/>
                </a:lnTo>
                <a:lnTo>
                  <a:pt x="1400" y="948"/>
                </a:lnTo>
                <a:lnTo>
                  <a:pt x="1400" y="947"/>
                </a:lnTo>
                <a:lnTo>
                  <a:pt x="1400" y="945"/>
                </a:lnTo>
                <a:lnTo>
                  <a:pt x="1401" y="942"/>
                </a:lnTo>
                <a:lnTo>
                  <a:pt x="1401" y="939"/>
                </a:lnTo>
                <a:lnTo>
                  <a:pt x="1401" y="936"/>
                </a:lnTo>
                <a:lnTo>
                  <a:pt x="1402" y="934"/>
                </a:lnTo>
                <a:lnTo>
                  <a:pt x="1402" y="931"/>
                </a:lnTo>
                <a:lnTo>
                  <a:pt x="1402" y="929"/>
                </a:lnTo>
                <a:lnTo>
                  <a:pt x="1402" y="927"/>
                </a:lnTo>
                <a:lnTo>
                  <a:pt x="1402" y="926"/>
                </a:lnTo>
                <a:lnTo>
                  <a:pt x="1402" y="924"/>
                </a:lnTo>
                <a:lnTo>
                  <a:pt x="1403" y="923"/>
                </a:lnTo>
                <a:lnTo>
                  <a:pt x="1403" y="922"/>
                </a:lnTo>
                <a:lnTo>
                  <a:pt x="1404" y="922"/>
                </a:lnTo>
                <a:lnTo>
                  <a:pt x="1404" y="921"/>
                </a:lnTo>
                <a:lnTo>
                  <a:pt x="1405" y="921"/>
                </a:lnTo>
                <a:lnTo>
                  <a:pt x="1405" y="920"/>
                </a:lnTo>
                <a:lnTo>
                  <a:pt x="1406" y="919"/>
                </a:lnTo>
                <a:lnTo>
                  <a:pt x="1406" y="918"/>
                </a:lnTo>
                <a:lnTo>
                  <a:pt x="1408" y="917"/>
                </a:lnTo>
                <a:lnTo>
                  <a:pt x="1410" y="914"/>
                </a:lnTo>
                <a:lnTo>
                  <a:pt x="1411" y="913"/>
                </a:lnTo>
                <a:lnTo>
                  <a:pt x="1412" y="911"/>
                </a:lnTo>
                <a:lnTo>
                  <a:pt x="1413" y="910"/>
                </a:lnTo>
                <a:lnTo>
                  <a:pt x="1414" y="910"/>
                </a:lnTo>
                <a:lnTo>
                  <a:pt x="1415" y="907"/>
                </a:lnTo>
                <a:lnTo>
                  <a:pt x="1417" y="906"/>
                </a:lnTo>
                <a:lnTo>
                  <a:pt x="1418" y="906"/>
                </a:lnTo>
                <a:lnTo>
                  <a:pt x="1420" y="904"/>
                </a:lnTo>
                <a:lnTo>
                  <a:pt x="1421" y="903"/>
                </a:lnTo>
                <a:lnTo>
                  <a:pt x="1422" y="903"/>
                </a:lnTo>
                <a:lnTo>
                  <a:pt x="1424" y="901"/>
                </a:lnTo>
                <a:lnTo>
                  <a:pt x="1426" y="900"/>
                </a:lnTo>
                <a:lnTo>
                  <a:pt x="1427" y="898"/>
                </a:lnTo>
                <a:lnTo>
                  <a:pt x="1427" y="897"/>
                </a:lnTo>
                <a:lnTo>
                  <a:pt x="1429" y="896"/>
                </a:lnTo>
                <a:lnTo>
                  <a:pt x="1430" y="896"/>
                </a:lnTo>
                <a:lnTo>
                  <a:pt x="1432" y="895"/>
                </a:lnTo>
                <a:lnTo>
                  <a:pt x="1434" y="894"/>
                </a:lnTo>
                <a:lnTo>
                  <a:pt x="1435" y="893"/>
                </a:lnTo>
                <a:lnTo>
                  <a:pt x="1435" y="892"/>
                </a:lnTo>
                <a:lnTo>
                  <a:pt x="1436" y="890"/>
                </a:lnTo>
                <a:lnTo>
                  <a:pt x="1437" y="889"/>
                </a:lnTo>
                <a:lnTo>
                  <a:pt x="1438" y="888"/>
                </a:lnTo>
                <a:lnTo>
                  <a:pt x="1439" y="887"/>
                </a:lnTo>
                <a:lnTo>
                  <a:pt x="1439" y="886"/>
                </a:lnTo>
                <a:lnTo>
                  <a:pt x="1440" y="886"/>
                </a:lnTo>
                <a:lnTo>
                  <a:pt x="1441" y="885"/>
                </a:lnTo>
                <a:lnTo>
                  <a:pt x="1441" y="884"/>
                </a:lnTo>
                <a:lnTo>
                  <a:pt x="1441" y="882"/>
                </a:lnTo>
                <a:lnTo>
                  <a:pt x="1441" y="881"/>
                </a:lnTo>
                <a:lnTo>
                  <a:pt x="1443" y="881"/>
                </a:lnTo>
                <a:lnTo>
                  <a:pt x="1444" y="880"/>
                </a:lnTo>
                <a:lnTo>
                  <a:pt x="1445" y="878"/>
                </a:lnTo>
                <a:lnTo>
                  <a:pt x="1447" y="876"/>
                </a:lnTo>
                <a:lnTo>
                  <a:pt x="1448" y="876"/>
                </a:lnTo>
                <a:lnTo>
                  <a:pt x="1449" y="875"/>
                </a:lnTo>
                <a:lnTo>
                  <a:pt x="1450" y="872"/>
                </a:lnTo>
                <a:lnTo>
                  <a:pt x="1452" y="869"/>
                </a:lnTo>
                <a:lnTo>
                  <a:pt x="1453" y="867"/>
                </a:lnTo>
                <a:lnTo>
                  <a:pt x="1456" y="864"/>
                </a:lnTo>
                <a:lnTo>
                  <a:pt x="1458" y="863"/>
                </a:lnTo>
                <a:lnTo>
                  <a:pt x="1462" y="862"/>
                </a:lnTo>
                <a:lnTo>
                  <a:pt x="1465" y="862"/>
                </a:lnTo>
                <a:lnTo>
                  <a:pt x="1469" y="864"/>
                </a:lnTo>
                <a:lnTo>
                  <a:pt x="1471" y="864"/>
                </a:lnTo>
                <a:lnTo>
                  <a:pt x="1473" y="864"/>
                </a:lnTo>
                <a:lnTo>
                  <a:pt x="1474" y="864"/>
                </a:lnTo>
                <a:lnTo>
                  <a:pt x="1478" y="865"/>
                </a:lnTo>
                <a:lnTo>
                  <a:pt x="1480" y="865"/>
                </a:lnTo>
                <a:lnTo>
                  <a:pt x="1484" y="865"/>
                </a:lnTo>
                <a:lnTo>
                  <a:pt x="1486" y="865"/>
                </a:lnTo>
                <a:lnTo>
                  <a:pt x="1488" y="864"/>
                </a:lnTo>
                <a:lnTo>
                  <a:pt x="1495" y="862"/>
                </a:lnTo>
                <a:lnTo>
                  <a:pt x="1496" y="862"/>
                </a:lnTo>
                <a:lnTo>
                  <a:pt x="1500" y="860"/>
                </a:lnTo>
                <a:lnTo>
                  <a:pt x="1500" y="859"/>
                </a:lnTo>
                <a:lnTo>
                  <a:pt x="1501" y="855"/>
                </a:lnTo>
                <a:lnTo>
                  <a:pt x="1501" y="854"/>
                </a:lnTo>
                <a:lnTo>
                  <a:pt x="1501" y="853"/>
                </a:lnTo>
                <a:lnTo>
                  <a:pt x="1501" y="852"/>
                </a:lnTo>
                <a:lnTo>
                  <a:pt x="1501" y="851"/>
                </a:lnTo>
                <a:lnTo>
                  <a:pt x="1501" y="848"/>
                </a:lnTo>
                <a:lnTo>
                  <a:pt x="1501" y="843"/>
                </a:lnTo>
                <a:lnTo>
                  <a:pt x="1499" y="830"/>
                </a:lnTo>
                <a:lnTo>
                  <a:pt x="1499" y="826"/>
                </a:lnTo>
                <a:lnTo>
                  <a:pt x="1499" y="825"/>
                </a:lnTo>
                <a:lnTo>
                  <a:pt x="1499" y="821"/>
                </a:lnTo>
                <a:lnTo>
                  <a:pt x="1500" y="820"/>
                </a:lnTo>
                <a:lnTo>
                  <a:pt x="1503" y="819"/>
                </a:lnTo>
                <a:lnTo>
                  <a:pt x="1504" y="819"/>
                </a:lnTo>
                <a:lnTo>
                  <a:pt x="1505" y="818"/>
                </a:lnTo>
                <a:lnTo>
                  <a:pt x="1506" y="817"/>
                </a:lnTo>
                <a:lnTo>
                  <a:pt x="1507" y="817"/>
                </a:lnTo>
                <a:lnTo>
                  <a:pt x="1508" y="815"/>
                </a:lnTo>
                <a:lnTo>
                  <a:pt x="1510" y="814"/>
                </a:lnTo>
                <a:lnTo>
                  <a:pt x="1513" y="814"/>
                </a:lnTo>
                <a:lnTo>
                  <a:pt x="1514" y="814"/>
                </a:lnTo>
                <a:lnTo>
                  <a:pt x="1517" y="814"/>
                </a:lnTo>
                <a:lnTo>
                  <a:pt x="1518" y="814"/>
                </a:lnTo>
                <a:lnTo>
                  <a:pt x="1521" y="814"/>
                </a:lnTo>
                <a:lnTo>
                  <a:pt x="1523" y="814"/>
                </a:lnTo>
                <a:lnTo>
                  <a:pt x="1524" y="817"/>
                </a:lnTo>
                <a:lnTo>
                  <a:pt x="1530" y="822"/>
                </a:lnTo>
                <a:lnTo>
                  <a:pt x="1534" y="827"/>
                </a:lnTo>
                <a:lnTo>
                  <a:pt x="1535" y="828"/>
                </a:lnTo>
                <a:lnTo>
                  <a:pt x="1534" y="829"/>
                </a:lnTo>
                <a:lnTo>
                  <a:pt x="1534" y="830"/>
                </a:lnTo>
                <a:lnTo>
                  <a:pt x="1533" y="831"/>
                </a:lnTo>
                <a:lnTo>
                  <a:pt x="1533" y="833"/>
                </a:lnTo>
                <a:lnTo>
                  <a:pt x="1532" y="835"/>
                </a:lnTo>
                <a:lnTo>
                  <a:pt x="1529" y="838"/>
                </a:lnTo>
                <a:lnTo>
                  <a:pt x="1527" y="840"/>
                </a:lnTo>
                <a:lnTo>
                  <a:pt x="1526" y="842"/>
                </a:lnTo>
                <a:lnTo>
                  <a:pt x="1526" y="844"/>
                </a:lnTo>
                <a:lnTo>
                  <a:pt x="1527" y="846"/>
                </a:lnTo>
                <a:lnTo>
                  <a:pt x="1527" y="847"/>
                </a:lnTo>
                <a:lnTo>
                  <a:pt x="1529" y="848"/>
                </a:lnTo>
                <a:lnTo>
                  <a:pt x="1531" y="848"/>
                </a:lnTo>
                <a:lnTo>
                  <a:pt x="1534" y="846"/>
                </a:lnTo>
                <a:lnTo>
                  <a:pt x="1535" y="845"/>
                </a:lnTo>
                <a:lnTo>
                  <a:pt x="1536" y="844"/>
                </a:lnTo>
                <a:lnTo>
                  <a:pt x="1538" y="843"/>
                </a:lnTo>
                <a:lnTo>
                  <a:pt x="1539" y="842"/>
                </a:lnTo>
                <a:lnTo>
                  <a:pt x="1542" y="840"/>
                </a:lnTo>
                <a:lnTo>
                  <a:pt x="1543" y="840"/>
                </a:lnTo>
                <a:lnTo>
                  <a:pt x="1544" y="839"/>
                </a:lnTo>
                <a:lnTo>
                  <a:pt x="1546" y="839"/>
                </a:lnTo>
                <a:lnTo>
                  <a:pt x="1546" y="838"/>
                </a:lnTo>
                <a:lnTo>
                  <a:pt x="1547" y="836"/>
                </a:lnTo>
                <a:lnTo>
                  <a:pt x="1547" y="834"/>
                </a:lnTo>
                <a:lnTo>
                  <a:pt x="1547" y="833"/>
                </a:lnTo>
                <a:lnTo>
                  <a:pt x="1548" y="831"/>
                </a:lnTo>
                <a:lnTo>
                  <a:pt x="1549" y="830"/>
                </a:lnTo>
                <a:lnTo>
                  <a:pt x="1549" y="829"/>
                </a:lnTo>
                <a:lnTo>
                  <a:pt x="1550" y="829"/>
                </a:lnTo>
                <a:lnTo>
                  <a:pt x="1551" y="827"/>
                </a:lnTo>
                <a:lnTo>
                  <a:pt x="1551" y="823"/>
                </a:lnTo>
                <a:lnTo>
                  <a:pt x="1551" y="822"/>
                </a:lnTo>
                <a:lnTo>
                  <a:pt x="1552" y="821"/>
                </a:lnTo>
                <a:lnTo>
                  <a:pt x="1552" y="820"/>
                </a:lnTo>
                <a:lnTo>
                  <a:pt x="1556" y="815"/>
                </a:lnTo>
                <a:lnTo>
                  <a:pt x="1557" y="813"/>
                </a:lnTo>
                <a:lnTo>
                  <a:pt x="1557" y="812"/>
                </a:lnTo>
                <a:lnTo>
                  <a:pt x="1557" y="811"/>
                </a:lnTo>
                <a:lnTo>
                  <a:pt x="1556" y="808"/>
                </a:lnTo>
                <a:lnTo>
                  <a:pt x="1556" y="806"/>
                </a:lnTo>
                <a:lnTo>
                  <a:pt x="1555" y="806"/>
                </a:lnTo>
                <a:lnTo>
                  <a:pt x="1553" y="803"/>
                </a:lnTo>
                <a:lnTo>
                  <a:pt x="1553" y="802"/>
                </a:lnTo>
                <a:lnTo>
                  <a:pt x="1553" y="801"/>
                </a:lnTo>
                <a:lnTo>
                  <a:pt x="1553" y="800"/>
                </a:lnTo>
                <a:lnTo>
                  <a:pt x="1556" y="796"/>
                </a:lnTo>
                <a:lnTo>
                  <a:pt x="1557" y="793"/>
                </a:lnTo>
                <a:lnTo>
                  <a:pt x="1557" y="792"/>
                </a:lnTo>
                <a:lnTo>
                  <a:pt x="1557" y="790"/>
                </a:lnTo>
                <a:lnTo>
                  <a:pt x="1557" y="788"/>
                </a:lnTo>
                <a:lnTo>
                  <a:pt x="1557" y="787"/>
                </a:lnTo>
                <a:lnTo>
                  <a:pt x="1558" y="785"/>
                </a:lnTo>
                <a:lnTo>
                  <a:pt x="1558" y="784"/>
                </a:lnTo>
                <a:lnTo>
                  <a:pt x="1558" y="783"/>
                </a:lnTo>
                <a:lnTo>
                  <a:pt x="1559" y="783"/>
                </a:lnTo>
                <a:lnTo>
                  <a:pt x="1559" y="781"/>
                </a:lnTo>
                <a:lnTo>
                  <a:pt x="1560" y="780"/>
                </a:lnTo>
                <a:lnTo>
                  <a:pt x="1561" y="778"/>
                </a:lnTo>
                <a:lnTo>
                  <a:pt x="1561" y="777"/>
                </a:lnTo>
                <a:lnTo>
                  <a:pt x="1561" y="776"/>
                </a:lnTo>
                <a:lnTo>
                  <a:pt x="1562" y="775"/>
                </a:lnTo>
                <a:lnTo>
                  <a:pt x="1564" y="773"/>
                </a:lnTo>
                <a:lnTo>
                  <a:pt x="1566" y="772"/>
                </a:lnTo>
                <a:lnTo>
                  <a:pt x="1569" y="772"/>
                </a:lnTo>
                <a:lnTo>
                  <a:pt x="1570" y="772"/>
                </a:lnTo>
                <a:lnTo>
                  <a:pt x="1572" y="772"/>
                </a:lnTo>
                <a:lnTo>
                  <a:pt x="1573" y="772"/>
                </a:lnTo>
                <a:lnTo>
                  <a:pt x="1574" y="773"/>
                </a:lnTo>
                <a:lnTo>
                  <a:pt x="1576" y="775"/>
                </a:lnTo>
                <a:lnTo>
                  <a:pt x="1577" y="776"/>
                </a:lnTo>
                <a:lnTo>
                  <a:pt x="1578" y="776"/>
                </a:lnTo>
                <a:lnTo>
                  <a:pt x="1578" y="777"/>
                </a:lnTo>
                <a:lnTo>
                  <a:pt x="1579" y="777"/>
                </a:lnTo>
                <a:lnTo>
                  <a:pt x="1579" y="778"/>
                </a:lnTo>
                <a:lnTo>
                  <a:pt x="1581" y="778"/>
                </a:lnTo>
                <a:lnTo>
                  <a:pt x="1582" y="780"/>
                </a:lnTo>
                <a:lnTo>
                  <a:pt x="1585" y="780"/>
                </a:lnTo>
                <a:lnTo>
                  <a:pt x="1586" y="781"/>
                </a:lnTo>
                <a:lnTo>
                  <a:pt x="1587" y="781"/>
                </a:lnTo>
                <a:lnTo>
                  <a:pt x="1588" y="781"/>
                </a:lnTo>
                <a:lnTo>
                  <a:pt x="1590" y="781"/>
                </a:lnTo>
                <a:lnTo>
                  <a:pt x="1591" y="780"/>
                </a:lnTo>
                <a:lnTo>
                  <a:pt x="1592" y="780"/>
                </a:lnTo>
                <a:lnTo>
                  <a:pt x="1599" y="783"/>
                </a:lnTo>
                <a:lnTo>
                  <a:pt x="1600" y="783"/>
                </a:lnTo>
                <a:lnTo>
                  <a:pt x="1602" y="783"/>
                </a:lnTo>
                <a:lnTo>
                  <a:pt x="1602" y="784"/>
                </a:lnTo>
                <a:lnTo>
                  <a:pt x="1604" y="784"/>
                </a:lnTo>
                <a:lnTo>
                  <a:pt x="1605" y="784"/>
                </a:lnTo>
                <a:lnTo>
                  <a:pt x="1607" y="784"/>
                </a:lnTo>
                <a:lnTo>
                  <a:pt x="1607" y="785"/>
                </a:lnTo>
                <a:lnTo>
                  <a:pt x="1608" y="784"/>
                </a:lnTo>
                <a:lnTo>
                  <a:pt x="1609" y="784"/>
                </a:lnTo>
                <a:lnTo>
                  <a:pt x="1611" y="784"/>
                </a:lnTo>
                <a:lnTo>
                  <a:pt x="1612" y="784"/>
                </a:lnTo>
                <a:lnTo>
                  <a:pt x="1613" y="784"/>
                </a:lnTo>
                <a:lnTo>
                  <a:pt x="1615" y="783"/>
                </a:lnTo>
                <a:lnTo>
                  <a:pt x="1616" y="781"/>
                </a:lnTo>
                <a:lnTo>
                  <a:pt x="1616" y="780"/>
                </a:lnTo>
                <a:lnTo>
                  <a:pt x="1615" y="779"/>
                </a:lnTo>
                <a:lnTo>
                  <a:pt x="1615" y="778"/>
                </a:lnTo>
                <a:lnTo>
                  <a:pt x="1615" y="777"/>
                </a:lnTo>
                <a:lnTo>
                  <a:pt x="1615" y="776"/>
                </a:lnTo>
                <a:lnTo>
                  <a:pt x="1616" y="776"/>
                </a:lnTo>
                <a:lnTo>
                  <a:pt x="1616" y="775"/>
                </a:lnTo>
                <a:lnTo>
                  <a:pt x="1617" y="775"/>
                </a:lnTo>
                <a:lnTo>
                  <a:pt x="1617" y="773"/>
                </a:lnTo>
                <a:lnTo>
                  <a:pt x="1616" y="771"/>
                </a:lnTo>
                <a:lnTo>
                  <a:pt x="1615" y="771"/>
                </a:lnTo>
                <a:lnTo>
                  <a:pt x="1615" y="770"/>
                </a:lnTo>
                <a:lnTo>
                  <a:pt x="1613" y="770"/>
                </a:lnTo>
                <a:lnTo>
                  <a:pt x="1613" y="769"/>
                </a:lnTo>
                <a:lnTo>
                  <a:pt x="1613" y="768"/>
                </a:lnTo>
                <a:lnTo>
                  <a:pt x="1613" y="767"/>
                </a:lnTo>
                <a:lnTo>
                  <a:pt x="1613" y="765"/>
                </a:lnTo>
                <a:lnTo>
                  <a:pt x="1615" y="764"/>
                </a:lnTo>
                <a:lnTo>
                  <a:pt x="1615" y="763"/>
                </a:lnTo>
                <a:lnTo>
                  <a:pt x="1616" y="762"/>
                </a:lnTo>
                <a:lnTo>
                  <a:pt x="1616" y="761"/>
                </a:lnTo>
                <a:lnTo>
                  <a:pt x="1616" y="760"/>
                </a:lnTo>
                <a:lnTo>
                  <a:pt x="1616" y="759"/>
                </a:lnTo>
                <a:lnTo>
                  <a:pt x="1617" y="759"/>
                </a:lnTo>
                <a:lnTo>
                  <a:pt x="1617" y="758"/>
                </a:lnTo>
                <a:lnTo>
                  <a:pt x="1617" y="756"/>
                </a:lnTo>
                <a:lnTo>
                  <a:pt x="1617" y="755"/>
                </a:lnTo>
                <a:lnTo>
                  <a:pt x="1618" y="754"/>
                </a:lnTo>
                <a:lnTo>
                  <a:pt x="1618" y="753"/>
                </a:lnTo>
                <a:lnTo>
                  <a:pt x="1618" y="752"/>
                </a:lnTo>
                <a:lnTo>
                  <a:pt x="1618" y="751"/>
                </a:lnTo>
                <a:lnTo>
                  <a:pt x="1618" y="750"/>
                </a:lnTo>
                <a:lnTo>
                  <a:pt x="1618" y="748"/>
                </a:lnTo>
                <a:lnTo>
                  <a:pt x="1618" y="747"/>
                </a:lnTo>
                <a:lnTo>
                  <a:pt x="1619" y="747"/>
                </a:lnTo>
                <a:lnTo>
                  <a:pt x="1619" y="746"/>
                </a:lnTo>
                <a:lnTo>
                  <a:pt x="1620" y="746"/>
                </a:lnTo>
                <a:lnTo>
                  <a:pt x="1620" y="745"/>
                </a:lnTo>
                <a:lnTo>
                  <a:pt x="1621" y="745"/>
                </a:lnTo>
                <a:lnTo>
                  <a:pt x="1621" y="744"/>
                </a:lnTo>
                <a:lnTo>
                  <a:pt x="1622" y="744"/>
                </a:lnTo>
                <a:lnTo>
                  <a:pt x="1622" y="743"/>
                </a:lnTo>
                <a:lnTo>
                  <a:pt x="1624" y="743"/>
                </a:lnTo>
                <a:lnTo>
                  <a:pt x="1624" y="742"/>
                </a:lnTo>
                <a:lnTo>
                  <a:pt x="1625" y="742"/>
                </a:lnTo>
                <a:lnTo>
                  <a:pt x="1625" y="741"/>
                </a:lnTo>
                <a:lnTo>
                  <a:pt x="1626" y="741"/>
                </a:lnTo>
                <a:lnTo>
                  <a:pt x="1627" y="741"/>
                </a:lnTo>
                <a:lnTo>
                  <a:pt x="1628" y="739"/>
                </a:lnTo>
                <a:lnTo>
                  <a:pt x="1629" y="739"/>
                </a:lnTo>
                <a:lnTo>
                  <a:pt x="1629" y="738"/>
                </a:lnTo>
                <a:lnTo>
                  <a:pt x="1630" y="738"/>
                </a:lnTo>
                <a:lnTo>
                  <a:pt x="1631" y="738"/>
                </a:lnTo>
                <a:lnTo>
                  <a:pt x="1633" y="737"/>
                </a:lnTo>
                <a:lnTo>
                  <a:pt x="1634" y="737"/>
                </a:lnTo>
                <a:lnTo>
                  <a:pt x="1635" y="737"/>
                </a:lnTo>
                <a:lnTo>
                  <a:pt x="1636" y="737"/>
                </a:lnTo>
                <a:lnTo>
                  <a:pt x="1637" y="737"/>
                </a:lnTo>
                <a:lnTo>
                  <a:pt x="1638" y="737"/>
                </a:lnTo>
                <a:lnTo>
                  <a:pt x="1638" y="736"/>
                </a:lnTo>
                <a:lnTo>
                  <a:pt x="1639" y="736"/>
                </a:lnTo>
                <a:lnTo>
                  <a:pt x="1639" y="735"/>
                </a:lnTo>
                <a:lnTo>
                  <a:pt x="1641" y="735"/>
                </a:lnTo>
                <a:lnTo>
                  <a:pt x="1641" y="734"/>
                </a:lnTo>
                <a:lnTo>
                  <a:pt x="1641" y="733"/>
                </a:lnTo>
                <a:lnTo>
                  <a:pt x="1642" y="731"/>
                </a:lnTo>
                <a:lnTo>
                  <a:pt x="1642" y="730"/>
                </a:lnTo>
                <a:lnTo>
                  <a:pt x="1643" y="729"/>
                </a:lnTo>
                <a:lnTo>
                  <a:pt x="1643" y="728"/>
                </a:lnTo>
                <a:lnTo>
                  <a:pt x="1643" y="727"/>
                </a:lnTo>
                <a:lnTo>
                  <a:pt x="1643" y="726"/>
                </a:lnTo>
                <a:lnTo>
                  <a:pt x="1643" y="725"/>
                </a:lnTo>
                <a:lnTo>
                  <a:pt x="1644" y="725"/>
                </a:lnTo>
                <a:lnTo>
                  <a:pt x="1644" y="723"/>
                </a:lnTo>
                <a:lnTo>
                  <a:pt x="1644" y="722"/>
                </a:lnTo>
                <a:lnTo>
                  <a:pt x="1644" y="721"/>
                </a:lnTo>
                <a:lnTo>
                  <a:pt x="1644" y="720"/>
                </a:lnTo>
                <a:lnTo>
                  <a:pt x="1643" y="720"/>
                </a:lnTo>
                <a:lnTo>
                  <a:pt x="1642" y="718"/>
                </a:lnTo>
                <a:lnTo>
                  <a:pt x="1642" y="717"/>
                </a:lnTo>
                <a:lnTo>
                  <a:pt x="1641" y="716"/>
                </a:lnTo>
                <a:lnTo>
                  <a:pt x="1641" y="714"/>
                </a:lnTo>
                <a:lnTo>
                  <a:pt x="1639" y="714"/>
                </a:lnTo>
                <a:lnTo>
                  <a:pt x="1638" y="714"/>
                </a:lnTo>
                <a:lnTo>
                  <a:pt x="1638" y="713"/>
                </a:lnTo>
                <a:lnTo>
                  <a:pt x="1637" y="713"/>
                </a:lnTo>
                <a:lnTo>
                  <a:pt x="1637" y="712"/>
                </a:lnTo>
                <a:lnTo>
                  <a:pt x="1636" y="712"/>
                </a:lnTo>
                <a:lnTo>
                  <a:pt x="1636" y="711"/>
                </a:lnTo>
                <a:lnTo>
                  <a:pt x="1635" y="710"/>
                </a:lnTo>
                <a:lnTo>
                  <a:pt x="1634" y="708"/>
                </a:lnTo>
                <a:lnTo>
                  <a:pt x="1633" y="706"/>
                </a:lnTo>
                <a:lnTo>
                  <a:pt x="1631" y="705"/>
                </a:lnTo>
                <a:lnTo>
                  <a:pt x="1630" y="704"/>
                </a:lnTo>
                <a:lnTo>
                  <a:pt x="1629" y="704"/>
                </a:lnTo>
                <a:lnTo>
                  <a:pt x="1628" y="704"/>
                </a:lnTo>
                <a:lnTo>
                  <a:pt x="1627" y="704"/>
                </a:lnTo>
                <a:lnTo>
                  <a:pt x="1626" y="705"/>
                </a:lnTo>
                <a:lnTo>
                  <a:pt x="1625" y="705"/>
                </a:lnTo>
                <a:lnTo>
                  <a:pt x="1624" y="706"/>
                </a:lnTo>
                <a:lnTo>
                  <a:pt x="1622" y="706"/>
                </a:lnTo>
                <a:lnTo>
                  <a:pt x="1621" y="706"/>
                </a:lnTo>
                <a:lnTo>
                  <a:pt x="1620" y="706"/>
                </a:lnTo>
                <a:lnTo>
                  <a:pt x="1617" y="706"/>
                </a:lnTo>
                <a:lnTo>
                  <a:pt x="1616" y="706"/>
                </a:lnTo>
                <a:lnTo>
                  <a:pt x="1613" y="706"/>
                </a:lnTo>
                <a:lnTo>
                  <a:pt x="1612" y="706"/>
                </a:lnTo>
                <a:lnTo>
                  <a:pt x="1611" y="706"/>
                </a:lnTo>
                <a:lnTo>
                  <a:pt x="1609" y="706"/>
                </a:lnTo>
                <a:lnTo>
                  <a:pt x="1608" y="705"/>
                </a:lnTo>
                <a:lnTo>
                  <a:pt x="1607" y="705"/>
                </a:lnTo>
                <a:lnTo>
                  <a:pt x="1607" y="704"/>
                </a:lnTo>
                <a:lnTo>
                  <a:pt x="1607" y="703"/>
                </a:lnTo>
                <a:lnTo>
                  <a:pt x="1607" y="702"/>
                </a:lnTo>
                <a:lnTo>
                  <a:pt x="1607" y="701"/>
                </a:lnTo>
                <a:lnTo>
                  <a:pt x="1608" y="701"/>
                </a:lnTo>
                <a:lnTo>
                  <a:pt x="1609" y="698"/>
                </a:lnTo>
                <a:lnTo>
                  <a:pt x="1609" y="697"/>
                </a:lnTo>
                <a:lnTo>
                  <a:pt x="1610" y="697"/>
                </a:lnTo>
                <a:lnTo>
                  <a:pt x="1610" y="696"/>
                </a:lnTo>
                <a:lnTo>
                  <a:pt x="1610" y="695"/>
                </a:lnTo>
                <a:lnTo>
                  <a:pt x="1611" y="694"/>
                </a:lnTo>
                <a:lnTo>
                  <a:pt x="1611" y="693"/>
                </a:lnTo>
                <a:lnTo>
                  <a:pt x="1612" y="692"/>
                </a:lnTo>
                <a:lnTo>
                  <a:pt x="1612" y="691"/>
                </a:lnTo>
                <a:lnTo>
                  <a:pt x="1612" y="689"/>
                </a:lnTo>
                <a:lnTo>
                  <a:pt x="1612" y="688"/>
                </a:lnTo>
                <a:lnTo>
                  <a:pt x="1613" y="687"/>
                </a:lnTo>
                <a:lnTo>
                  <a:pt x="1613" y="686"/>
                </a:lnTo>
                <a:lnTo>
                  <a:pt x="1613" y="685"/>
                </a:lnTo>
                <a:lnTo>
                  <a:pt x="1613" y="684"/>
                </a:lnTo>
                <a:lnTo>
                  <a:pt x="1613" y="683"/>
                </a:lnTo>
                <a:lnTo>
                  <a:pt x="1613" y="681"/>
                </a:lnTo>
                <a:lnTo>
                  <a:pt x="1613" y="680"/>
                </a:lnTo>
                <a:lnTo>
                  <a:pt x="1613" y="679"/>
                </a:lnTo>
                <a:lnTo>
                  <a:pt x="1613" y="678"/>
                </a:lnTo>
                <a:lnTo>
                  <a:pt x="1613" y="676"/>
                </a:lnTo>
                <a:lnTo>
                  <a:pt x="1613" y="675"/>
                </a:lnTo>
                <a:lnTo>
                  <a:pt x="1613" y="673"/>
                </a:lnTo>
                <a:lnTo>
                  <a:pt x="1612" y="672"/>
                </a:lnTo>
                <a:lnTo>
                  <a:pt x="1613" y="671"/>
                </a:lnTo>
                <a:lnTo>
                  <a:pt x="1613" y="670"/>
                </a:lnTo>
                <a:lnTo>
                  <a:pt x="1613" y="669"/>
                </a:lnTo>
                <a:lnTo>
                  <a:pt x="1615" y="669"/>
                </a:lnTo>
                <a:lnTo>
                  <a:pt x="1615" y="668"/>
                </a:lnTo>
                <a:lnTo>
                  <a:pt x="1616" y="667"/>
                </a:lnTo>
                <a:lnTo>
                  <a:pt x="1616" y="666"/>
                </a:lnTo>
                <a:lnTo>
                  <a:pt x="1617" y="666"/>
                </a:lnTo>
                <a:lnTo>
                  <a:pt x="1617" y="664"/>
                </a:lnTo>
                <a:lnTo>
                  <a:pt x="1618" y="664"/>
                </a:lnTo>
                <a:lnTo>
                  <a:pt x="1619" y="664"/>
                </a:lnTo>
                <a:lnTo>
                  <a:pt x="1620" y="664"/>
                </a:lnTo>
                <a:lnTo>
                  <a:pt x="1621" y="664"/>
                </a:lnTo>
                <a:lnTo>
                  <a:pt x="1621" y="663"/>
                </a:lnTo>
                <a:lnTo>
                  <a:pt x="1622" y="663"/>
                </a:lnTo>
                <a:lnTo>
                  <a:pt x="1624" y="663"/>
                </a:lnTo>
                <a:lnTo>
                  <a:pt x="1624" y="662"/>
                </a:lnTo>
                <a:lnTo>
                  <a:pt x="1625" y="662"/>
                </a:lnTo>
                <a:lnTo>
                  <a:pt x="1626" y="662"/>
                </a:lnTo>
                <a:lnTo>
                  <a:pt x="1627" y="662"/>
                </a:lnTo>
                <a:lnTo>
                  <a:pt x="1628" y="662"/>
                </a:lnTo>
                <a:lnTo>
                  <a:pt x="1628" y="663"/>
                </a:lnTo>
                <a:lnTo>
                  <a:pt x="1629" y="663"/>
                </a:lnTo>
                <a:lnTo>
                  <a:pt x="1630" y="663"/>
                </a:lnTo>
                <a:lnTo>
                  <a:pt x="1631" y="664"/>
                </a:lnTo>
                <a:lnTo>
                  <a:pt x="1633" y="666"/>
                </a:lnTo>
                <a:lnTo>
                  <a:pt x="1634" y="666"/>
                </a:lnTo>
                <a:lnTo>
                  <a:pt x="1635" y="669"/>
                </a:lnTo>
                <a:lnTo>
                  <a:pt x="1636" y="669"/>
                </a:lnTo>
                <a:lnTo>
                  <a:pt x="1636" y="670"/>
                </a:lnTo>
                <a:lnTo>
                  <a:pt x="1637" y="670"/>
                </a:lnTo>
                <a:lnTo>
                  <a:pt x="1638" y="672"/>
                </a:lnTo>
                <a:lnTo>
                  <a:pt x="1638" y="673"/>
                </a:lnTo>
                <a:lnTo>
                  <a:pt x="1639" y="673"/>
                </a:lnTo>
                <a:lnTo>
                  <a:pt x="1639" y="675"/>
                </a:lnTo>
                <a:lnTo>
                  <a:pt x="1641" y="676"/>
                </a:lnTo>
                <a:lnTo>
                  <a:pt x="1639" y="677"/>
                </a:lnTo>
                <a:lnTo>
                  <a:pt x="1641" y="677"/>
                </a:lnTo>
                <a:lnTo>
                  <a:pt x="1641" y="678"/>
                </a:lnTo>
                <a:lnTo>
                  <a:pt x="1643" y="678"/>
                </a:lnTo>
                <a:lnTo>
                  <a:pt x="1644" y="679"/>
                </a:lnTo>
                <a:lnTo>
                  <a:pt x="1645" y="679"/>
                </a:lnTo>
                <a:lnTo>
                  <a:pt x="1646" y="679"/>
                </a:lnTo>
                <a:lnTo>
                  <a:pt x="1647" y="679"/>
                </a:lnTo>
                <a:lnTo>
                  <a:pt x="1647" y="680"/>
                </a:lnTo>
                <a:lnTo>
                  <a:pt x="1648" y="680"/>
                </a:lnTo>
                <a:lnTo>
                  <a:pt x="1650" y="680"/>
                </a:lnTo>
                <a:lnTo>
                  <a:pt x="1650" y="681"/>
                </a:lnTo>
                <a:lnTo>
                  <a:pt x="1651" y="681"/>
                </a:lnTo>
                <a:lnTo>
                  <a:pt x="1652" y="683"/>
                </a:lnTo>
                <a:lnTo>
                  <a:pt x="1652" y="684"/>
                </a:lnTo>
                <a:lnTo>
                  <a:pt x="1653" y="685"/>
                </a:lnTo>
                <a:lnTo>
                  <a:pt x="1654" y="685"/>
                </a:lnTo>
                <a:lnTo>
                  <a:pt x="1654" y="686"/>
                </a:lnTo>
                <a:lnTo>
                  <a:pt x="1655" y="686"/>
                </a:lnTo>
                <a:lnTo>
                  <a:pt x="1655" y="687"/>
                </a:lnTo>
                <a:lnTo>
                  <a:pt x="1656" y="687"/>
                </a:lnTo>
                <a:lnTo>
                  <a:pt x="1657" y="687"/>
                </a:lnTo>
                <a:lnTo>
                  <a:pt x="1659" y="687"/>
                </a:lnTo>
                <a:lnTo>
                  <a:pt x="1660" y="687"/>
                </a:lnTo>
                <a:lnTo>
                  <a:pt x="1661" y="686"/>
                </a:lnTo>
                <a:lnTo>
                  <a:pt x="1661" y="685"/>
                </a:lnTo>
                <a:lnTo>
                  <a:pt x="1661" y="684"/>
                </a:lnTo>
                <a:lnTo>
                  <a:pt x="1661" y="683"/>
                </a:lnTo>
                <a:lnTo>
                  <a:pt x="1662" y="681"/>
                </a:lnTo>
                <a:lnTo>
                  <a:pt x="1662" y="680"/>
                </a:lnTo>
                <a:lnTo>
                  <a:pt x="1662" y="679"/>
                </a:lnTo>
                <a:lnTo>
                  <a:pt x="1662" y="678"/>
                </a:lnTo>
                <a:lnTo>
                  <a:pt x="1662" y="677"/>
                </a:lnTo>
                <a:lnTo>
                  <a:pt x="1663" y="676"/>
                </a:lnTo>
                <a:lnTo>
                  <a:pt x="1663" y="675"/>
                </a:lnTo>
                <a:lnTo>
                  <a:pt x="1664" y="673"/>
                </a:lnTo>
                <a:lnTo>
                  <a:pt x="1664" y="672"/>
                </a:lnTo>
                <a:lnTo>
                  <a:pt x="1665" y="671"/>
                </a:lnTo>
                <a:lnTo>
                  <a:pt x="1665" y="670"/>
                </a:lnTo>
                <a:lnTo>
                  <a:pt x="1665" y="668"/>
                </a:lnTo>
                <a:lnTo>
                  <a:pt x="1667" y="667"/>
                </a:lnTo>
                <a:lnTo>
                  <a:pt x="1667" y="666"/>
                </a:lnTo>
                <a:lnTo>
                  <a:pt x="1667" y="664"/>
                </a:lnTo>
                <a:lnTo>
                  <a:pt x="1668" y="662"/>
                </a:lnTo>
                <a:lnTo>
                  <a:pt x="1668" y="661"/>
                </a:lnTo>
                <a:lnTo>
                  <a:pt x="1668" y="660"/>
                </a:lnTo>
                <a:lnTo>
                  <a:pt x="1669" y="659"/>
                </a:lnTo>
                <a:lnTo>
                  <a:pt x="1670" y="659"/>
                </a:lnTo>
                <a:lnTo>
                  <a:pt x="1671" y="659"/>
                </a:lnTo>
                <a:lnTo>
                  <a:pt x="1672" y="659"/>
                </a:lnTo>
                <a:lnTo>
                  <a:pt x="1672" y="658"/>
                </a:lnTo>
                <a:lnTo>
                  <a:pt x="1673" y="658"/>
                </a:lnTo>
                <a:lnTo>
                  <a:pt x="1676" y="656"/>
                </a:lnTo>
                <a:lnTo>
                  <a:pt x="1676" y="655"/>
                </a:lnTo>
                <a:lnTo>
                  <a:pt x="1677" y="654"/>
                </a:lnTo>
                <a:lnTo>
                  <a:pt x="1678" y="654"/>
                </a:lnTo>
                <a:lnTo>
                  <a:pt x="1679" y="654"/>
                </a:lnTo>
                <a:lnTo>
                  <a:pt x="1680" y="654"/>
                </a:lnTo>
                <a:lnTo>
                  <a:pt x="1681" y="654"/>
                </a:lnTo>
                <a:lnTo>
                  <a:pt x="1682" y="655"/>
                </a:lnTo>
                <a:lnTo>
                  <a:pt x="1684" y="656"/>
                </a:lnTo>
                <a:lnTo>
                  <a:pt x="1684" y="658"/>
                </a:lnTo>
                <a:lnTo>
                  <a:pt x="1684" y="659"/>
                </a:lnTo>
                <a:lnTo>
                  <a:pt x="1686" y="660"/>
                </a:lnTo>
                <a:lnTo>
                  <a:pt x="1687" y="661"/>
                </a:lnTo>
                <a:lnTo>
                  <a:pt x="1688" y="662"/>
                </a:lnTo>
                <a:lnTo>
                  <a:pt x="1689" y="662"/>
                </a:lnTo>
                <a:lnTo>
                  <a:pt x="1689" y="663"/>
                </a:lnTo>
                <a:lnTo>
                  <a:pt x="1690" y="663"/>
                </a:lnTo>
                <a:lnTo>
                  <a:pt x="1691" y="663"/>
                </a:lnTo>
                <a:lnTo>
                  <a:pt x="1693" y="663"/>
                </a:lnTo>
                <a:lnTo>
                  <a:pt x="1693" y="664"/>
                </a:lnTo>
                <a:lnTo>
                  <a:pt x="1694" y="664"/>
                </a:lnTo>
                <a:lnTo>
                  <a:pt x="1694" y="666"/>
                </a:lnTo>
                <a:lnTo>
                  <a:pt x="1695" y="667"/>
                </a:lnTo>
                <a:lnTo>
                  <a:pt x="1696" y="667"/>
                </a:lnTo>
                <a:lnTo>
                  <a:pt x="1697" y="668"/>
                </a:lnTo>
                <a:lnTo>
                  <a:pt x="1698" y="670"/>
                </a:lnTo>
                <a:lnTo>
                  <a:pt x="1699" y="670"/>
                </a:lnTo>
                <a:lnTo>
                  <a:pt x="1699" y="671"/>
                </a:lnTo>
                <a:lnTo>
                  <a:pt x="1700" y="671"/>
                </a:lnTo>
                <a:lnTo>
                  <a:pt x="1700" y="672"/>
                </a:lnTo>
                <a:lnTo>
                  <a:pt x="1700" y="673"/>
                </a:lnTo>
                <a:lnTo>
                  <a:pt x="1702" y="673"/>
                </a:lnTo>
                <a:lnTo>
                  <a:pt x="1702" y="675"/>
                </a:lnTo>
                <a:lnTo>
                  <a:pt x="1702" y="676"/>
                </a:lnTo>
                <a:lnTo>
                  <a:pt x="1702" y="677"/>
                </a:lnTo>
                <a:lnTo>
                  <a:pt x="1702" y="678"/>
                </a:lnTo>
                <a:lnTo>
                  <a:pt x="1700" y="679"/>
                </a:lnTo>
                <a:lnTo>
                  <a:pt x="1700" y="680"/>
                </a:lnTo>
                <a:lnTo>
                  <a:pt x="1699" y="680"/>
                </a:lnTo>
                <a:lnTo>
                  <a:pt x="1699" y="681"/>
                </a:lnTo>
                <a:lnTo>
                  <a:pt x="1699" y="683"/>
                </a:lnTo>
                <a:lnTo>
                  <a:pt x="1698" y="683"/>
                </a:lnTo>
                <a:lnTo>
                  <a:pt x="1698" y="684"/>
                </a:lnTo>
                <a:lnTo>
                  <a:pt x="1698" y="685"/>
                </a:lnTo>
                <a:lnTo>
                  <a:pt x="1698" y="686"/>
                </a:lnTo>
                <a:lnTo>
                  <a:pt x="1698" y="687"/>
                </a:lnTo>
                <a:lnTo>
                  <a:pt x="1698" y="688"/>
                </a:lnTo>
                <a:lnTo>
                  <a:pt x="1698" y="689"/>
                </a:lnTo>
                <a:lnTo>
                  <a:pt x="1698" y="691"/>
                </a:lnTo>
                <a:lnTo>
                  <a:pt x="1697" y="691"/>
                </a:lnTo>
                <a:lnTo>
                  <a:pt x="1697" y="692"/>
                </a:lnTo>
                <a:lnTo>
                  <a:pt x="1697" y="693"/>
                </a:lnTo>
                <a:lnTo>
                  <a:pt x="1697" y="694"/>
                </a:lnTo>
                <a:lnTo>
                  <a:pt x="1697" y="695"/>
                </a:lnTo>
                <a:lnTo>
                  <a:pt x="1698" y="696"/>
                </a:lnTo>
                <a:lnTo>
                  <a:pt x="1698" y="697"/>
                </a:lnTo>
                <a:lnTo>
                  <a:pt x="1698" y="698"/>
                </a:lnTo>
                <a:lnTo>
                  <a:pt x="1698" y="700"/>
                </a:lnTo>
                <a:lnTo>
                  <a:pt x="1699" y="701"/>
                </a:lnTo>
                <a:lnTo>
                  <a:pt x="1700" y="701"/>
                </a:lnTo>
                <a:lnTo>
                  <a:pt x="1700" y="702"/>
                </a:lnTo>
                <a:lnTo>
                  <a:pt x="1702" y="702"/>
                </a:lnTo>
                <a:lnTo>
                  <a:pt x="1702" y="704"/>
                </a:lnTo>
                <a:lnTo>
                  <a:pt x="1703" y="704"/>
                </a:lnTo>
                <a:lnTo>
                  <a:pt x="1703" y="705"/>
                </a:lnTo>
                <a:lnTo>
                  <a:pt x="1704" y="706"/>
                </a:lnTo>
                <a:lnTo>
                  <a:pt x="1705" y="708"/>
                </a:lnTo>
                <a:lnTo>
                  <a:pt x="1706" y="710"/>
                </a:lnTo>
                <a:lnTo>
                  <a:pt x="1706" y="711"/>
                </a:lnTo>
                <a:lnTo>
                  <a:pt x="1707" y="712"/>
                </a:lnTo>
                <a:lnTo>
                  <a:pt x="1707" y="713"/>
                </a:lnTo>
                <a:lnTo>
                  <a:pt x="1708" y="714"/>
                </a:lnTo>
                <a:lnTo>
                  <a:pt x="1710" y="714"/>
                </a:lnTo>
                <a:lnTo>
                  <a:pt x="1710" y="716"/>
                </a:lnTo>
                <a:lnTo>
                  <a:pt x="1711" y="716"/>
                </a:lnTo>
                <a:lnTo>
                  <a:pt x="1712" y="716"/>
                </a:lnTo>
                <a:lnTo>
                  <a:pt x="1713" y="714"/>
                </a:lnTo>
                <a:lnTo>
                  <a:pt x="1714" y="714"/>
                </a:lnTo>
                <a:lnTo>
                  <a:pt x="1715" y="714"/>
                </a:lnTo>
                <a:lnTo>
                  <a:pt x="1716" y="714"/>
                </a:lnTo>
                <a:lnTo>
                  <a:pt x="1717" y="714"/>
                </a:lnTo>
                <a:lnTo>
                  <a:pt x="1719" y="714"/>
                </a:lnTo>
                <a:lnTo>
                  <a:pt x="1720" y="714"/>
                </a:lnTo>
                <a:lnTo>
                  <a:pt x="1721" y="714"/>
                </a:lnTo>
                <a:lnTo>
                  <a:pt x="1722" y="714"/>
                </a:lnTo>
                <a:lnTo>
                  <a:pt x="1723" y="714"/>
                </a:lnTo>
                <a:lnTo>
                  <a:pt x="1724" y="713"/>
                </a:lnTo>
                <a:lnTo>
                  <a:pt x="1724" y="712"/>
                </a:lnTo>
                <a:lnTo>
                  <a:pt x="1725" y="710"/>
                </a:lnTo>
                <a:lnTo>
                  <a:pt x="1725" y="709"/>
                </a:lnTo>
                <a:lnTo>
                  <a:pt x="1725" y="708"/>
                </a:lnTo>
                <a:lnTo>
                  <a:pt x="1725" y="706"/>
                </a:lnTo>
                <a:lnTo>
                  <a:pt x="1726" y="705"/>
                </a:lnTo>
                <a:lnTo>
                  <a:pt x="1726" y="704"/>
                </a:lnTo>
                <a:lnTo>
                  <a:pt x="1728" y="704"/>
                </a:lnTo>
                <a:lnTo>
                  <a:pt x="1728" y="703"/>
                </a:lnTo>
                <a:lnTo>
                  <a:pt x="1728" y="702"/>
                </a:lnTo>
                <a:lnTo>
                  <a:pt x="1729" y="701"/>
                </a:lnTo>
                <a:lnTo>
                  <a:pt x="1729" y="700"/>
                </a:lnTo>
                <a:lnTo>
                  <a:pt x="1729" y="698"/>
                </a:lnTo>
                <a:lnTo>
                  <a:pt x="1729" y="697"/>
                </a:lnTo>
                <a:lnTo>
                  <a:pt x="1728" y="697"/>
                </a:lnTo>
                <a:lnTo>
                  <a:pt x="1728" y="696"/>
                </a:lnTo>
                <a:lnTo>
                  <a:pt x="1726" y="696"/>
                </a:lnTo>
                <a:lnTo>
                  <a:pt x="1726" y="695"/>
                </a:lnTo>
                <a:lnTo>
                  <a:pt x="1726" y="694"/>
                </a:lnTo>
                <a:lnTo>
                  <a:pt x="1725" y="693"/>
                </a:lnTo>
                <a:lnTo>
                  <a:pt x="1725" y="692"/>
                </a:lnTo>
                <a:lnTo>
                  <a:pt x="1725" y="691"/>
                </a:lnTo>
                <a:lnTo>
                  <a:pt x="1725" y="689"/>
                </a:lnTo>
                <a:lnTo>
                  <a:pt x="1725" y="688"/>
                </a:lnTo>
                <a:lnTo>
                  <a:pt x="1725" y="687"/>
                </a:lnTo>
                <a:lnTo>
                  <a:pt x="1726" y="686"/>
                </a:lnTo>
                <a:lnTo>
                  <a:pt x="1726" y="685"/>
                </a:lnTo>
                <a:lnTo>
                  <a:pt x="1726" y="684"/>
                </a:lnTo>
                <a:lnTo>
                  <a:pt x="1728" y="684"/>
                </a:lnTo>
                <a:lnTo>
                  <a:pt x="1728" y="683"/>
                </a:lnTo>
                <a:lnTo>
                  <a:pt x="1729" y="681"/>
                </a:lnTo>
                <a:lnTo>
                  <a:pt x="1729" y="680"/>
                </a:lnTo>
                <a:lnTo>
                  <a:pt x="1729" y="678"/>
                </a:lnTo>
                <a:lnTo>
                  <a:pt x="1730" y="677"/>
                </a:lnTo>
                <a:lnTo>
                  <a:pt x="1730" y="676"/>
                </a:lnTo>
                <a:lnTo>
                  <a:pt x="1731" y="673"/>
                </a:lnTo>
                <a:lnTo>
                  <a:pt x="1731" y="672"/>
                </a:lnTo>
                <a:lnTo>
                  <a:pt x="1731" y="671"/>
                </a:lnTo>
                <a:lnTo>
                  <a:pt x="1732" y="670"/>
                </a:lnTo>
                <a:lnTo>
                  <a:pt x="1732" y="669"/>
                </a:lnTo>
                <a:lnTo>
                  <a:pt x="1732" y="668"/>
                </a:lnTo>
                <a:lnTo>
                  <a:pt x="1732" y="667"/>
                </a:lnTo>
                <a:lnTo>
                  <a:pt x="1733" y="666"/>
                </a:lnTo>
                <a:lnTo>
                  <a:pt x="1733" y="663"/>
                </a:lnTo>
                <a:lnTo>
                  <a:pt x="1733" y="662"/>
                </a:lnTo>
                <a:lnTo>
                  <a:pt x="1734" y="662"/>
                </a:lnTo>
                <a:lnTo>
                  <a:pt x="1736" y="662"/>
                </a:lnTo>
                <a:lnTo>
                  <a:pt x="1737" y="662"/>
                </a:lnTo>
                <a:lnTo>
                  <a:pt x="1738" y="662"/>
                </a:lnTo>
                <a:lnTo>
                  <a:pt x="1739" y="662"/>
                </a:lnTo>
                <a:lnTo>
                  <a:pt x="1740" y="662"/>
                </a:lnTo>
                <a:lnTo>
                  <a:pt x="1740" y="663"/>
                </a:lnTo>
                <a:lnTo>
                  <a:pt x="1741" y="663"/>
                </a:lnTo>
                <a:lnTo>
                  <a:pt x="1742" y="663"/>
                </a:lnTo>
                <a:lnTo>
                  <a:pt x="1743" y="663"/>
                </a:lnTo>
                <a:lnTo>
                  <a:pt x="1745" y="663"/>
                </a:lnTo>
                <a:lnTo>
                  <a:pt x="1746" y="663"/>
                </a:lnTo>
                <a:lnTo>
                  <a:pt x="1746" y="662"/>
                </a:lnTo>
                <a:lnTo>
                  <a:pt x="1747" y="662"/>
                </a:lnTo>
                <a:lnTo>
                  <a:pt x="1750" y="663"/>
                </a:lnTo>
                <a:lnTo>
                  <a:pt x="1751" y="663"/>
                </a:lnTo>
                <a:lnTo>
                  <a:pt x="1754" y="663"/>
                </a:lnTo>
                <a:lnTo>
                  <a:pt x="1757" y="663"/>
                </a:lnTo>
                <a:lnTo>
                  <a:pt x="1758" y="663"/>
                </a:lnTo>
                <a:lnTo>
                  <a:pt x="1759" y="663"/>
                </a:lnTo>
                <a:lnTo>
                  <a:pt x="1760" y="662"/>
                </a:lnTo>
                <a:lnTo>
                  <a:pt x="1762" y="661"/>
                </a:lnTo>
                <a:lnTo>
                  <a:pt x="1764" y="661"/>
                </a:lnTo>
                <a:lnTo>
                  <a:pt x="1766" y="660"/>
                </a:lnTo>
                <a:lnTo>
                  <a:pt x="1766" y="659"/>
                </a:lnTo>
                <a:lnTo>
                  <a:pt x="1767" y="658"/>
                </a:lnTo>
                <a:lnTo>
                  <a:pt x="1767" y="656"/>
                </a:lnTo>
                <a:lnTo>
                  <a:pt x="1767" y="655"/>
                </a:lnTo>
                <a:lnTo>
                  <a:pt x="1768" y="653"/>
                </a:lnTo>
                <a:lnTo>
                  <a:pt x="1768" y="652"/>
                </a:lnTo>
                <a:lnTo>
                  <a:pt x="1768" y="647"/>
                </a:lnTo>
                <a:lnTo>
                  <a:pt x="1768" y="646"/>
                </a:lnTo>
                <a:lnTo>
                  <a:pt x="1768" y="645"/>
                </a:lnTo>
                <a:lnTo>
                  <a:pt x="1768" y="643"/>
                </a:lnTo>
                <a:lnTo>
                  <a:pt x="1768" y="642"/>
                </a:lnTo>
                <a:lnTo>
                  <a:pt x="1768" y="638"/>
                </a:lnTo>
                <a:lnTo>
                  <a:pt x="1768" y="637"/>
                </a:lnTo>
                <a:lnTo>
                  <a:pt x="1769" y="636"/>
                </a:lnTo>
                <a:lnTo>
                  <a:pt x="1771" y="635"/>
                </a:lnTo>
                <a:lnTo>
                  <a:pt x="1774" y="634"/>
                </a:lnTo>
                <a:lnTo>
                  <a:pt x="1775" y="634"/>
                </a:lnTo>
                <a:lnTo>
                  <a:pt x="1776" y="634"/>
                </a:lnTo>
                <a:lnTo>
                  <a:pt x="1782" y="634"/>
                </a:lnTo>
                <a:lnTo>
                  <a:pt x="1786" y="634"/>
                </a:lnTo>
                <a:lnTo>
                  <a:pt x="1789" y="635"/>
                </a:lnTo>
                <a:lnTo>
                  <a:pt x="1791" y="636"/>
                </a:lnTo>
                <a:lnTo>
                  <a:pt x="1793" y="637"/>
                </a:lnTo>
                <a:lnTo>
                  <a:pt x="1794" y="637"/>
                </a:lnTo>
                <a:lnTo>
                  <a:pt x="1795" y="637"/>
                </a:lnTo>
                <a:lnTo>
                  <a:pt x="1797" y="638"/>
                </a:lnTo>
                <a:lnTo>
                  <a:pt x="1798" y="638"/>
                </a:lnTo>
                <a:lnTo>
                  <a:pt x="1799" y="639"/>
                </a:lnTo>
                <a:lnTo>
                  <a:pt x="1800" y="641"/>
                </a:lnTo>
                <a:lnTo>
                  <a:pt x="1802" y="644"/>
                </a:lnTo>
                <a:lnTo>
                  <a:pt x="1803" y="645"/>
                </a:lnTo>
                <a:lnTo>
                  <a:pt x="1803" y="646"/>
                </a:lnTo>
                <a:lnTo>
                  <a:pt x="1803" y="647"/>
                </a:lnTo>
                <a:lnTo>
                  <a:pt x="1803" y="649"/>
                </a:lnTo>
                <a:lnTo>
                  <a:pt x="1805" y="650"/>
                </a:lnTo>
                <a:lnTo>
                  <a:pt x="1805" y="651"/>
                </a:lnTo>
                <a:lnTo>
                  <a:pt x="1806" y="652"/>
                </a:lnTo>
                <a:lnTo>
                  <a:pt x="1807" y="654"/>
                </a:lnTo>
                <a:lnTo>
                  <a:pt x="1808" y="654"/>
                </a:lnTo>
                <a:lnTo>
                  <a:pt x="1808" y="655"/>
                </a:lnTo>
                <a:lnTo>
                  <a:pt x="1810" y="655"/>
                </a:lnTo>
                <a:lnTo>
                  <a:pt x="1817" y="655"/>
                </a:lnTo>
                <a:lnTo>
                  <a:pt x="1818" y="656"/>
                </a:lnTo>
                <a:lnTo>
                  <a:pt x="1819" y="656"/>
                </a:lnTo>
                <a:lnTo>
                  <a:pt x="1819" y="655"/>
                </a:lnTo>
                <a:lnTo>
                  <a:pt x="1820" y="656"/>
                </a:lnTo>
                <a:lnTo>
                  <a:pt x="1821" y="656"/>
                </a:lnTo>
                <a:lnTo>
                  <a:pt x="1821" y="655"/>
                </a:lnTo>
                <a:lnTo>
                  <a:pt x="1823" y="655"/>
                </a:lnTo>
                <a:lnTo>
                  <a:pt x="1824" y="655"/>
                </a:lnTo>
                <a:lnTo>
                  <a:pt x="1825" y="654"/>
                </a:lnTo>
                <a:lnTo>
                  <a:pt x="1825" y="653"/>
                </a:lnTo>
                <a:lnTo>
                  <a:pt x="1825" y="652"/>
                </a:lnTo>
                <a:lnTo>
                  <a:pt x="1825" y="651"/>
                </a:lnTo>
                <a:lnTo>
                  <a:pt x="1825" y="650"/>
                </a:lnTo>
                <a:lnTo>
                  <a:pt x="1826" y="650"/>
                </a:lnTo>
                <a:lnTo>
                  <a:pt x="1827" y="649"/>
                </a:lnTo>
                <a:lnTo>
                  <a:pt x="1828" y="649"/>
                </a:lnTo>
                <a:lnTo>
                  <a:pt x="1829" y="649"/>
                </a:lnTo>
                <a:lnTo>
                  <a:pt x="1831" y="649"/>
                </a:lnTo>
                <a:lnTo>
                  <a:pt x="1831" y="647"/>
                </a:lnTo>
                <a:lnTo>
                  <a:pt x="1832" y="647"/>
                </a:lnTo>
                <a:lnTo>
                  <a:pt x="1833" y="647"/>
                </a:lnTo>
                <a:lnTo>
                  <a:pt x="1833" y="646"/>
                </a:lnTo>
                <a:lnTo>
                  <a:pt x="1834" y="645"/>
                </a:lnTo>
                <a:lnTo>
                  <a:pt x="1835" y="645"/>
                </a:lnTo>
                <a:lnTo>
                  <a:pt x="1836" y="644"/>
                </a:lnTo>
                <a:lnTo>
                  <a:pt x="1837" y="643"/>
                </a:lnTo>
                <a:lnTo>
                  <a:pt x="1837" y="642"/>
                </a:lnTo>
                <a:lnTo>
                  <a:pt x="1837" y="641"/>
                </a:lnTo>
                <a:lnTo>
                  <a:pt x="1837" y="639"/>
                </a:lnTo>
                <a:lnTo>
                  <a:pt x="1836" y="639"/>
                </a:lnTo>
                <a:lnTo>
                  <a:pt x="1836" y="638"/>
                </a:lnTo>
                <a:lnTo>
                  <a:pt x="1836" y="637"/>
                </a:lnTo>
                <a:lnTo>
                  <a:pt x="1836" y="636"/>
                </a:lnTo>
                <a:lnTo>
                  <a:pt x="1836" y="635"/>
                </a:lnTo>
                <a:lnTo>
                  <a:pt x="1836" y="634"/>
                </a:lnTo>
                <a:lnTo>
                  <a:pt x="1837" y="634"/>
                </a:lnTo>
                <a:lnTo>
                  <a:pt x="1838" y="634"/>
                </a:lnTo>
                <a:lnTo>
                  <a:pt x="1838" y="633"/>
                </a:lnTo>
                <a:lnTo>
                  <a:pt x="1840" y="633"/>
                </a:lnTo>
                <a:lnTo>
                  <a:pt x="1841" y="633"/>
                </a:lnTo>
                <a:lnTo>
                  <a:pt x="1842" y="633"/>
                </a:lnTo>
                <a:lnTo>
                  <a:pt x="1843" y="633"/>
                </a:lnTo>
                <a:lnTo>
                  <a:pt x="1844" y="633"/>
                </a:lnTo>
                <a:lnTo>
                  <a:pt x="1845" y="633"/>
                </a:lnTo>
                <a:lnTo>
                  <a:pt x="1846" y="633"/>
                </a:lnTo>
                <a:lnTo>
                  <a:pt x="1848" y="631"/>
                </a:lnTo>
                <a:lnTo>
                  <a:pt x="1849" y="631"/>
                </a:lnTo>
                <a:lnTo>
                  <a:pt x="1850" y="631"/>
                </a:lnTo>
                <a:lnTo>
                  <a:pt x="1850" y="630"/>
                </a:lnTo>
                <a:lnTo>
                  <a:pt x="1851" y="630"/>
                </a:lnTo>
                <a:lnTo>
                  <a:pt x="1851" y="629"/>
                </a:lnTo>
                <a:lnTo>
                  <a:pt x="1852" y="629"/>
                </a:lnTo>
                <a:lnTo>
                  <a:pt x="1853" y="628"/>
                </a:lnTo>
                <a:lnTo>
                  <a:pt x="1853" y="627"/>
                </a:lnTo>
                <a:lnTo>
                  <a:pt x="1854" y="626"/>
                </a:lnTo>
                <a:lnTo>
                  <a:pt x="1854" y="625"/>
                </a:lnTo>
                <a:lnTo>
                  <a:pt x="1854" y="624"/>
                </a:lnTo>
                <a:lnTo>
                  <a:pt x="1854" y="622"/>
                </a:lnTo>
                <a:lnTo>
                  <a:pt x="1854" y="621"/>
                </a:lnTo>
                <a:lnTo>
                  <a:pt x="1854" y="620"/>
                </a:lnTo>
                <a:lnTo>
                  <a:pt x="1854" y="619"/>
                </a:lnTo>
                <a:lnTo>
                  <a:pt x="1854" y="618"/>
                </a:lnTo>
                <a:lnTo>
                  <a:pt x="1854" y="617"/>
                </a:lnTo>
                <a:lnTo>
                  <a:pt x="1854" y="616"/>
                </a:lnTo>
                <a:lnTo>
                  <a:pt x="1854" y="614"/>
                </a:lnTo>
                <a:lnTo>
                  <a:pt x="1854" y="613"/>
                </a:lnTo>
                <a:lnTo>
                  <a:pt x="1854" y="612"/>
                </a:lnTo>
                <a:lnTo>
                  <a:pt x="1854" y="611"/>
                </a:lnTo>
                <a:lnTo>
                  <a:pt x="1854" y="610"/>
                </a:lnTo>
                <a:lnTo>
                  <a:pt x="1854" y="609"/>
                </a:lnTo>
                <a:lnTo>
                  <a:pt x="1855" y="609"/>
                </a:lnTo>
                <a:lnTo>
                  <a:pt x="1855" y="608"/>
                </a:lnTo>
                <a:lnTo>
                  <a:pt x="1857" y="608"/>
                </a:lnTo>
                <a:lnTo>
                  <a:pt x="1857" y="606"/>
                </a:lnTo>
                <a:lnTo>
                  <a:pt x="1858" y="606"/>
                </a:lnTo>
                <a:lnTo>
                  <a:pt x="1858" y="605"/>
                </a:lnTo>
                <a:lnTo>
                  <a:pt x="1859" y="605"/>
                </a:lnTo>
                <a:lnTo>
                  <a:pt x="1859" y="604"/>
                </a:lnTo>
                <a:lnTo>
                  <a:pt x="1860" y="604"/>
                </a:lnTo>
                <a:lnTo>
                  <a:pt x="1860" y="603"/>
                </a:lnTo>
                <a:lnTo>
                  <a:pt x="1861" y="603"/>
                </a:lnTo>
                <a:lnTo>
                  <a:pt x="1861" y="602"/>
                </a:lnTo>
                <a:lnTo>
                  <a:pt x="1862" y="602"/>
                </a:lnTo>
                <a:lnTo>
                  <a:pt x="1862" y="601"/>
                </a:lnTo>
                <a:lnTo>
                  <a:pt x="1863" y="601"/>
                </a:lnTo>
                <a:lnTo>
                  <a:pt x="1864" y="601"/>
                </a:lnTo>
                <a:lnTo>
                  <a:pt x="1866" y="601"/>
                </a:lnTo>
                <a:lnTo>
                  <a:pt x="1867" y="601"/>
                </a:lnTo>
                <a:lnTo>
                  <a:pt x="1867" y="600"/>
                </a:lnTo>
                <a:lnTo>
                  <a:pt x="1868" y="600"/>
                </a:lnTo>
                <a:lnTo>
                  <a:pt x="1869" y="600"/>
                </a:lnTo>
                <a:lnTo>
                  <a:pt x="1870" y="600"/>
                </a:lnTo>
                <a:lnTo>
                  <a:pt x="1870" y="599"/>
                </a:lnTo>
                <a:lnTo>
                  <a:pt x="1871" y="599"/>
                </a:lnTo>
                <a:lnTo>
                  <a:pt x="1872" y="599"/>
                </a:lnTo>
                <a:lnTo>
                  <a:pt x="1874" y="597"/>
                </a:lnTo>
                <a:lnTo>
                  <a:pt x="1875" y="596"/>
                </a:lnTo>
                <a:lnTo>
                  <a:pt x="1876" y="596"/>
                </a:lnTo>
                <a:lnTo>
                  <a:pt x="1876" y="595"/>
                </a:lnTo>
                <a:lnTo>
                  <a:pt x="1877" y="595"/>
                </a:lnTo>
                <a:lnTo>
                  <a:pt x="1877" y="594"/>
                </a:lnTo>
                <a:lnTo>
                  <a:pt x="1878" y="594"/>
                </a:lnTo>
                <a:lnTo>
                  <a:pt x="1878" y="593"/>
                </a:lnTo>
                <a:lnTo>
                  <a:pt x="1878" y="592"/>
                </a:lnTo>
                <a:lnTo>
                  <a:pt x="1879" y="591"/>
                </a:lnTo>
                <a:lnTo>
                  <a:pt x="1879" y="589"/>
                </a:lnTo>
                <a:lnTo>
                  <a:pt x="1879" y="588"/>
                </a:lnTo>
                <a:lnTo>
                  <a:pt x="1880" y="588"/>
                </a:lnTo>
                <a:lnTo>
                  <a:pt x="1880" y="587"/>
                </a:lnTo>
                <a:lnTo>
                  <a:pt x="1880" y="586"/>
                </a:lnTo>
                <a:lnTo>
                  <a:pt x="1880" y="585"/>
                </a:lnTo>
                <a:lnTo>
                  <a:pt x="1880" y="584"/>
                </a:lnTo>
                <a:lnTo>
                  <a:pt x="1881" y="583"/>
                </a:lnTo>
                <a:lnTo>
                  <a:pt x="1881" y="582"/>
                </a:lnTo>
                <a:lnTo>
                  <a:pt x="1881" y="580"/>
                </a:lnTo>
                <a:lnTo>
                  <a:pt x="1883" y="579"/>
                </a:lnTo>
                <a:lnTo>
                  <a:pt x="1883" y="578"/>
                </a:lnTo>
                <a:lnTo>
                  <a:pt x="1884" y="578"/>
                </a:lnTo>
                <a:lnTo>
                  <a:pt x="1884" y="577"/>
                </a:lnTo>
                <a:lnTo>
                  <a:pt x="1885" y="577"/>
                </a:lnTo>
                <a:lnTo>
                  <a:pt x="1885" y="576"/>
                </a:lnTo>
                <a:lnTo>
                  <a:pt x="1886" y="576"/>
                </a:lnTo>
                <a:lnTo>
                  <a:pt x="1886" y="575"/>
                </a:lnTo>
                <a:lnTo>
                  <a:pt x="1887" y="575"/>
                </a:lnTo>
                <a:lnTo>
                  <a:pt x="1887" y="574"/>
                </a:lnTo>
                <a:lnTo>
                  <a:pt x="1888" y="574"/>
                </a:lnTo>
                <a:lnTo>
                  <a:pt x="1888" y="572"/>
                </a:lnTo>
                <a:lnTo>
                  <a:pt x="1889" y="572"/>
                </a:lnTo>
                <a:lnTo>
                  <a:pt x="1889" y="571"/>
                </a:lnTo>
                <a:lnTo>
                  <a:pt x="1890" y="571"/>
                </a:lnTo>
                <a:lnTo>
                  <a:pt x="1890" y="570"/>
                </a:lnTo>
                <a:lnTo>
                  <a:pt x="1890" y="569"/>
                </a:lnTo>
                <a:lnTo>
                  <a:pt x="1890" y="568"/>
                </a:lnTo>
                <a:lnTo>
                  <a:pt x="1890" y="567"/>
                </a:lnTo>
                <a:lnTo>
                  <a:pt x="1890" y="566"/>
                </a:lnTo>
                <a:lnTo>
                  <a:pt x="1892" y="566"/>
                </a:lnTo>
                <a:lnTo>
                  <a:pt x="1892" y="564"/>
                </a:lnTo>
                <a:lnTo>
                  <a:pt x="1892" y="563"/>
                </a:lnTo>
                <a:lnTo>
                  <a:pt x="1890" y="562"/>
                </a:lnTo>
                <a:lnTo>
                  <a:pt x="1890" y="561"/>
                </a:lnTo>
                <a:lnTo>
                  <a:pt x="1890" y="558"/>
                </a:lnTo>
                <a:lnTo>
                  <a:pt x="1889" y="557"/>
                </a:lnTo>
                <a:lnTo>
                  <a:pt x="1888" y="557"/>
                </a:lnTo>
                <a:lnTo>
                  <a:pt x="1887" y="557"/>
                </a:lnTo>
                <a:lnTo>
                  <a:pt x="1886" y="555"/>
                </a:lnTo>
                <a:lnTo>
                  <a:pt x="1885" y="555"/>
                </a:lnTo>
                <a:lnTo>
                  <a:pt x="1884" y="554"/>
                </a:lnTo>
                <a:lnTo>
                  <a:pt x="1883" y="554"/>
                </a:lnTo>
                <a:lnTo>
                  <a:pt x="1883" y="553"/>
                </a:lnTo>
                <a:lnTo>
                  <a:pt x="1881" y="552"/>
                </a:lnTo>
                <a:lnTo>
                  <a:pt x="1881" y="551"/>
                </a:lnTo>
                <a:lnTo>
                  <a:pt x="1881" y="550"/>
                </a:lnTo>
                <a:lnTo>
                  <a:pt x="1883" y="550"/>
                </a:lnTo>
                <a:lnTo>
                  <a:pt x="1883" y="549"/>
                </a:lnTo>
                <a:lnTo>
                  <a:pt x="1884" y="547"/>
                </a:lnTo>
                <a:lnTo>
                  <a:pt x="1884" y="546"/>
                </a:lnTo>
                <a:lnTo>
                  <a:pt x="1885" y="546"/>
                </a:lnTo>
                <a:lnTo>
                  <a:pt x="1885" y="545"/>
                </a:lnTo>
                <a:lnTo>
                  <a:pt x="1886" y="545"/>
                </a:lnTo>
                <a:lnTo>
                  <a:pt x="1886" y="544"/>
                </a:lnTo>
                <a:lnTo>
                  <a:pt x="1886" y="543"/>
                </a:lnTo>
                <a:lnTo>
                  <a:pt x="1886" y="542"/>
                </a:lnTo>
                <a:lnTo>
                  <a:pt x="1886" y="541"/>
                </a:lnTo>
                <a:lnTo>
                  <a:pt x="1886" y="539"/>
                </a:lnTo>
                <a:lnTo>
                  <a:pt x="1887" y="538"/>
                </a:lnTo>
                <a:lnTo>
                  <a:pt x="1887" y="537"/>
                </a:lnTo>
                <a:lnTo>
                  <a:pt x="1887" y="536"/>
                </a:lnTo>
                <a:lnTo>
                  <a:pt x="1887" y="535"/>
                </a:lnTo>
                <a:lnTo>
                  <a:pt x="1887" y="534"/>
                </a:lnTo>
                <a:lnTo>
                  <a:pt x="1887" y="533"/>
                </a:lnTo>
                <a:lnTo>
                  <a:pt x="1887" y="532"/>
                </a:lnTo>
                <a:lnTo>
                  <a:pt x="1888" y="530"/>
                </a:lnTo>
                <a:lnTo>
                  <a:pt x="1888" y="529"/>
                </a:lnTo>
                <a:lnTo>
                  <a:pt x="1888" y="528"/>
                </a:lnTo>
                <a:lnTo>
                  <a:pt x="1888" y="527"/>
                </a:lnTo>
                <a:lnTo>
                  <a:pt x="1888" y="526"/>
                </a:lnTo>
                <a:lnTo>
                  <a:pt x="1888" y="525"/>
                </a:lnTo>
                <a:lnTo>
                  <a:pt x="1888" y="524"/>
                </a:lnTo>
                <a:lnTo>
                  <a:pt x="1888" y="521"/>
                </a:lnTo>
                <a:lnTo>
                  <a:pt x="1889" y="520"/>
                </a:lnTo>
                <a:lnTo>
                  <a:pt x="1889" y="519"/>
                </a:lnTo>
                <a:lnTo>
                  <a:pt x="1890" y="519"/>
                </a:lnTo>
                <a:lnTo>
                  <a:pt x="1890" y="518"/>
                </a:lnTo>
                <a:lnTo>
                  <a:pt x="1892" y="517"/>
                </a:lnTo>
                <a:lnTo>
                  <a:pt x="1892" y="516"/>
                </a:lnTo>
                <a:lnTo>
                  <a:pt x="1893" y="516"/>
                </a:lnTo>
                <a:lnTo>
                  <a:pt x="1894" y="516"/>
                </a:lnTo>
                <a:lnTo>
                  <a:pt x="1895" y="514"/>
                </a:lnTo>
                <a:lnTo>
                  <a:pt x="1896" y="514"/>
                </a:lnTo>
                <a:lnTo>
                  <a:pt x="1897" y="513"/>
                </a:lnTo>
                <a:lnTo>
                  <a:pt x="1898" y="513"/>
                </a:lnTo>
                <a:lnTo>
                  <a:pt x="1898" y="512"/>
                </a:lnTo>
                <a:lnTo>
                  <a:pt x="1900" y="512"/>
                </a:lnTo>
                <a:lnTo>
                  <a:pt x="1900" y="511"/>
                </a:lnTo>
                <a:lnTo>
                  <a:pt x="1900" y="510"/>
                </a:lnTo>
                <a:lnTo>
                  <a:pt x="1901" y="509"/>
                </a:lnTo>
                <a:lnTo>
                  <a:pt x="1901" y="508"/>
                </a:lnTo>
                <a:lnTo>
                  <a:pt x="1900" y="507"/>
                </a:lnTo>
                <a:lnTo>
                  <a:pt x="1900" y="505"/>
                </a:lnTo>
                <a:lnTo>
                  <a:pt x="1900" y="504"/>
                </a:lnTo>
                <a:lnTo>
                  <a:pt x="1900" y="503"/>
                </a:lnTo>
                <a:lnTo>
                  <a:pt x="1900" y="502"/>
                </a:lnTo>
                <a:lnTo>
                  <a:pt x="1900" y="501"/>
                </a:lnTo>
                <a:lnTo>
                  <a:pt x="1900" y="500"/>
                </a:lnTo>
                <a:lnTo>
                  <a:pt x="1900" y="499"/>
                </a:lnTo>
                <a:lnTo>
                  <a:pt x="1900" y="497"/>
                </a:lnTo>
                <a:lnTo>
                  <a:pt x="1898" y="496"/>
                </a:lnTo>
                <a:lnTo>
                  <a:pt x="1898" y="495"/>
                </a:lnTo>
                <a:lnTo>
                  <a:pt x="1898" y="494"/>
                </a:lnTo>
                <a:lnTo>
                  <a:pt x="1897" y="494"/>
                </a:lnTo>
                <a:lnTo>
                  <a:pt x="1897" y="493"/>
                </a:lnTo>
                <a:lnTo>
                  <a:pt x="1897" y="492"/>
                </a:lnTo>
                <a:lnTo>
                  <a:pt x="1897" y="491"/>
                </a:lnTo>
                <a:lnTo>
                  <a:pt x="1897" y="490"/>
                </a:lnTo>
                <a:lnTo>
                  <a:pt x="1897" y="488"/>
                </a:lnTo>
                <a:lnTo>
                  <a:pt x="1897" y="487"/>
                </a:lnTo>
                <a:lnTo>
                  <a:pt x="1897" y="486"/>
                </a:lnTo>
                <a:lnTo>
                  <a:pt x="1897" y="485"/>
                </a:lnTo>
                <a:lnTo>
                  <a:pt x="1897" y="484"/>
                </a:lnTo>
                <a:lnTo>
                  <a:pt x="1897" y="483"/>
                </a:lnTo>
                <a:lnTo>
                  <a:pt x="1897" y="482"/>
                </a:lnTo>
                <a:lnTo>
                  <a:pt x="1896" y="480"/>
                </a:lnTo>
                <a:lnTo>
                  <a:pt x="1896" y="479"/>
                </a:lnTo>
                <a:lnTo>
                  <a:pt x="1896" y="478"/>
                </a:lnTo>
                <a:lnTo>
                  <a:pt x="1895" y="477"/>
                </a:lnTo>
                <a:lnTo>
                  <a:pt x="1895" y="476"/>
                </a:lnTo>
                <a:lnTo>
                  <a:pt x="1895" y="475"/>
                </a:lnTo>
                <a:lnTo>
                  <a:pt x="1894" y="474"/>
                </a:lnTo>
                <a:lnTo>
                  <a:pt x="1893" y="474"/>
                </a:lnTo>
                <a:lnTo>
                  <a:pt x="1893" y="472"/>
                </a:lnTo>
                <a:lnTo>
                  <a:pt x="1892" y="472"/>
                </a:lnTo>
                <a:lnTo>
                  <a:pt x="1892" y="471"/>
                </a:lnTo>
                <a:lnTo>
                  <a:pt x="1890" y="471"/>
                </a:lnTo>
                <a:lnTo>
                  <a:pt x="1890" y="470"/>
                </a:lnTo>
                <a:lnTo>
                  <a:pt x="1889" y="470"/>
                </a:lnTo>
                <a:lnTo>
                  <a:pt x="1888" y="470"/>
                </a:lnTo>
                <a:lnTo>
                  <a:pt x="1888" y="469"/>
                </a:lnTo>
                <a:lnTo>
                  <a:pt x="1888" y="468"/>
                </a:lnTo>
                <a:lnTo>
                  <a:pt x="1888" y="467"/>
                </a:lnTo>
                <a:lnTo>
                  <a:pt x="1889" y="463"/>
                </a:lnTo>
                <a:lnTo>
                  <a:pt x="1889" y="462"/>
                </a:lnTo>
                <a:lnTo>
                  <a:pt x="1889" y="461"/>
                </a:lnTo>
                <a:lnTo>
                  <a:pt x="1889" y="460"/>
                </a:lnTo>
                <a:lnTo>
                  <a:pt x="1889" y="459"/>
                </a:lnTo>
                <a:lnTo>
                  <a:pt x="1889" y="458"/>
                </a:lnTo>
                <a:lnTo>
                  <a:pt x="1889" y="457"/>
                </a:lnTo>
                <a:lnTo>
                  <a:pt x="1889" y="455"/>
                </a:lnTo>
                <a:lnTo>
                  <a:pt x="1890" y="455"/>
                </a:lnTo>
                <a:lnTo>
                  <a:pt x="1890" y="454"/>
                </a:lnTo>
                <a:lnTo>
                  <a:pt x="1890" y="453"/>
                </a:lnTo>
                <a:lnTo>
                  <a:pt x="1892" y="453"/>
                </a:lnTo>
                <a:lnTo>
                  <a:pt x="1892" y="452"/>
                </a:lnTo>
                <a:lnTo>
                  <a:pt x="1892" y="451"/>
                </a:lnTo>
                <a:lnTo>
                  <a:pt x="1893" y="450"/>
                </a:lnTo>
                <a:lnTo>
                  <a:pt x="1893" y="449"/>
                </a:lnTo>
                <a:lnTo>
                  <a:pt x="1893" y="447"/>
                </a:lnTo>
                <a:lnTo>
                  <a:pt x="1893" y="446"/>
                </a:lnTo>
                <a:lnTo>
                  <a:pt x="1894" y="446"/>
                </a:lnTo>
                <a:lnTo>
                  <a:pt x="1894" y="445"/>
                </a:lnTo>
                <a:lnTo>
                  <a:pt x="1894" y="444"/>
                </a:lnTo>
                <a:lnTo>
                  <a:pt x="1895" y="444"/>
                </a:lnTo>
                <a:lnTo>
                  <a:pt x="1894" y="443"/>
                </a:lnTo>
                <a:lnTo>
                  <a:pt x="1894" y="442"/>
                </a:lnTo>
                <a:lnTo>
                  <a:pt x="1894" y="441"/>
                </a:lnTo>
                <a:lnTo>
                  <a:pt x="1894" y="440"/>
                </a:lnTo>
                <a:lnTo>
                  <a:pt x="1894" y="438"/>
                </a:lnTo>
                <a:lnTo>
                  <a:pt x="1893" y="437"/>
                </a:lnTo>
                <a:lnTo>
                  <a:pt x="1893" y="436"/>
                </a:lnTo>
                <a:lnTo>
                  <a:pt x="1893" y="435"/>
                </a:lnTo>
                <a:lnTo>
                  <a:pt x="1892" y="435"/>
                </a:lnTo>
                <a:lnTo>
                  <a:pt x="1892" y="434"/>
                </a:lnTo>
                <a:lnTo>
                  <a:pt x="1892" y="433"/>
                </a:lnTo>
                <a:lnTo>
                  <a:pt x="1892" y="432"/>
                </a:lnTo>
                <a:lnTo>
                  <a:pt x="1892" y="430"/>
                </a:lnTo>
                <a:lnTo>
                  <a:pt x="1890" y="429"/>
                </a:lnTo>
                <a:lnTo>
                  <a:pt x="1890" y="428"/>
                </a:lnTo>
                <a:lnTo>
                  <a:pt x="1890" y="427"/>
                </a:lnTo>
                <a:lnTo>
                  <a:pt x="1889" y="427"/>
                </a:lnTo>
                <a:lnTo>
                  <a:pt x="1889" y="426"/>
                </a:lnTo>
                <a:lnTo>
                  <a:pt x="1888" y="426"/>
                </a:lnTo>
                <a:lnTo>
                  <a:pt x="1888" y="425"/>
                </a:lnTo>
                <a:lnTo>
                  <a:pt x="1887" y="425"/>
                </a:lnTo>
                <a:lnTo>
                  <a:pt x="1886" y="425"/>
                </a:lnTo>
                <a:lnTo>
                  <a:pt x="1886" y="424"/>
                </a:lnTo>
                <a:lnTo>
                  <a:pt x="1886" y="423"/>
                </a:lnTo>
                <a:lnTo>
                  <a:pt x="1886" y="421"/>
                </a:lnTo>
                <a:lnTo>
                  <a:pt x="1886" y="420"/>
                </a:lnTo>
                <a:lnTo>
                  <a:pt x="1886" y="419"/>
                </a:lnTo>
                <a:lnTo>
                  <a:pt x="1885" y="413"/>
                </a:lnTo>
                <a:lnTo>
                  <a:pt x="1885" y="412"/>
                </a:lnTo>
                <a:lnTo>
                  <a:pt x="1885" y="411"/>
                </a:lnTo>
                <a:lnTo>
                  <a:pt x="1885" y="410"/>
                </a:lnTo>
                <a:lnTo>
                  <a:pt x="1886" y="409"/>
                </a:lnTo>
                <a:lnTo>
                  <a:pt x="1887" y="409"/>
                </a:lnTo>
                <a:lnTo>
                  <a:pt x="1888" y="407"/>
                </a:lnTo>
                <a:lnTo>
                  <a:pt x="1889" y="407"/>
                </a:lnTo>
                <a:lnTo>
                  <a:pt x="1890" y="407"/>
                </a:lnTo>
                <a:lnTo>
                  <a:pt x="1890" y="405"/>
                </a:lnTo>
                <a:lnTo>
                  <a:pt x="1892" y="405"/>
                </a:lnTo>
                <a:lnTo>
                  <a:pt x="1892" y="404"/>
                </a:lnTo>
                <a:lnTo>
                  <a:pt x="1893" y="404"/>
                </a:lnTo>
                <a:lnTo>
                  <a:pt x="1894" y="403"/>
                </a:lnTo>
                <a:lnTo>
                  <a:pt x="1894" y="402"/>
                </a:lnTo>
                <a:lnTo>
                  <a:pt x="1894" y="401"/>
                </a:lnTo>
                <a:lnTo>
                  <a:pt x="1895" y="401"/>
                </a:lnTo>
                <a:lnTo>
                  <a:pt x="1896" y="401"/>
                </a:lnTo>
                <a:lnTo>
                  <a:pt x="1896" y="400"/>
                </a:lnTo>
                <a:lnTo>
                  <a:pt x="1897" y="400"/>
                </a:lnTo>
                <a:lnTo>
                  <a:pt x="1897" y="399"/>
                </a:lnTo>
                <a:lnTo>
                  <a:pt x="1898" y="399"/>
                </a:lnTo>
                <a:lnTo>
                  <a:pt x="1900" y="399"/>
                </a:lnTo>
                <a:lnTo>
                  <a:pt x="1901" y="399"/>
                </a:lnTo>
                <a:lnTo>
                  <a:pt x="1902" y="399"/>
                </a:lnTo>
                <a:lnTo>
                  <a:pt x="1903" y="399"/>
                </a:lnTo>
                <a:lnTo>
                  <a:pt x="1904" y="399"/>
                </a:lnTo>
                <a:lnTo>
                  <a:pt x="1904" y="398"/>
                </a:lnTo>
                <a:lnTo>
                  <a:pt x="1905" y="398"/>
                </a:lnTo>
                <a:lnTo>
                  <a:pt x="1905" y="396"/>
                </a:lnTo>
                <a:lnTo>
                  <a:pt x="1906" y="395"/>
                </a:lnTo>
                <a:lnTo>
                  <a:pt x="1906" y="394"/>
                </a:lnTo>
                <a:lnTo>
                  <a:pt x="1907" y="394"/>
                </a:lnTo>
                <a:lnTo>
                  <a:pt x="1907" y="393"/>
                </a:lnTo>
                <a:lnTo>
                  <a:pt x="1907" y="391"/>
                </a:lnTo>
                <a:lnTo>
                  <a:pt x="1907" y="390"/>
                </a:lnTo>
                <a:lnTo>
                  <a:pt x="1907" y="387"/>
                </a:lnTo>
                <a:lnTo>
                  <a:pt x="1906" y="386"/>
                </a:lnTo>
                <a:lnTo>
                  <a:pt x="1905" y="386"/>
                </a:lnTo>
                <a:lnTo>
                  <a:pt x="1904" y="385"/>
                </a:lnTo>
                <a:lnTo>
                  <a:pt x="1901" y="384"/>
                </a:lnTo>
                <a:lnTo>
                  <a:pt x="1900" y="383"/>
                </a:lnTo>
                <a:lnTo>
                  <a:pt x="1897" y="380"/>
                </a:lnTo>
                <a:lnTo>
                  <a:pt x="1896" y="379"/>
                </a:lnTo>
                <a:lnTo>
                  <a:pt x="1896" y="378"/>
                </a:lnTo>
                <a:lnTo>
                  <a:pt x="1896" y="377"/>
                </a:lnTo>
                <a:lnTo>
                  <a:pt x="1896" y="375"/>
                </a:lnTo>
                <a:lnTo>
                  <a:pt x="1897" y="374"/>
                </a:lnTo>
                <a:lnTo>
                  <a:pt x="1898" y="374"/>
                </a:lnTo>
                <a:lnTo>
                  <a:pt x="1900" y="374"/>
                </a:lnTo>
                <a:lnTo>
                  <a:pt x="1901" y="374"/>
                </a:lnTo>
                <a:lnTo>
                  <a:pt x="1902" y="374"/>
                </a:lnTo>
                <a:lnTo>
                  <a:pt x="1904" y="374"/>
                </a:lnTo>
                <a:lnTo>
                  <a:pt x="1905" y="374"/>
                </a:lnTo>
                <a:lnTo>
                  <a:pt x="1906" y="373"/>
                </a:lnTo>
                <a:lnTo>
                  <a:pt x="1907" y="373"/>
                </a:lnTo>
                <a:lnTo>
                  <a:pt x="1909" y="373"/>
                </a:lnTo>
                <a:lnTo>
                  <a:pt x="1911" y="371"/>
                </a:lnTo>
                <a:lnTo>
                  <a:pt x="1911" y="370"/>
                </a:lnTo>
                <a:lnTo>
                  <a:pt x="1912" y="370"/>
                </a:lnTo>
                <a:lnTo>
                  <a:pt x="1913" y="369"/>
                </a:lnTo>
                <a:lnTo>
                  <a:pt x="1913" y="366"/>
                </a:lnTo>
                <a:lnTo>
                  <a:pt x="1912" y="365"/>
                </a:lnTo>
                <a:lnTo>
                  <a:pt x="1912" y="363"/>
                </a:lnTo>
                <a:lnTo>
                  <a:pt x="1911" y="363"/>
                </a:lnTo>
                <a:lnTo>
                  <a:pt x="1910" y="362"/>
                </a:lnTo>
                <a:lnTo>
                  <a:pt x="1909" y="361"/>
                </a:lnTo>
                <a:lnTo>
                  <a:pt x="1909" y="360"/>
                </a:lnTo>
                <a:lnTo>
                  <a:pt x="1909" y="359"/>
                </a:lnTo>
                <a:lnTo>
                  <a:pt x="1909" y="358"/>
                </a:lnTo>
                <a:lnTo>
                  <a:pt x="1909" y="357"/>
                </a:lnTo>
                <a:lnTo>
                  <a:pt x="1910" y="355"/>
                </a:lnTo>
                <a:lnTo>
                  <a:pt x="1910" y="354"/>
                </a:lnTo>
                <a:lnTo>
                  <a:pt x="1911" y="353"/>
                </a:lnTo>
                <a:lnTo>
                  <a:pt x="1911" y="352"/>
                </a:lnTo>
                <a:lnTo>
                  <a:pt x="1912" y="351"/>
                </a:lnTo>
                <a:lnTo>
                  <a:pt x="1913" y="350"/>
                </a:lnTo>
                <a:lnTo>
                  <a:pt x="1914" y="349"/>
                </a:lnTo>
                <a:lnTo>
                  <a:pt x="1914" y="348"/>
                </a:lnTo>
                <a:lnTo>
                  <a:pt x="1915" y="348"/>
                </a:lnTo>
                <a:lnTo>
                  <a:pt x="1917" y="346"/>
                </a:lnTo>
                <a:lnTo>
                  <a:pt x="1918" y="345"/>
                </a:lnTo>
                <a:lnTo>
                  <a:pt x="1919" y="345"/>
                </a:lnTo>
                <a:lnTo>
                  <a:pt x="1919" y="344"/>
                </a:lnTo>
                <a:lnTo>
                  <a:pt x="1920" y="343"/>
                </a:lnTo>
                <a:lnTo>
                  <a:pt x="1922" y="341"/>
                </a:lnTo>
                <a:lnTo>
                  <a:pt x="1926" y="335"/>
                </a:lnTo>
                <a:lnTo>
                  <a:pt x="1928" y="334"/>
                </a:lnTo>
                <a:lnTo>
                  <a:pt x="1928" y="333"/>
                </a:lnTo>
                <a:lnTo>
                  <a:pt x="1929" y="332"/>
                </a:lnTo>
                <a:lnTo>
                  <a:pt x="1930" y="331"/>
                </a:lnTo>
                <a:lnTo>
                  <a:pt x="1931" y="329"/>
                </a:lnTo>
                <a:lnTo>
                  <a:pt x="1935" y="325"/>
                </a:lnTo>
                <a:lnTo>
                  <a:pt x="1936" y="324"/>
                </a:lnTo>
                <a:lnTo>
                  <a:pt x="1937" y="324"/>
                </a:lnTo>
                <a:lnTo>
                  <a:pt x="1937" y="323"/>
                </a:lnTo>
                <a:lnTo>
                  <a:pt x="1941" y="318"/>
                </a:lnTo>
                <a:lnTo>
                  <a:pt x="1943" y="318"/>
                </a:lnTo>
                <a:lnTo>
                  <a:pt x="1943" y="317"/>
                </a:lnTo>
                <a:lnTo>
                  <a:pt x="1944" y="316"/>
                </a:lnTo>
                <a:lnTo>
                  <a:pt x="1945" y="315"/>
                </a:lnTo>
                <a:lnTo>
                  <a:pt x="1946" y="315"/>
                </a:lnTo>
                <a:lnTo>
                  <a:pt x="1955" y="304"/>
                </a:lnTo>
                <a:lnTo>
                  <a:pt x="1956" y="304"/>
                </a:lnTo>
                <a:lnTo>
                  <a:pt x="1984" y="275"/>
                </a:lnTo>
                <a:lnTo>
                  <a:pt x="1986" y="274"/>
                </a:lnTo>
                <a:lnTo>
                  <a:pt x="1989" y="270"/>
                </a:lnTo>
                <a:lnTo>
                  <a:pt x="1990" y="269"/>
                </a:lnTo>
                <a:lnTo>
                  <a:pt x="1992" y="268"/>
                </a:lnTo>
                <a:lnTo>
                  <a:pt x="1993" y="266"/>
                </a:lnTo>
                <a:lnTo>
                  <a:pt x="2005" y="254"/>
                </a:lnTo>
                <a:lnTo>
                  <a:pt x="2008" y="251"/>
                </a:lnTo>
                <a:lnTo>
                  <a:pt x="2009" y="250"/>
                </a:lnTo>
                <a:lnTo>
                  <a:pt x="2012" y="248"/>
                </a:lnTo>
                <a:lnTo>
                  <a:pt x="2013" y="246"/>
                </a:lnTo>
                <a:lnTo>
                  <a:pt x="2017" y="243"/>
                </a:lnTo>
                <a:lnTo>
                  <a:pt x="2027" y="232"/>
                </a:lnTo>
                <a:lnTo>
                  <a:pt x="2030" y="229"/>
                </a:lnTo>
                <a:lnTo>
                  <a:pt x="2034" y="226"/>
                </a:lnTo>
                <a:lnTo>
                  <a:pt x="2038" y="223"/>
                </a:lnTo>
                <a:lnTo>
                  <a:pt x="2047" y="212"/>
                </a:lnTo>
                <a:lnTo>
                  <a:pt x="2050" y="209"/>
                </a:lnTo>
                <a:lnTo>
                  <a:pt x="2053" y="207"/>
                </a:lnTo>
                <a:lnTo>
                  <a:pt x="2056" y="203"/>
                </a:lnTo>
                <a:lnTo>
                  <a:pt x="2060" y="199"/>
                </a:lnTo>
                <a:lnTo>
                  <a:pt x="2062" y="196"/>
                </a:lnTo>
                <a:lnTo>
                  <a:pt x="2064" y="195"/>
                </a:lnTo>
                <a:lnTo>
                  <a:pt x="2067" y="192"/>
                </a:lnTo>
                <a:lnTo>
                  <a:pt x="2068" y="191"/>
                </a:lnTo>
                <a:lnTo>
                  <a:pt x="2078" y="181"/>
                </a:lnTo>
                <a:lnTo>
                  <a:pt x="2109" y="149"/>
                </a:lnTo>
                <a:lnTo>
                  <a:pt x="2119" y="139"/>
                </a:lnTo>
                <a:lnTo>
                  <a:pt x="2121" y="136"/>
                </a:lnTo>
                <a:lnTo>
                  <a:pt x="2127" y="131"/>
                </a:lnTo>
                <a:lnTo>
                  <a:pt x="2128" y="129"/>
                </a:lnTo>
                <a:lnTo>
                  <a:pt x="2129" y="128"/>
                </a:lnTo>
                <a:lnTo>
                  <a:pt x="2130" y="128"/>
                </a:lnTo>
                <a:lnTo>
                  <a:pt x="2133" y="125"/>
                </a:lnTo>
                <a:lnTo>
                  <a:pt x="2134" y="124"/>
                </a:lnTo>
                <a:lnTo>
                  <a:pt x="2139" y="118"/>
                </a:lnTo>
                <a:lnTo>
                  <a:pt x="2142" y="116"/>
                </a:lnTo>
                <a:lnTo>
                  <a:pt x="2146" y="111"/>
                </a:lnTo>
                <a:lnTo>
                  <a:pt x="2147" y="110"/>
                </a:lnTo>
                <a:lnTo>
                  <a:pt x="2148" y="110"/>
                </a:lnTo>
                <a:lnTo>
                  <a:pt x="2155" y="102"/>
                </a:lnTo>
                <a:lnTo>
                  <a:pt x="2161" y="97"/>
                </a:lnTo>
                <a:lnTo>
                  <a:pt x="2162" y="95"/>
                </a:lnTo>
                <a:lnTo>
                  <a:pt x="2164" y="93"/>
                </a:lnTo>
                <a:lnTo>
                  <a:pt x="2172" y="85"/>
                </a:lnTo>
                <a:lnTo>
                  <a:pt x="2174" y="83"/>
                </a:lnTo>
                <a:lnTo>
                  <a:pt x="2181" y="76"/>
                </a:lnTo>
                <a:lnTo>
                  <a:pt x="2187" y="70"/>
                </a:lnTo>
                <a:lnTo>
                  <a:pt x="2194" y="64"/>
                </a:lnTo>
                <a:lnTo>
                  <a:pt x="2225" y="32"/>
                </a:lnTo>
                <a:lnTo>
                  <a:pt x="2237" y="20"/>
                </a:lnTo>
                <a:lnTo>
                  <a:pt x="2237" y="19"/>
                </a:lnTo>
                <a:lnTo>
                  <a:pt x="2238" y="19"/>
                </a:lnTo>
                <a:lnTo>
                  <a:pt x="2241" y="16"/>
                </a:lnTo>
                <a:lnTo>
                  <a:pt x="2241" y="15"/>
                </a:lnTo>
                <a:lnTo>
                  <a:pt x="2252" y="3"/>
                </a:lnTo>
                <a:lnTo>
                  <a:pt x="2255" y="1"/>
                </a:lnTo>
                <a:lnTo>
                  <a:pt x="2257" y="0"/>
                </a:lnTo>
                <a:lnTo>
                  <a:pt x="2258" y="1"/>
                </a:lnTo>
                <a:lnTo>
                  <a:pt x="2259" y="2"/>
                </a:lnTo>
                <a:lnTo>
                  <a:pt x="2259" y="3"/>
                </a:lnTo>
                <a:lnTo>
                  <a:pt x="2260" y="3"/>
                </a:lnTo>
                <a:lnTo>
                  <a:pt x="2261" y="5"/>
                </a:lnTo>
                <a:lnTo>
                  <a:pt x="2263" y="5"/>
                </a:lnTo>
                <a:lnTo>
                  <a:pt x="2264" y="5"/>
                </a:lnTo>
                <a:lnTo>
                  <a:pt x="2265" y="5"/>
                </a:lnTo>
                <a:lnTo>
                  <a:pt x="2266" y="6"/>
                </a:lnTo>
                <a:lnTo>
                  <a:pt x="2266" y="7"/>
                </a:lnTo>
                <a:lnTo>
                  <a:pt x="2268" y="8"/>
                </a:lnTo>
                <a:lnTo>
                  <a:pt x="2271" y="9"/>
                </a:lnTo>
                <a:lnTo>
                  <a:pt x="2274" y="13"/>
                </a:lnTo>
                <a:lnTo>
                  <a:pt x="2276" y="15"/>
                </a:lnTo>
                <a:lnTo>
                  <a:pt x="2278" y="17"/>
                </a:lnTo>
                <a:lnTo>
                  <a:pt x="2278" y="18"/>
                </a:lnTo>
                <a:lnTo>
                  <a:pt x="2280" y="20"/>
                </a:lnTo>
                <a:lnTo>
                  <a:pt x="2281" y="22"/>
                </a:lnTo>
                <a:lnTo>
                  <a:pt x="2282" y="23"/>
                </a:lnTo>
                <a:lnTo>
                  <a:pt x="2283" y="22"/>
                </a:lnTo>
                <a:lnTo>
                  <a:pt x="2283" y="23"/>
                </a:lnTo>
                <a:lnTo>
                  <a:pt x="2284" y="23"/>
                </a:lnTo>
                <a:lnTo>
                  <a:pt x="2284" y="24"/>
                </a:lnTo>
                <a:lnTo>
                  <a:pt x="2285" y="24"/>
                </a:lnTo>
                <a:lnTo>
                  <a:pt x="2293" y="26"/>
                </a:lnTo>
                <a:lnTo>
                  <a:pt x="2294" y="28"/>
                </a:lnTo>
                <a:lnTo>
                  <a:pt x="2297" y="27"/>
                </a:lnTo>
                <a:lnTo>
                  <a:pt x="2298" y="28"/>
                </a:lnTo>
                <a:lnTo>
                  <a:pt x="2299" y="28"/>
                </a:lnTo>
                <a:lnTo>
                  <a:pt x="2301" y="27"/>
                </a:lnTo>
                <a:lnTo>
                  <a:pt x="2303" y="30"/>
                </a:lnTo>
                <a:lnTo>
                  <a:pt x="2303" y="31"/>
                </a:lnTo>
                <a:lnTo>
                  <a:pt x="2304" y="31"/>
                </a:lnTo>
                <a:lnTo>
                  <a:pt x="2306" y="31"/>
                </a:lnTo>
                <a:lnTo>
                  <a:pt x="2307" y="34"/>
                </a:lnTo>
                <a:lnTo>
                  <a:pt x="2309" y="36"/>
                </a:lnTo>
                <a:lnTo>
                  <a:pt x="2310" y="40"/>
                </a:lnTo>
                <a:lnTo>
                  <a:pt x="2311" y="43"/>
                </a:lnTo>
                <a:lnTo>
                  <a:pt x="2314" y="43"/>
                </a:lnTo>
                <a:lnTo>
                  <a:pt x="2314" y="41"/>
                </a:lnTo>
                <a:lnTo>
                  <a:pt x="2316" y="40"/>
                </a:lnTo>
                <a:lnTo>
                  <a:pt x="2319" y="40"/>
                </a:lnTo>
                <a:lnTo>
                  <a:pt x="2320" y="41"/>
                </a:lnTo>
                <a:lnTo>
                  <a:pt x="2324" y="41"/>
                </a:lnTo>
                <a:lnTo>
                  <a:pt x="2326" y="41"/>
                </a:lnTo>
                <a:lnTo>
                  <a:pt x="2327" y="41"/>
                </a:lnTo>
                <a:lnTo>
                  <a:pt x="2328" y="39"/>
                </a:lnTo>
                <a:lnTo>
                  <a:pt x="2329" y="37"/>
                </a:lnTo>
                <a:lnTo>
                  <a:pt x="2329" y="36"/>
                </a:lnTo>
                <a:lnTo>
                  <a:pt x="2330" y="35"/>
                </a:lnTo>
                <a:lnTo>
                  <a:pt x="2332" y="34"/>
                </a:lnTo>
                <a:lnTo>
                  <a:pt x="2334" y="34"/>
                </a:lnTo>
                <a:lnTo>
                  <a:pt x="2335" y="34"/>
                </a:lnTo>
                <a:lnTo>
                  <a:pt x="2336" y="34"/>
                </a:lnTo>
                <a:lnTo>
                  <a:pt x="2337" y="32"/>
                </a:lnTo>
                <a:lnTo>
                  <a:pt x="2338" y="31"/>
                </a:lnTo>
                <a:lnTo>
                  <a:pt x="2340" y="30"/>
                </a:lnTo>
                <a:lnTo>
                  <a:pt x="2342" y="31"/>
                </a:lnTo>
                <a:lnTo>
                  <a:pt x="2343" y="31"/>
                </a:lnTo>
                <a:lnTo>
                  <a:pt x="2345" y="31"/>
                </a:lnTo>
                <a:lnTo>
                  <a:pt x="2346" y="31"/>
                </a:lnTo>
                <a:lnTo>
                  <a:pt x="2347" y="33"/>
                </a:lnTo>
                <a:lnTo>
                  <a:pt x="2347" y="34"/>
                </a:lnTo>
                <a:lnTo>
                  <a:pt x="2349" y="35"/>
                </a:lnTo>
                <a:lnTo>
                  <a:pt x="2350" y="35"/>
                </a:lnTo>
                <a:lnTo>
                  <a:pt x="2352" y="35"/>
                </a:lnTo>
                <a:lnTo>
                  <a:pt x="2353" y="36"/>
                </a:lnTo>
                <a:lnTo>
                  <a:pt x="2353" y="39"/>
                </a:lnTo>
                <a:lnTo>
                  <a:pt x="2353" y="41"/>
                </a:lnTo>
                <a:lnTo>
                  <a:pt x="2354" y="42"/>
                </a:lnTo>
                <a:lnTo>
                  <a:pt x="2355" y="45"/>
                </a:lnTo>
                <a:lnTo>
                  <a:pt x="2357" y="47"/>
                </a:lnTo>
                <a:lnTo>
                  <a:pt x="2358" y="48"/>
                </a:lnTo>
                <a:lnTo>
                  <a:pt x="2359" y="48"/>
                </a:lnTo>
                <a:lnTo>
                  <a:pt x="2361" y="49"/>
                </a:lnTo>
                <a:lnTo>
                  <a:pt x="2363" y="50"/>
                </a:lnTo>
                <a:lnTo>
                  <a:pt x="2364" y="52"/>
                </a:lnTo>
                <a:lnTo>
                  <a:pt x="2367" y="55"/>
                </a:lnTo>
                <a:lnTo>
                  <a:pt x="2367" y="56"/>
                </a:lnTo>
                <a:lnTo>
                  <a:pt x="2369" y="56"/>
                </a:lnTo>
                <a:lnTo>
                  <a:pt x="2371" y="56"/>
                </a:lnTo>
                <a:lnTo>
                  <a:pt x="2373" y="55"/>
                </a:lnTo>
                <a:lnTo>
                  <a:pt x="2376" y="53"/>
                </a:lnTo>
                <a:lnTo>
                  <a:pt x="2378" y="53"/>
                </a:lnTo>
                <a:lnTo>
                  <a:pt x="2380" y="53"/>
                </a:lnTo>
                <a:lnTo>
                  <a:pt x="2381" y="53"/>
                </a:lnTo>
                <a:lnTo>
                  <a:pt x="2383" y="53"/>
                </a:lnTo>
                <a:lnTo>
                  <a:pt x="2385" y="58"/>
                </a:lnTo>
                <a:lnTo>
                  <a:pt x="2387" y="62"/>
                </a:lnTo>
                <a:lnTo>
                  <a:pt x="2387" y="64"/>
                </a:lnTo>
                <a:lnTo>
                  <a:pt x="2389" y="65"/>
                </a:lnTo>
                <a:lnTo>
                  <a:pt x="2390" y="67"/>
                </a:lnTo>
                <a:lnTo>
                  <a:pt x="2390" y="68"/>
                </a:lnTo>
                <a:lnTo>
                  <a:pt x="2390" y="69"/>
                </a:lnTo>
                <a:lnTo>
                  <a:pt x="2392" y="70"/>
                </a:lnTo>
                <a:lnTo>
                  <a:pt x="2394" y="72"/>
                </a:lnTo>
                <a:lnTo>
                  <a:pt x="2396" y="74"/>
                </a:lnTo>
                <a:lnTo>
                  <a:pt x="2396" y="76"/>
                </a:lnTo>
                <a:lnTo>
                  <a:pt x="2397" y="77"/>
                </a:lnTo>
                <a:lnTo>
                  <a:pt x="2398" y="78"/>
                </a:lnTo>
                <a:lnTo>
                  <a:pt x="2399" y="81"/>
                </a:lnTo>
                <a:lnTo>
                  <a:pt x="2401" y="82"/>
                </a:lnTo>
                <a:lnTo>
                  <a:pt x="2401" y="83"/>
                </a:lnTo>
                <a:lnTo>
                  <a:pt x="2399" y="84"/>
                </a:lnTo>
                <a:lnTo>
                  <a:pt x="2399" y="85"/>
                </a:lnTo>
                <a:lnTo>
                  <a:pt x="2399" y="87"/>
                </a:lnTo>
                <a:lnTo>
                  <a:pt x="2399" y="89"/>
                </a:lnTo>
                <a:lnTo>
                  <a:pt x="2401" y="90"/>
                </a:lnTo>
                <a:lnTo>
                  <a:pt x="2402" y="90"/>
                </a:lnTo>
                <a:lnTo>
                  <a:pt x="2404" y="91"/>
                </a:lnTo>
                <a:lnTo>
                  <a:pt x="2407" y="91"/>
                </a:lnTo>
                <a:lnTo>
                  <a:pt x="2409" y="90"/>
                </a:lnTo>
                <a:lnTo>
                  <a:pt x="2410" y="90"/>
                </a:lnTo>
                <a:lnTo>
                  <a:pt x="2411" y="90"/>
                </a:lnTo>
                <a:lnTo>
                  <a:pt x="2413" y="91"/>
                </a:lnTo>
                <a:lnTo>
                  <a:pt x="2415" y="94"/>
                </a:lnTo>
                <a:lnTo>
                  <a:pt x="2418" y="98"/>
                </a:lnTo>
                <a:lnTo>
                  <a:pt x="2419" y="98"/>
                </a:lnTo>
                <a:lnTo>
                  <a:pt x="2421" y="98"/>
                </a:lnTo>
                <a:lnTo>
                  <a:pt x="2422" y="99"/>
                </a:lnTo>
                <a:lnTo>
                  <a:pt x="2422" y="101"/>
                </a:lnTo>
                <a:lnTo>
                  <a:pt x="2422" y="104"/>
                </a:lnTo>
                <a:lnTo>
                  <a:pt x="2423" y="106"/>
                </a:lnTo>
                <a:lnTo>
                  <a:pt x="2424" y="107"/>
                </a:lnTo>
                <a:lnTo>
                  <a:pt x="2424" y="109"/>
                </a:lnTo>
                <a:lnTo>
                  <a:pt x="2424" y="110"/>
                </a:lnTo>
                <a:lnTo>
                  <a:pt x="2424" y="112"/>
                </a:lnTo>
                <a:lnTo>
                  <a:pt x="2424" y="114"/>
                </a:lnTo>
                <a:lnTo>
                  <a:pt x="2426" y="115"/>
                </a:lnTo>
                <a:lnTo>
                  <a:pt x="2428" y="116"/>
                </a:lnTo>
                <a:lnTo>
                  <a:pt x="2429" y="116"/>
                </a:lnTo>
                <a:lnTo>
                  <a:pt x="2431" y="117"/>
                </a:lnTo>
                <a:lnTo>
                  <a:pt x="2433" y="117"/>
                </a:lnTo>
                <a:lnTo>
                  <a:pt x="2435" y="117"/>
                </a:lnTo>
                <a:lnTo>
                  <a:pt x="2436" y="117"/>
                </a:lnTo>
                <a:lnTo>
                  <a:pt x="2437" y="117"/>
                </a:lnTo>
                <a:lnTo>
                  <a:pt x="2439" y="117"/>
                </a:lnTo>
                <a:lnTo>
                  <a:pt x="2440" y="117"/>
                </a:lnTo>
                <a:lnTo>
                  <a:pt x="2441" y="118"/>
                </a:lnTo>
                <a:lnTo>
                  <a:pt x="2442" y="119"/>
                </a:lnTo>
                <a:lnTo>
                  <a:pt x="2442" y="120"/>
                </a:lnTo>
                <a:lnTo>
                  <a:pt x="2444" y="122"/>
                </a:lnTo>
                <a:lnTo>
                  <a:pt x="2445" y="123"/>
                </a:lnTo>
                <a:lnTo>
                  <a:pt x="2446" y="124"/>
                </a:lnTo>
                <a:lnTo>
                  <a:pt x="2447" y="125"/>
                </a:lnTo>
                <a:lnTo>
                  <a:pt x="2448" y="126"/>
                </a:lnTo>
                <a:lnTo>
                  <a:pt x="2449" y="127"/>
                </a:lnTo>
                <a:lnTo>
                  <a:pt x="2449" y="128"/>
                </a:lnTo>
                <a:lnTo>
                  <a:pt x="2450" y="128"/>
                </a:lnTo>
                <a:lnTo>
                  <a:pt x="2450" y="129"/>
                </a:lnTo>
                <a:lnTo>
                  <a:pt x="2450" y="131"/>
                </a:lnTo>
                <a:lnTo>
                  <a:pt x="2450" y="133"/>
                </a:lnTo>
                <a:lnTo>
                  <a:pt x="2450" y="135"/>
                </a:lnTo>
                <a:lnTo>
                  <a:pt x="2452" y="137"/>
                </a:lnTo>
                <a:lnTo>
                  <a:pt x="2452" y="140"/>
                </a:lnTo>
                <a:lnTo>
                  <a:pt x="2450" y="142"/>
                </a:lnTo>
                <a:lnTo>
                  <a:pt x="2450" y="144"/>
                </a:lnTo>
                <a:lnTo>
                  <a:pt x="2452" y="147"/>
                </a:lnTo>
                <a:lnTo>
                  <a:pt x="2452" y="148"/>
                </a:lnTo>
                <a:lnTo>
                  <a:pt x="2453" y="149"/>
                </a:lnTo>
                <a:lnTo>
                  <a:pt x="2453" y="150"/>
                </a:lnTo>
                <a:lnTo>
                  <a:pt x="2453" y="152"/>
                </a:lnTo>
                <a:lnTo>
                  <a:pt x="2454" y="154"/>
                </a:lnTo>
                <a:lnTo>
                  <a:pt x="2455" y="156"/>
                </a:lnTo>
                <a:lnTo>
                  <a:pt x="2455" y="157"/>
                </a:lnTo>
                <a:lnTo>
                  <a:pt x="2455" y="158"/>
                </a:lnTo>
                <a:lnTo>
                  <a:pt x="2454" y="159"/>
                </a:lnTo>
                <a:lnTo>
                  <a:pt x="2454" y="160"/>
                </a:lnTo>
                <a:lnTo>
                  <a:pt x="2455" y="161"/>
                </a:lnTo>
                <a:lnTo>
                  <a:pt x="2462" y="166"/>
                </a:lnTo>
                <a:lnTo>
                  <a:pt x="2463" y="165"/>
                </a:lnTo>
                <a:lnTo>
                  <a:pt x="2464" y="162"/>
                </a:lnTo>
                <a:lnTo>
                  <a:pt x="2468" y="160"/>
                </a:lnTo>
                <a:lnTo>
                  <a:pt x="2472" y="158"/>
                </a:lnTo>
                <a:lnTo>
                  <a:pt x="2476" y="157"/>
                </a:lnTo>
                <a:lnTo>
                  <a:pt x="2479" y="156"/>
                </a:lnTo>
                <a:lnTo>
                  <a:pt x="2480" y="156"/>
                </a:lnTo>
                <a:lnTo>
                  <a:pt x="2481" y="158"/>
                </a:lnTo>
                <a:lnTo>
                  <a:pt x="2482" y="159"/>
                </a:lnTo>
                <a:lnTo>
                  <a:pt x="2485" y="158"/>
                </a:lnTo>
                <a:lnTo>
                  <a:pt x="2489" y="156"/>
                </a:lnTo>
                <a:lnTo>
                  <a:pt x="2492" y="154"/>
                </a:lnTo>
                <a:lnTo>
                  <a:pt x="2492" y="152"/>
                </a:lnTo>
                <a:lnTo>
                  <a:pt x="2496" y="151"/>
                </a:lnTo>
                <a:lnTo>
                  <a:pt x="2498" y="150"/>
                </a:lnTo>
                <a:lnTo>
                  <a:pt x="2501" y="148"/>
                </a:lnTo>
                <a:lnTo>
                  <a:pt x="2502" y="148"/>
                </a:lnTo>
                <a:lnTo>
                  <a:pt x="2505" y="148"/>
                </a:lnTo>
                <a:lnTo>
                  <a:pt x="2507" y="150"/>
                </a:lnTo>
                <a:lnTo>
                  <a:pt x="2509" y="150"/>
                </a:lnTo>
                <a:lnTo>
                  <a:pt x="2511" y="149"/>
                </a:lnTo>
                <a:lnTo>
                  <a:pt x="2513" y="148"/>
                </a:lnTo>
                <a:lnTo>
                  <a:pt x="2515" y="147"/>
                </a:lnTo>
                <a:lnTo>
                  <a:pt x="2516" y="145"/>
                </a:lnTo>
                <a:lnTo>
                  <a:pt x="2521" y="147"/>
                </a:lnTo>
                <a:lnTo>
                  <a:pt x="2523" y="147"/>
                </a:lnTo>
                <a:lnTo>
                  <a:pt x="2524" y="147"/>
                </a:lnTo>
                <a:lnTo>
                  <a:pt x="2525" y="147"/>
                </a:lnTo>
                <a:lnTo>
                  <a:pt x="2526" y="147"/>
                </a:lnTo>
                <a:lnTo>
                  <a:pt x="2527" y="148"/>
                </a:lnTo>
                <a:lnTo>
                  <a:pt x="2528" y="150"/>
                </a:lnTo>
                <a:lnTo>
                  <a:pt x="2528" y="151"/>
                </a:lnTo>
                <a:lnTo>
                  <a:pt x="2531" y="152"/>
                </a:lnTo>
                <a:lnTo>
                  <a:pt x="2532" y="154"/>
                </a:lnTo>
                <a:lnTo>
                  <a:pt x="2534" y="158"/>
                </a:lnTo>
                <a:lnTo>
                  <a:pt x="2535" y="160"/>
                </a:lnTo>
                <a:lnTo>
                  <a:pt x="2536" y="161"/>
                </a:lnTo>
                <a:lnTo>
                  <a:pt x="2537" y="161"/>
                </a:lnTo>
                <a:lnTo>
                  <a:pt x="2537" y="162"/>
                </a:lnTo>
                <a:lnTo>
                  <a:pt x="2537" y="165"/>
                </a:lnTo>
                <a:lnTo>
                  <a:pt x="2540" y="168"/>
                </a:lnTo>
                <a:lnTo>
                  <a:pt x="2544" y="173"/>
                </a:lnTo>
                <a:lnTo>
                  <a:pt x="2547" y="174"/>
                </a:lnTo>
                <a:lnTo>
                  <a:pt x="2548" y="175"/>
                </a:lnTo>
                <a:lnTo>
                  <a:pt x="2548" y="177"/>
                </a:lnTo>
                <a:lnTo>
                  <a:pt x="2548" y="179"/>
                </a:lnTo>
                <a:lnTo>
                  <a:pt x="2549" y="181"/>
                </a:lnTo>
                <a:lnTo>
                  <a:pt x="2551" y="183"/>
                </a:lnTo>
                <a:lnTo>
                  <a:pt x="2551" y="185"/>
                </a:lnTo>
                <a:close/>
              </a:path>
            </a:pathLst>
          </a:custGeom>
          <a:solidFill>
            <a:srgbClr val="4BACC6"/>
          </a:solidFill>
          <a:ln w="3175">
            <a:solidFill>
              <a:schemeClr val="bg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716" name="Freeform 145">
            <a:extLst>
              <a:ext uri="{FF2B5EF4-FFF2-40B4-BE49-F238E27FC236}">
                <a16:creationId xmlns:a16="http://schemas.microsoft.com/office/drawing/2014/main" id="{23F3DE3E-6CDC-FE43-1A55-BB4FD7AEE51E}"/>
              </a:ext>
            </a:extLst>
          </p:cNvPr>
          <p:cNvSpPr>
            <a:spLocks noEditPoints="1"/>
          </p:cNvSpPr>
          <p:nvPr/>
        </p:nvSpPr>
        <p:spPr bwMode="auto">
          <a:xfrm>
            <a:off x="4581302" y="2485806"/>
            <a:ext cx="228600" cy="393700"/>
          </a:xfrm>
          <a:custGeom>
            <a:avLst/>
            <a:gdLst>
              <a:gd name="T0" fmla="*/ 140 w 144"/>
              <a:gd name="T1" fmla="*/ 232 h 248"/>
              <a:gd name="T2" fmla="*/ 124 w 144"/>
              <a:gd name="T3" fmla="*/ 240 h 248"/>
              <a:gd name="T4" fmla="*/ 119 w 144"/>
              <a:gd name="T5" fmla="*/ 247 h 248"/>
              <a:gd name="T6" fmla="*/ 110 w 144"/>
              <a:gd name="T7" fmla="*/ 242 h 248"/>
              <a:gd name="T8" fmla="*/ 103 w 144"/>
              <a:gd name="T9" fmla="*/ 238 h 248"/>
              <a:gd name="T10" fmla="*/ 89 w 144"/>
              <a:gd name="T11" fmla="*/ 240 h 248"/>
              <a:gd name="T12" fmla="*/ 80 w 144"/>
              <a:gd name="T13" fmla="*/ 238 h 248"/>
              <a:gd name="T14" fmla="*/ 67 w 144"/>
              <a:gd name="T15" fmla="*/ 233 h 248"/>
              <a:gd name="T16" fmla="*/ 51 w 144"/>
              <a:gd name="T17" fmla="*/ 238 h 248"/>
              <a:gd name="T18" fmla="*/ 38 w 144"/>
              <a:gd name="T19" fmla="*/ 246 h 248"/>
              <a:gd name="T20" fmla="*/ 38 w 144"/>
              <a:gd name="T21" fmla="*/ 237 h 248"/>
              <a:gd name="T22" fmla="*/ 49 w 144"/>
              <a:gd name="T23" fmla="*/ 226 h 248"/>
              <a:gd name="T24" fmla="*/ 40 w 144"/>
              <a:gd name="T25" fmla="*/ 229 h 248"/>
              <a:gd name="T26" fmla="*/ 38 w 144"/>
              <a:gd name="T27" fmla="*/ 221 h 248"/>
              <a:gd name="T28" fmla="*/ 27 w 144"/>
              <a:gd name="T29" fmla="*/ 223 h 248"/>
              <a:gd name="T30" fmla="*/ 27 w 144"/>
              <a:gd name="T31" fmla="*/ 234 h 248"/>
              <a:gd name="T32" fmla="*/ 17 w 144"/>
              <a:gd name="T33" fmla="*/ 242 h 248"/>
              <a:gd name="T34" fmla="*/ 12 w 144"/>
              <a:gd name="T35" fmla="*/ 231 h 248"/>
              <a:gd name="T36" fmla="*/ 1 w 144"/>
              <a:gd name="T37" fmla="*/ 230 h 248"/>
              <a:gd name="T38" fmla="*/ 1 w 144"/>
              <a:gd name="T39" fmla="*/ 217 h 248"/>
              <a:gd name="T40" fmla="*/ 0 w 144"/>
              <a:gd name="T41" fmla="*/ 209 h 248"/>
              <a:gd name="T42" fmla="*/ 6 w 144"/>
              <a:gd name="T43" fmla="*/ 195 h 248"/>
              <a:gd name="T44" fmla="*/ 3 w 144"/>
              <a:gd name="T45" fmla="*/ 184 h 248"/>
              <a:gd name="T46" fmla="*/ 3 w 144"/>
              <a:gd name="T47" fmla="*/ 167 h 248"/>
              <a:gd name="T48" fmla="*/ 3 w 144"/>
              <a:gd name="T49" fmla="*/ 152 h 248"/>
              <a:gd name="T50" fmla="*/ 3 w 144"/>
              <a:gd name="T51" fmla="*/ 138 h 248"/>
              <a:gd name="T52" fmla="*/ 8 w 144"/>
              <a:gd name="T53" fmla="*/ 123 h 248"/>
              <a:gd name="T54" fmla="*/ 24 w 144"/>
              <a:gd name="T55" fmla="*/ 123 h 248"/>
              <a:gd name="T56" fmla="*/ 36 w 144"/>
              <a:gd name="T57" fmla="*/ 115 h 248"/>
              <a:gd name="T58" fmla="*/ 45 w 144"/>
              <a:gd name="T59" fmla="*/ 124 h 248"/>
              <a:gd name="T60" fmla="*/ 40 w 144"/>
              <a:gd name="T61" fmla="*/ 131 h 248"/>
              <a:gd name="T62" fmla="*/ 37 w 144"/>
              <a:gd name="T63" fmla="*/ 145 h 248"/>
              <a:gd name="T64" fmla="*/ 53 w 144"/>
              <a:gd name="T65" fmla="*/ 145 h 248"/>
              <a:gd name="T66" fmla="*/ 68 w 144"/>
              <a:gd name="T67" fmla="*/ 143 h 248"/>
              <a:gd name="T68" fmla="*/ 70 w 144"/>
              <a:gd name="T69" fmla="*/ 135 h 248"/>
              <a:gd name="T70" fmla="*/ 67 w 144"/>
              <a:gd name="T71" fmla="*/ 127 h 248"/>
              <a:gd name="T72" fmla="*/ 59 w 144"/>
              <a:gd name="T73" fmla="*/ 127 h 248"/>
              <a:gd name="T74" fmla="*/ 52 w 144"/>
              <a:gd name="T75" fmla="*/ 138 h 248"/>
              <a:gd name="T76" fmla="*/ 53 w 144"/>
              <a:gd name="T77" fmla="*/ 123 h 248"/>
              <a:gd name="T78" fmla="*/ 70 w 144"/>
              <a:gd name="T79" fmla="*/ 123 h 248"/>
              <a:gd name="T80" fmla="*/ 111 w 144"/>
              <a:gd name="T81" fmla="*/ 123 h 248"/>
              <a:gd name="T82" fmla="*/ 128 w 144"/>
              <a:gd name="T83" fmla="*/ 124 h 248"/>
              <a:gd name="T84" fmla="*/ 103 w 144"/>
              <a:gd name="T85" fmla="*/ 145 h 248"/>
              <a:gd name="T86" fmla="*/ 91 w 144"/>
              <a:gd name="T87" fmla="*/ 159 h 248"/>
              <a:gd name="T88" fmla="*/ 89 w 144"/>
              <a:gd name="T89" fmla="*/ 170 h 248"/>
              <a:gd name="T90" fmla="*/ 91 w 144"/>
              <a:gd name="T91" fmla="*/ 182 h 248"/>
              <a:gd name="T92" fmla="*/ 103 w 144"/>
              <a:gd name="T93" fmla="*/ 188 h 248"/>
              <a:gd name="T94" fmla="*/ 112 w 144"/>
              <a:gd name="T95" fmla="*/ 190 h 248"/>
              <a:gd name="T96" fmla="*/ 113 w 144"/>
              <a:gd name="T97" fmla="*/ 190 h 248"/>
              <a:gd name="T98" fmla="*/ 123 w 144"/>
              <a:gd name="T99" fmla="*/ 193 h 248"/>
              <a:gd name="T100" fmla="*/ 127 w 144"/>
              <a:gd name="T101" fmla="*/ 218 h 248"/>
              <a:gd name="T102" fmla="*/ 115 w 144"/>
              <a:gd name="T103" fmla="*/ 221 h 248"/>
              <a:gd name="T104" fmla="*/ 117 w 144"/>
              <a:gd name="T105" fmla="*/ 232 h 248"/>
              <a:gd name="T106" fmla="*/ 49 w 144"/>
              <a:gd name="T107" fmla="*/ 0 h 248"/>
              <a:gd name="T108" fmla="*/ 58 w 144"/>
              <a:gd name="T109" fmla="*/ 5 h 248"/>
              <a:gd name="T110" fmla="*/ 62 w 144"/>
              <a:gd name="T111" fmla="*/ 12 h 248"/>
              <a:gd name="T112" fmla="*/ 53 w 144"/>
              <a:gd name="T113" fmla="*/ 14 h 248"/>
              <a:gd name="T114" fmla="*/ 49 w 144"/>
              <a:gd name="T115" fmla="*/ 14 h 248"/>
              <a:gd name="T116" fmla="*/ 37 w 144"/>
              <a:gd name="T117" fmla="*/ 0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44" h="248">
                <a:moveTo>
                  <a:pt x="140" y="232"/>
                </a:moveTo>
                <a:lnTo>
                  <a:pt x="140" y="229"/>
                </a:lnTo>
                <a:lnTo>
                  <a:pt x="140" y="227"/>
                </a:lnTo>
                <a:lnTo>
                  <a:pt x="143" y="227"/>
                </a:lnTo>
                <a:lnTo>
                  <a:pt x="144" y="227"/>
                </a:lnTo>
                <a:lnTo>
                  <a:pt x="144" y="231"/>
                </a:lnTo>
                <a:lnTo>
                  <a:pt x="143" y="231"/>
                </a:lnTo>
                <a:lnTo>
                  <a:pt x="143" y="232"/>
                </a:lnTo>
                <a:lnTo>
                  <a:pt x="141" y="232"/>
                </a:lnTo>
                <a:lnTo>
                  <a:pt x="140" y="232"/>
                </a:lnTo>
                <a:close/>
                <a:moveTo>
                  <a:pt x="140" y="232"/>
                </a:moveTo>
                <a:lnTo>
                  <a:pt x="140" y="234"/>
                </a:lnTo>
                <a:lnTo>
                  <a:pt x="140" y="237"/>
                </a:lnTo>
                <a:lnTo>
                  <a:pt x="135" y="237"/>
                </a:lnTo>
                <a:lnTo>
                  <a:pt x="135" y="239"/>
                </a:lnTo>
                <a:lnTo>
                  <a:pt x="132" y="239"/>
                </a:lnTo>
                <a:lnTo>
                  <a:pt x="131" y="237"/>
                </a:lnTo>
                <a:lnTo>
                  <a:pt x="124" y="237"/>
                </a:lnTo>
                <a:lnTo>
                  <a:pt x="124" y="238"/>
                </a:lnTo>
                <a:lnTo>
                  <a:pt x="124" y="240"/>
                </a:lnTo>
                <a:lnTo>
                  <a:pt x="124" y="242"/>
                </a:lnTo>
                <a:lnTo>
                  <a:pt x="124" y="243"/>
                </a:lnTo>
                <a:lnTo>
                  <a:pt x="124" y="246"/>
                </a:lnTo>
                <a:lnTo>
                  <a:pt x="123" y="246"/>
                </a:lnTo>
                <a:lnTo>
                  <a:pt x="122" y="246"/>
                </a:lnTo>
                <a:lnTo>
                  <a:pt x="121" y="246"/>
                </a:lnTo>
                <a:lnTo>
                  <a:pt x="121" y="248"/>
                </a:lnTo>
                <a:lnTo>
                  <a:pt x="120" y="248"/>
                </a:lnTo>
                <a:lnTo>
                  <a:pt x="119" y="248"/>
                </a:lnTo>
                <a:lnTo>
                  <a:pt x="119" y="247"/>
                </a:lnTo>
                <a:lnTo>
                  <a:pt x="118" y="247"/>
                </a:lnTo>
                <a:lnTo>
                  <a:pt x="117" y="246"/>
                </a:lnTo>
                <a:lnTo>
                  <a:pt x="115" y="246"/>
                </a:lnTo>
                <a:lnTo>
                  <a:pt x="114" y="244"/>
                </a:lnTo>
                <a:lnTo>
                  <a:pt x="113" y="244"/>
                </a:lnTo>
                <a:lnTo>
                  <a:pt x="112" y="243"/>
                </a:lnTo>
                <a:lnTo>
                  <a:pt x="111" y="243"/>
                </a:lnTo>
                <a:lnTo>
                  <a:pt x="111" y="242"/>
                </a:lnTo>
                <a:lnTo>
                  <a:pt x="110" y="243"/>
                </a:lnTo>
                <a:lnTo>
                  <a:pt x="110" y="242"/>
                </a:lnTo>
                <a:lnTo>
                  <a:pt x="109" y="242"/>
                </a:lnTo>
                <a:lnTo>
                  <a:pt x="109" y="241"/>
                </a:lnTo>
                <a:lnTo>
                  <a:pt x="107" y="241"/>
                </a:lnTo>
                <a:lnTo>
                  <a:pt x="106" y="241"/>
                </a:lnTo>
                <a:lnTo>
                  <a:pt x="105" y="241"/>
                </a:lnTo>
                <a:lnTo>
                  <a:pt x="104" y="241"/>
                </a:lnTo>
                <a:lnTo>
                  <a:pt x="103" y="241"/>
                </a:lnTo>
                <a:lnTo>
                  <a:pt x="103" y="240"/>
                </a:lnTo>
                <a:lnTo>
                  <a:pt x="103" y="239"/>
                </a:lnTo>
                <a:lnTo>
                  <a:pt x="103" y="238"/>
                </a:lnTo>
                <a:lnTo>
                  <a:pt x="103" y="237"/>
                </a:lnTo>
                <a:lnTo>
                  <a:pt x="97" y="237"/>
                </a:lnTo>
                <a:lnTo>
                  <a:pt x="97" y="241"/>
                </a:lnTo>
                <a:lnTo>
                  <a:pt x="96" y="241"/>
                </a:lnTo>
                <a:lnTo>
                  <a:pt x="94" y="241"/>
                </a:lnTo>
                <a:lnTo>
                  <a:pt x="93" y="241"/>
                </a:lnTo>
                <a:lnTo>
                  <a:pt x="92" y="241"/>
                </a:lnTo>
                <a:lnTo>
                  <a:pt x="91" y="241"/>
                </a:lnTo>
                <a:lnTo>
                  <a:pt x="91" y="240"/>
                </a:lnTo>
                <a:lnTo>
                  <a:pt x="89" y="240"/>
                </a:lnTo>
                <a:lnTo>
                  <a:pt x="88" y="240"/>
                </a:lnTo>
                <a:lnTo>
                  <a:pt x="87" y="240"/>
                </a:lnTo>
                <a:lnTo>
                  <a:pt x="86" y="240"/>
                </a:lnTo>
                <a:lnTo>
                  <a:pt x="86" y="239"/>
                </a:lnTo>
                <a:lnTo>
                  <a:pt x="85" y="239"/>
                </a:lnTo>
                <a:lnTo>
                  <a:pt x="84" y="239"/>
                </a:lnTo>
                <a:lnTo>
                  <a:pt x="83" y="239"/>
                </a:lnTo>
                <a:lnTo>
                  <a:pt x="81" y="239"/>
                </a:lnTo>
                <a:lnTo>
                  <a:pt x="81" y="238"/>
                </a:lnTo>
                <a:lnTo>
                  <a:pt x="80" y="238"/>
                </a:lnTo>
                <a:lnTo>
                  <a:pt x="79" y="237"/>
                </a:lnTo>
                <a:lnTo>
                  <a:pt x="77" y="235"/>
                </a:lnTo>
                <a:lnTo>
                  <a:pt x="76" y="235"/>
                </a:lnTo>
                <a:lnTo>
                  <a:pt x="76" y="234"/>
                </a:lnTo>
                <a:lnTo>
                  <a:pt x="75" y="234"/>
                </a:lnTo>
                <a:lnTo>
                  <a:pt x="74" y="234"/>
                </a:lnTo>
                <a:lnTo>
                  <a:pt x="71" y="234"/>
                </a:lnTo>
                <a:lnTo>
                  <a:pt x="70" y="234"/>
                </a:lnTo>
                <a:lnTo>
                  <a:pt x="69" y="233"/>
                </a:lnTo>
                <a:lnTo>
                  <a:pt x="67" y="233"/>
                </a:lnTo>
                <a:lnTo>
                  <a:pt x="63" y="233"/>
                </a:lnTo>
                <a:lnTo>
                  <a:pt x="61" y="233"/>
                </a:lnTo>
                <a:lnTo>
                  <a:pt x="60" y="233"/>
                </a:lnTo>
                <a:lnTo>
                  <a:pt x="60" y="234"/>
                </a:lnTo>
                <a:lnTo>
                  <a:pt x="60" y="235"/>
                </a:lnTo>
                <a:lnTo>
                  <a:pt x="60" y="237"/>
                </a:lnTo>
                <a:lnTo>
                  <a:pt x="60" y="238"/>
                </a:lnTo>
                <a:lnTo>
                  <a:pt x="59" y="238"/>
                </a:lnTo>
                <a:lnTo>
                  <a:pt x="55" y="238"/>
                </a:lnTo>
                <a:lnTo>
                  <a:pt x="51" y="238"/>
                </a:lnTo>
                <a:lnTo>
                  <a:pt x="49" y="238"/>
                </a:lnTo>
                <a:lnTo>
                  <a:pt x="49" y="247"/>
                </a:lnTo>
                <a:lnTo>
                  <a:pt x="49" y="248"/>
                </a:lnTo>
                <a:lnTo>
                  <a:pt x="48" y="248"/>
                </a:lnTo>
                <a:lnTo>
                  <a:pt x="46" y="248"/>
                </a:lnTo>
                <a:lnTo>
                  <a:pt x="42" y="248"/>
                </a:lnTo>
                <a:lnTo>
                  <a:pt x="41" y="248"/>
                </a:lnTo>
                <a:lnTo>
                  <a:pt x="40" y="248"/>
                </a:lnTo>
                <a:lnTo>
                  <a:pt x="38" y="248"/>
                </a:lnTo>
                <a:lnTo>
                  <a:pt x="38" y="246"/>
                </a:lnTo>
                <a:lnTo>
                  <a:pt x="38" y="244"/>
                </a:lnTo>
                <a:lnTo>
                  <a:pt x="38" y="243"/>
                </a:lnTo>
                <a:lnTo>
                  <a:pt x="38" y="242"/>
                </a:lnTo>
                <a:lnTo>
                  <a:pt x="38" y="241"/>
                </a:lnTo>
                <a:lnTo>
                  <a:pt x="38" y="240"/>
                </a:lnTo>
                <a:lnTo>
                  <a:pt x="38" y="238"/>
                </a:lnTo>
                <a:lnTo>
                  <a:pt x="38" y="237"/>
                </a:lnTo>
                <a:lnTo>
                  <a:pt x="38" y="235"/>
                </a:lnTo>
                <a:lnTo>
                  <a:pt x="38" y="233"/>
                </a:lnTo>
                <a:lnTo>
                  <a:pt x="38" y="237"/>
                </a:lnTo>
                <a:lnTo>
                  <a:pt x="40" y="237"/>
                </a:lnTo>
                <a:lnTo>
                  <a:pt x="41" y="237"/>
                </a:lnTo>
                <a:lnTo>
                  <a:pt x="42" y="237"/>
                </a:lnTo>
                <a:lnTo>
                  <a:pt x="45" y="237"/>
                </a:lnTo>
                <a:lnTo>
                  <a:pt x="49" y="237"/>
                </a:lnTo>
                <a:lnTo>
                  <a:pt x="49" y="233"/>
                </a:lnTo>
                <a:lnTo>
                  <a:pt x="49" y="231"/>
                </a:lnTo>
                <a:lnTo>
                  <a:pt x="49" y="229"/>
                </a:lnTo>
                <a:lnTo>
                  <a:pt x="49" y="227"/>
                </a:lnTo>
                <a:lnTo>
                  <a:pt x="49" y="226"/>
                </a:lnTo>
                <a:lnTo>
                  <a:pt x="49" y="222"/>
                </a:lnTo>
                <a:lnTo>
                  <a:pt x="49" y="221"/>
                </a:lnTo>
                <a:lnTo>
                  <a:pt x="48" y="221"/>
                </a:lnTo>
                <a:lnTo>
                  <a:pt x="45" y="221"/>
                </a:lnTo>
                <a:lnTo>
                  <a:pt x="44" y="221"/>
                </a:lnTo>
                <a:lnTo>
                  <a:pt x="44" y="226"/>
                </a:lnTo>
                <a:lnTo>
                  <a:pt x="43" y="227"/>
                </a:lnTo>
                <a:lnTo>
                  <a:pt x="42" y="229"/>
                </a:lnTo>
                <a:lnTo>
                  <a:pt x="41" y="229"/>
                </a:lnTo>
                <a:lnTo>
                  <a:pt x="40" y="229"/>
                </a:lnTo>
                <a:lnTo>
                  <a:pt x="40" y="230"/>
                </a:lnTo>
                <a:lnTo>
                  <a:pt x="38" y="230"/>
                </a:lnTo>
                <a:lnTo>
                  <a:pt x="38" y="232"/>
                </a:lnTo>
                <a:lnTo>
                  <a:pt x="38" y="231"/>
                </a:lnTo>
                <a:lnTo>
                  <a:pt x="38" y="230"/>
                </a:lnTo>
                <a:lnTo>
                  <a:pt x="38" y="229"/>
                </a:lnTo>
                <a:lnTo>
                  <a:pt x="38" y="227"/>
                </a:lnTo>
                <a:lnTo>
                  <a:pt x="38" y="223"/>
                </a:lnTo>
                <a:lnTo>
                  <a:pt x="38" y="222"/>
                </a:lnTo>
                <a:lnTo>
                  <a:pt x="38" y="221"/>
                </a:lnTo>
                <a:lnTo>
                  <a:pt x="37" y="221"/>
                </a:lnTo>
                <a:lnTo>
                  <a:pt x="36" y="221"/>
                </a:lnTo>
                <a:lnTo>
                  <a:pt x="35" y="221"/>
                </a:lnTo>
                <a:lnTo>
                  <a:pt x="34" y="221"/>
                </a:lnTo>
                <a:lnTo>
                  <a:pt x="33" y="221"/>
                </a:lnTo>
                <a:lnTo>
                  <a:pt x="32" y="221"/>
                </a:lnTo>
                <a:lnTo>
                  <a:pt x="28" y="221"/>
                </a:lnTo>
                <a:lnTo>
                  <a:pt x="27" y="221"/>
                </a:lnTo>
                <a:lnTo>
                  <a:pt x="27" y="222"/>
                </a:lnTo>
                <a:lnTo>
                  <a:pt x="27" y="223"/>
                </a:lnTo>
                <a:lnTo>
                  <a:pt x="27" y="224"/>
                </a:lnTo>
                <a:lnTo>
                  <a:pt x="27" y="225"/>
                </a:lnTo>
                <a:lnTo>
                  <a:pt x="27" y="226"/>
                </a:lnTo>
                <a:lnTo>
                  <a:pt x="27" y="227"/>
                </a:lnTo>
                <a:lnTo>
                  <a:pt x="27" y="229"/>
                </a:lnTo>
                <a:lnTo>
                  <a:pt x="27" y="230"/>
                </a:lnTo>
                <a:lnTo>
                  <a:pt x="27" y="231"/>
                </a:lnTo>
                <a:lnTo>
                  <a:pt x="27" y="232"/>
                </a:lnTo>
                <a:lnTo>
                  <a:pt x="27" y="233"/>
                </a:lnTo>
                <a:lnTo>
                  <a:pt x="27" y="234"/>
                </a:lnTo>
                <a:lnTo>
                  <a:pt x="27" y="235"/>
                </a:lnTo>
                <a:lnTo>
                  <a:pt x="27" y="237"/>
                </a:lnTo>
                <a:lnTo>
                  <a:pt x="27" y="238"/>
                </a:lnTo>
                <a:lnTo>
                  <a:pt x="27" y="239"/>
                </a:lnTo>
                <a:lnTo>
                  <a:pt x="27" y="240"/>
                </a:lnTo>
                <a:lnTo>
                  <a:pt x="27" y="241"/>
                </a:lnTo>
                <a:lnTo>
                  <a:pt x="27" y="242"/>
                </a:lnTo>
                <a:lnTo>
                  <a:pt x="25" y="242"/>
                </a:lnTo>
                <a:lnTo>
                  <a:pt x="19" y="242"/>
                </a:lnTo>
                <a:lnTo>
                  <a:pt x="17" y="242"/>
                </a:lnTo>
                <a:lnTo>
                  <a:pt x="17" y="241"/>
                </a:lnTo>
                <a:lnTo>
                  <a:pt x="17" y="239"/>
                </a:lnTo>
                <a:lnTo>
                  <a:pt x="17" y="238"/>
                </a:lnTo>
                <a:lnTo>
                  <a:pt x="17" y="237"/>
                </a:lnTo>
                <a:lnTo>
                  <a:pt x="17" y="234"/>
                </a:lnTo>
                <a:lnTo>
                  <a:pt x="17" y="232"/>
                </a:lnTo>
                <a:lnTo>
                  <a:pt x="17" y="231"/>
                </a:lnTo>
                <a:lnTo>
                  <a:pt x="16" y="231"/>
                </a:lnTo>
                <a:lnTo>
                  <a:pt x="15" y="231"/>
                </a:lnTo>
                <a:lnTo>
                  <a:pt x="12" y="231"/>
                </a:lnTo>
                <a:lnTo>
                  <a:pt x="11" y="231"/>
                </a:lnTo>
                <a:lnTo>
                  <a:pt x="10" y="231"/>
                </a:lnTo>
                <a:lnTo>
                  <a:pt x="8" y="231"/>
                </a:lnTo>
                <a:lnTo>
                  <a:pt x="7" y="231"/>
                </a:lnTo>
                <a:lnTo>
                  <a:pt x="6" y="231"/>
                </a:lnTo>
                <a:lnTo>
                  <a:pt x="5" y="231"/>
                </a:lnTo>
                <a:lnTo>
                  <a:pt x="3" y="231"/>
                </a:lnTo>
                <a:lnTo>
                  <a:pt x="2" y="231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1" y="227"/>
                </a:lnTo>
                <a:lnTo>
                  <a:pt x="1" y="226"/>
                </a:lnTo>
                <a:lnTo>
                  <a:pt x="1" y="225"/>
                </a:lnTo>
                <a:lnTo>
                  <a:pt x="1" y="224"/>
                </a:lnTo>
                <a:lnTo>
                  <a:pt x="1" y="222"/>
                </a:lnTo>
                <a:lnTo>
                  <a:pt x="1" y="221"/>
                </a:lnTo>
                <a:lnTo>
                  <a:pt x="1" y="219"/>
                </a:lnTo>
                <a:lnTo>
                  <a:pt x="1" y="218"/>
                </a:lnTo>
                <a:lnTo>
                  <a:pt x="1" y="217"/>
                </a:lnTo>
                <a:lnTo>
                  <a:pt x="1" y="216"/>
                </a:lnTo>
                <a:lnTo>
                  <a:pt x="1" y="215"/>
                </a:lnTo>
                <a:lnTo>
                  <a:pt x="1" y="214"/>
                </a:lnTo>
                <a:lnTo>
                  <a:pt x="1" y="213"/>
                </a:lnTo>
                <a:lnTo>
                  <a:pt x="1" y="212"/>
                </a:lnTo>
                <a:lnTo>
                  <a:pt x="0" y="212"/>
                </a:lnTo>
                <a:lnTo>
                  <a:pt x="0" y="210"/>
                </a:lnTo>
                <a:lnTo>
                  <a:pt x="1" y="210"/>
                </a:lnTo>
                <a:lnTo>
                  <a:pt x="1" y="209"/>
                </a:lnTo>
                <a:lnTo>
                  <a:pt x="0" y="209"/>
                </a:lnTo>
                <a:lnTo>
                  <a:pt x="1" y="208"/>
                </a:lnTo>
                <a:lnTo>
                  <a:pt x="1" y="207"/>
                </a:lnTo>
                <a:lnTo>
                  <a:pt x="3" y="204"/>
                </a:lnTo>
                <a:lnTo>
                  <a:pt x="6" y="204"/>
                </a:lnTo>
                <a:lnTo>
                  <a:pt x="6" y="202"/>
                </a:lnTo>
                <a:lnTo>
                  <a:pt x="6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5"/>
                </a:lnTo>
                <a:lnTo>
                  <a:pt x="6" y="193"/>
                </a:lnTo>
                <a:lnTo>
                  <a:pt x="6" y="192"/>
                </a:lnTo>
                <a:lnTo>
                  <a:pt x="6" y="191"/>
                </a:lnTo>
                <a:lnTo>
                  <a:pt x="5" y="190"/>
                </a:lnTo>
                <a:lnTo>
                  <a:pt x="5" y="189"/>
                </a:lnTo>
                <a:lnTo>
                  <a:pt x="5" y="188"/>
                </a:lnTo>
                <a:lnTo>
                  <a:pt x="3" y="188"/>
                </a:lnTo>
                <a:lnTo>
                  <a:pt x="3" y="187"/>
                </a:lnTo>
                <a:lnTo>
                  <a:pt x="3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3" y="177"/>
                </a:lnTo>
                <a:lnTo>
                  <a:pt x="3" y="176"/>
                </a:lnTo>
                <a:lnTo>
                  <a:pt x="3" y="174"/>
                </a:lnTo>
                <a:lnTo>
                  <a:pt x="3" y="173"/>
                </a:lnTo>
                <a:lnTo>
                  <a:pt x="3" y="172"/>
                </a:lnTo>
                <a:lnTo>
                  <a:pt x="3" y="171"/>
                </a:lnTo>
                <a:lnTo>
                  <a:pt x="3" y="168"/>
                </a:lnTo>
                <a:lnTo>
                  <a:pt x="3" y="167"/>
                </a:lnTo>
                <a:lnTo>
                  <a:pt x="3" y="166"/>
                </a:lnTo>
                <a:lnTo>
                  <a:pt x="3" y="165"/>
                </a:lnTo>
                <a:lnTo>
                  <a:pt x="3" y="162"/>
                </a:lnTo>
                <a:lnTo>
                  <a:pt x="3" y="160"/>
                </a:lnTo>
                <a:lnTo>
                  <a:pt x="3" y="159"/>
                </a:lnTo>
                <a:lnTo>
                  <a:pt x="3" y="158"/>
                </a:lnTo>
                <a:lnTo>
                  <a:pt x="3" y="156"/>
                </a:lnTo>
                <a:lnTo>
                  <a:pt x="3" y="155"/>
                </a:lnTo>
                <a:lnTo>
                  <a:pt x="3" y="154"/>
                </a:lnTo>
                <a:lnTo>
                  <a:pt x="3" y="152"/>
                </a:lnTo>
                <a:lnTo>
                  <a:pt x="3" y="151"/>
                </a:lnTo>
                <a:lnTo>
                  <a:pt x="3" y="150"/>
                </a:lnTo>
                <a:lnTo>
                  <a:pt x="3" y="149"/>
                </a:lnTo>
                <a:lnTo>
                  <a:pt x="3" y="148"/>
                </a:lnTo>
                <a:lnTo>
                  <a:pt x="3" y="146"/>
                </a:lnTo>
                <a:lnTo>
                  <a:pt x="3" y="145"/>
                </a:lnTo>
                <a:lnTo>
                  <a:pt x="3" y="141"/>
                </a:lnTo>
                <a:lnTo>
                  <a:pt x="3" y="140"/>
                </a:lnTo>
                <a:lnTo>
                  <a:pt x="3" y="139"/>
                </a:lnTo>
                <a:lnTo>
                  <a:pt x="3" y="138"/>
                </a:lnTo>
                <a:lnTo>
                  <a:pt x="3" y="133"/>
                </a:lnTo>
                <a:lnTo>
                  <a:pt x="3" y="132"/>
                </a:lnTo>
                <a:lnTo>
                  <a:pt x="3" y="131"/>
                </a:lnTo>
                <a:lnTo>
                  <a:pt x="3" y="130"/>
                </a:lnTo>
                <a:lnTo>
                  <a:pt x="3" y="129"/>
                </a:lnTo>
                <a:lnTo>
                  <a:pt x="3" y="127"/>
                </a:lnTo>
                <a:lnTo>
                  <a:pt x="3" y="124"/>
                </a:lnTo>
                <a:lnTo>
                  <a:pt x="3" y="123"/>
                </a:lnTo>
                <a:lnTo>
                  <a:pt x="5" y="123"/>
                </a:lnTo>
                <a:lnTo>
                  <a:pt x="8" y="123"/>
                </a:lnTo>
                <a:lnTo>
                  <a:pt x="9" y="123"/>
                </a:lnTo>
                <a:lnTo>
                  <a:pt x="10" y="123"/>
                </a:lnTo>
                <a:lnTo>
                  <a:pt x="11" y="123"/>
                </a:lnTo>
                <a:lnTo>
                  <a:pt x="14" y="123"/>
                </a:lnTo>
                <a:lnTo>
                  <a:pt x="15" y="123"/>
                </a:lnTo>
                <a:lnTo>
                  <a:pt x="17" y="123"/>
                </a:lnTo>
                <a:lnTo>
                  <a:pt x="18" y="123"/>
                </a:lnTo>
                <a:lnTo>
                  <a:pt x="20" y="123"/>
                </a:lnTo>
                <a:lnTo>
                  <a:pt x="23" y="123"/>
                </a:lnTo>
                <a:lnTo>
                  <a:pt x="24" y="123"/>
                </a:lnTo>
                <a:lnTo>
                  <a:pt x="25" y="123"/>
                </a:lnTo>
                <a:lnTo>
                  <a:pt x="26" y="123"/>
                </a:lnTo>
                <a:lnTo>
                  <a:pt x="27" y="123"/>
                </a:lnTo>
                <a:lnTo>
                  <a:pt x="29" y="123"/>
                </a:lnTo>
                <a:lnTo>
                  <a:pt x="31" y="123"/>
                </a:lnTo>
                <a:lnTo>
                  <a:pt x="31" y="117"/>
                </a:lnTo>
                <a:lnTo>
                  <a:pt x="34" y="117"/>
                </a:lnTo>
                <a:lnTo>
                  <a:pt x="35" y="117"/>
                </a:lnTo>
                <a:lnTo>
                  <a:pt x="36" y="117"/>
                </a:lnTo>
                <a:lnTo>
                  <a:pt x="36" y="115"/>
                </a:lnTo>
                <a:lnTo>
                  <a:pt x="36" y="112"/>
                </a:lnTo>
                <a:lnTo>
                  <a:pt x="46" y="112"/>
                </a:lnTo>
                <a:lnTo>
                  <a:pt x="46" y="113"/>
                </a:lnTo>
                <a:lnTo>
                  <a:pt x="46" y="115"/>
                </a:lnTo>
                <a:lnTo>
                  <a:pt x="46" y="116"/>
                </a:lnTo>
                <a:lnTo>
                  <a:pt x="46" y="117"/>
                </a:lnTo>
                <a:lnTo>
                  <a:pt x="46" y="122"/>
                </a:lnTo>
                <a:lnTo>
                  <a:pt x="46" y="123"/>
                </a:lnTo>
                <a:lnTo>
                  <a:pt x="46" y="124"/>
                </a:lnTo>
                <a:lnTo>
                  <a:pt x="45" y="124"/>
                </a:lnTo>
                <a:lnTo>
                  <a:pt x="45" y="125"/>
                </a:lnTo>
                <a:lnTo>
                  <a:pt x="45" y="126"/>
                </a:lnTo>
                <a:lnTo>
                  <a:pt x="44" y="126"/>
                </a:lnTo>
                <a:lnTo>
                  <a:pt x="44" y="127"/>
                </a:lnTo>
                <a:lnTo>
                  <a:pt x="44" y="129"/>
                </a:lnTo>
                <a:lnTo>
                  <a:pt x="43" y="129"/>
                </a:lnTo>
                <a:lnTo>
                  <a:pt x="43" y="130"/>
                </a:lnTo>
                <a:lnTo>
                  <a:pt x="42" y="130"/>
                </a:lnTo>
                <a:lnTo>
                  <a:pt x="41" y="130"/>
                </a:lnTo>
                <a:lnTo>
                  <a:pt x="40" y="131"/>
                </a:lnTo>
                <a:lnTo>
                  <a:pt x="38" y="131"/>
                </a:lnTo>
                <a:lnTo>
                  <a:pt x="38" y="132"/>
                </a:lnTo>
                <a:lnTo>
                  <a:pt x="37" y="132"/>
                </a:lnTo>
                <a:lnTo>
                  <a:pt x="37" y="133"/>
                </a:lnTo>
                <a:lnTo>
                  <a:pt x="36" y="133"/>
                </a:lnTo>
                <a:lnTo>
                  <a:pt x="36" y="134"/>
                </a:lnTo>
                <a:lnTo>
                  <a:pt x="36" y="135"/>
                </a:lnTo>
                <a:lnTo>
                  <a:pt x="36" y="137"/>
                </a:lnTo>
                <a:lnTo>
                  <a:pt x="36" y="145"/>
                </a:lnTo>
                <a:lnTo>
                  <a:pt x="37" y="145"/>
                </a:lnTo>
                <a:lnTo>
                  <a:pt x="38" y="145"/>
                </a:lnTo>
                <a:lnTo>
                  <a:pt x="41" y="145"/>
                </a:lnTo>
                <a:lnTo>
                  <a:pt x="42" y="145"/>
                </a:lnTo>
                <a:lnTo>
                  <a:pt x="43" y="145"/>
                </a:lnTo>
                <a:lnTo>
                  <a:pt x="44" y="145"/>
                </a:lnTo>
                <a:lnTo>
                  <a:pt x="45" y="145"/>
                </a:lnTo>
                <a:lnTo>
                  <a:pt x="46" y="145"/>
                </a:lnTo>
                <a:lnTo>
                  <a:pt x="51" y="145"/>
                </a:lnTo>
                <a:lnTo>
                  <a:pt x="52" y="145"/>
                </a:lnTo>
                <a:lnTo>
                  <a:pt x="53" y="145"/>
                </a:lnTo>
                <a:lnTo>
                  <a:pt x="55" y="145"/>
                </a:lnTo>
                <a:lnTo>
                  <a:pt x="57" y="145"/>
                </a:lnTo>
                <a:lnTo>
                  <a:pt x="58" y="145"/>
                </a:lnTo>
                <a:lnTo>
                  <a:pt x="60" y="145"/>
                </a:lnTo>
                <a:lnTo>
                  <a:pt x="62" y="145"/>
                </a:lnTo>
                <a:lnTo>
                  <a:pt x="63" y="145"/>
                </a:lnTo>
                <a:lnTo>
                  <a:pt x="65" y="145"/>
                </a:lnTo>
                <a:lnTo>
                  <a:pt x="67" y="145"/>
                </a:lnTo>
                <a:lnTo>
                  <a:pt x="68" y="145"/>
                </a:lnTo>
                <a:lnTo>
                  <a:pt x="68" y="143"/>
                </a:lnTo>
                <a:lnTo>
                  <a:pt x="68" y="141"/>
                </a:lnTo>
                <a:lnTo>
                  <a:pt x="68" y="140"/>
                </a:lnTo>
                <a:lnTo>
                  <a:pt x="68" y="139"/>
                </a:lnTo>
                <a:lnTo>
                  <a:pt x="70" y="139"/>
                </a:lnTo>
                <a:lnTo>
                  <a:pt x="72" y="139"/>
                </a:lnTo>
                <a:lnTo>
                  <a:pt x="71" y="139"/>
                </a:lnTo>
                <a:lnTo>
                  <a:pt x="71" y="138"/>
                </a:lnTo>
                <a:lnTo>
                  <a:pt x="70" y="138"/>
                </a:lnTo>
                <a:lnTo>
                  <a:pt x="70" y="137"/>
                </a:lnTo>
                <a:lnTo>
                  <a:pt x="70" y="135"/>
                </a:lnTo>
                <a:lnTo>
                  <a:pt x="70" y="134"/>
                </a:lnTo>
                <a:lnTo>
                  <a:pt x="70" y="133"/>
                </a:lnTo>
                <a:lnTo>
                  <a:pt x="69" y="133"/>
                </a:lnTo>
                <a:lnTo>
                  <a:pt x="68" y="132"/>
                </a:lnTo>
                <a:lnTo>
                  <a:pt x="68" y="130"/>
                </a:lnTo>
                <a:lnTo>
                  <a:pt x="68" y="129"/>
                </a:lnTo>
                <a:lnTo>
                  <a:pt x="68" y="127"/>
                </a:lnTo>
                <a:lnTo>
                  <a:pt x="68" y="126"/>
                </a:lnTo>
                <a:lnTo>
                  <a:pt x="68" y="127"/>
                </a:lnTo>
                <a:lnTo>
                  <a:pt x="67" y="127"/>
                </a:lnTo>
                <a:lnTo>
                  <a:pt x="66" y="127"/>
                </a:lnTo>
                <a:lnTo>
                  <a:pt x="65" y="127"/>
                </a:lnTo>
                <a:lnTo>
                  <a:pt x="65" y="129"/>
                </a:lnTo>
                <a:lnTo>
                  <a:pt x="65" y="134"/>
                </a:lnTo>
                <a:lnTo>
                  <a:pt x="63" y="134"/>
                </a:lnTo>
                <a:lnTo>
                  <a:pt x="61" y="134"/>
                </a:lnTo>
                <a:lnTo>
                  <a:pt x="61" y="132"/>
                </a:lnTo>
                <a:lnTo>
                  <a:pt x="61" y="127"/>
                </a:lnTo>
                <a:lnTo>
                  <a:pt x="60" y="127"/>
                </a:lnTo>
                <a:lnTo>
                  <a:pt x="59" y="127"/>
                </a:lnTo>
                <a:lnTo>
                  <a:pt x="58" y="127"/>
                </a:lnTo>
                <a:lnTo>
                  <a:pt x="58" y="126"/>
                </a:lnTo>
                <a:lnTo>
                  <a:pt x="58" y="127"/>
                </a:lnTo>
                <a:lnTo>
                  <a:pt x="58" y="129"/>
                </a:lnTo>
                <a:lnTo>
                  <a:pt x="58" y="134"/>
                </a:lnTo>
                <a:lnTo>
                  <a:pt x="58" y="135"/>
                </a:lnTo>
                <a:lnTo>
                  <a:pt x="58" y="137"/>
                </a:lnTo>
                <a:lnTo>
                  <a:pt x="58" y="138"/>
                </a:lnTo>
                <a:lnTo>
                  <a:pt x="54" y="138"/>
                </a:lnTo>
                <a:lnTo>
                  <a:pt x="52" y="138"/>
                </a:lnTo>
                <a:lnTo>
                  <a:pt x="52" y="140"/>
                </a:lnTo>
                <a:lnTo>
                  <a:pt x="50" y="140"/>
                </a:lnTo>
                <a:lnTo>
                  <a:pt x="50" y="139"/>
                </a:lnTo>
                <a:lnTo>
                  <a:pt x="50" y="134"/>
                </a:lnTo>
                <a:lnTo>
                  <a:pt x="51" y="134"/>
                </a:lnTo>
                <a:lnTo>
                  <a:pt x="52" y="134"/>
                </a:lnTo>
                <a:lnTo>
                  <a:pt x="52" y="127"/>
                </a:lnTo>
                <a:lnTo>
                  <a:pt x="52" y="124"/>
                </a:lnTo>
                <a:lnTo>
                  <a:pt x="52" y="123"/>
                </a:lnTo>
                <a:lnTo>
                  <a:pt x="53" y="123"/>
                </a:lnTo>
                <a:lnTo>
                  <a:pt x="58" y="123"/>
                </a:lnTo>
                <a:lnTo>
                  <a:pt x="59" y="123"/>
                </a:lnTo>
                <a:lnTo>
                  <a:pt x="60" y="123"/>
                </a:lnTo>
                <a:lnTo>
                  <a:pt x="62" y="123"/>
                </a:lnTo>
                <a:lnTo>
                  <a:pt x="63" y="123"/>
                </a:lnTo>
                <a:lnTo>
                  <a:pt x="65" y="123"/>
                </a:lnTo>
                <a:lnTo>
                  <a:pt x="66" y="123"/>
                </a:lnTo>
                <a:lnTo>
                  <a:pt x="68" y="123"/>
                </a:lnTo>
                <a:lnTo>
                  <a:pt x="69" y="123"/>
                </a:lnTo>
                <a:lnTo>
                  <a:pt x="70" y="123"/>
                </a:lnTo>
                <a:lnTo>
                  <a:pt x="77" y="123"/>
                </a:lnTo>
                <a:lnTo>
                  <a:pt x="79" y="123"/>
                </a:lnTo>
                <a:lnTo>
                  <a:pt x="84" y="123"/>
                </a:lnTo>
                <a:lnTo>
                  <a:pt x="86" y="123"/>
                </a:lnTo>
                <a:lnTo>
                  <a:pt x="91" y="123"/>
                </a:lnTo>
                <a:lnTo>
                  <a:pt x="95" y="123"/>
                </a:lnTo>
                <a:lnTo>
                  <a:pt x="100" y="123"/>
                </a:lnTo>
                <a:lnTo>
                  <a:pt x="101" y="123"/>
                </a:lnTo>
                <a:lnTo>
                  <a:pt x="107" y="123"/>
                </a:lnTo>
                <a:lnTo>
                  <a:pt x="111" y="123"/>
                </a:lnTo>
                <a:lnTo>
                  <a:pt x="113" y="123"/>
                </a:lnTo>
                <a:lnTo>
                  <a:pt x="118" y="123"/>
                </a:lnTo>
                <a:lnTo>
                  <a:pt x="119" y="123"/>
                </a:lnTo>
                <a:lnTo>
                  <a:pt x="120" y="123"/>
                </a:lnTo>
                <a:lnTo>
                  <a:pt x="122" y="123"/>
                </a:lnTo>
                <a:lnTo>
                  <a:pt x="124" y="123"/>
                </a:lnTo>
                <a:lnTo>
                  <a:pt x="126" y="123"/>
                </a:lnTo>
                <a:lnTo>
                  <a:pt x="127" y="123"/>
                </a:lnTo>
                <a:lnTo>
                  <a:pt x="127" y="124"/>
                </a:lnTo>
                <a:lnTo>
                  <a:pt x="128" y="124"/>
                </a:lnTo>
                <a:lnTo>
                  <a:pt x="128" y="125"/>
                </a:lnTo>
                <a:lnTo>
                  <a:pt x="128" y="126"/>
                </a:lnTo>
                <a:lnTo>
                  <a:pt x="122" y="131"/>
                </a:lnTo>
                <a:lnTo>
                  <a:pt x="110" y="139"/>
                </a:lnTo>
                <a:lnTo>
                  <a:pt x="107" y="141"/>
                </a:lnTo>
                <a:lnTo>
                  <a:pt x="109" y="141"/>
                </a:lnTo>
                <a:lnTo>
                  <a:pt x="107" y="141"/>
                </a:lnTo>
                <a:lnTo>
                  <a:pt x="106" y="141"/>
                </a:lnTo>
                <a:lnTo>
                  <a:pt x="104" y="143"/>
                </a:lnTo>
                <a:lnTo>
                  <a:pt x="103" y="145"/>
                </a:lnTo>
                <a:lnTo>
                  <a:pt x="102" y="146"/>
                </a:lnTo>
                <a:lnTo>
                  <a:pt x="101" y="146"/>
                </a:lnTo>
                <a:lnTo>
                  <a:pt x="89" y="154"/>
                </a:lnTo>
                <a:lnTo>
                  <a:pt x="87" y="155"/>
                </a:lnTo>
                <a:lnTo>
                  <a:pt x="88" y="155"/>
                </a:lnTo>
                <a:lnTo>
                  <a:pt x="89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91" y="159"/>
                </a:lnTo>
                <a:lnTo>
                  <a:pt x="91" y="160"/>
                </a:lnTo>
                <a:lnTo>
                  <a:pt x="91" y="162"/>
                </a:lnTo>
                <a:lnTo>
                  <a:pt x="91" y="163"/>
                </a:lnTo>
                <a:lnTo>
                  <a:pt x="91" y="164"/>
                </a:lnTo>
                <a:lnTo>
                  <a:pt x="91" y="165"/>
                </a:lnTo>
                <a:lnTo>
                  <a:pt x="91" y="166"/>
                </a:lnTo>
                <a:lnTo>
                  <a:pt x="92" y="166"/>
                </a:lnTo>
                <a:lnTo>
                  <a:pt x="92" y="168"/>
                </a:lnTo>
                <a:lnTo>
                  <a:pt x="92" y="170"/>
                </a:lnTo>
                <a:lnTo>
                  <a:pt x="89" y="170"/>
                </a:lnTo>
                <a:lnTo>
                  <a:pt x="89" y="173"/>
                </a:lnTo>
                <a:lnTo>
                  <a:pt x="89" y="176"/>
                </a:lnTo>
                <a:lnTo>
                  <a:pt x="91" y="176"/>
                </a:lnTo>
                <a:lnTo>
                  <a:pt x="91" y="177"/>
                </a:lnTo>
                <a:lnTo>
                  <a:pt x="92" y="177"/>
                </a:lnTo>
                <a:lnTo>
                  <a:pt x="92" y="179"/>
                </a:lnTo>
                <a:lnTo>
                  <a:pt x="92" y="180"/>
                </a:lnTo>
                <a:lnTo>
                  <a:pt x="92" y="181"/>
                </a:lnTo>
                <a:lnTo>
                  <a:pt x="91" y="181"/>
                </a:lnTo>
                <a:lnTo>
                  <a:pt x="91" y="182"/>
                </a:lnTo>
                <a:lnTo>
                  <a:pt x="89" y="182"/>
                </a:lnTo>
                <a:lnTo>
                  <a:pt x="89" y="184"/>
                </a:lnTo>
                <a:lnTo>
                  <a:pt x="89" y="185"/>
                </a:lnTo>
                <a:lnTo>
                  <a:pt x="92" y="185"/>
                </a:lnTo>
                <a:lnTo>
                  <a:pt x="92" y="188"/>
                </a:lnTo>
                <a:lnTo>
                  <a:pt x="94" y="188"/>
                </a:lnTo>
                <a:lnTo>
                  <a:pt x="97" y="188"/>
                </a:lnTo>
                <a:lnTo>
                  <a:pt x="98" y="188"/>
                </a:lnTo>
                <a:lnTo>
                  <a:pt x="101" y="188"/>
                </a:lnTo>
                <a:lnTo>
                  <a:pt x="103" y="188"/>
                </a:lnTo>
                <a:lnTo>
                  <a:pt x="103" y="190"/>
                </a:lnTo>
                <a:lnTo>
                  <a:pt x="103" y="191"/>
                </a:lnTo>
                <a:lnTo>
                  <a:pt x="103" y="192"/>
                </a:lnTo>
                <a:lnTo>
                  <a:pt x="103" y="193"/>
                </a:lnTo>
                <a:lnTo>
                  <a:pt x="106" y="193"/>
                </a:lnTo>
                <a:lnTo>
                  <a:pt x="109" y="193"/>
                </a:lnTo>
                <a:lnTo>
                  <a:pt x="109" y="192"/>
                </a:lnTo>
                <a:lnTo>
                  <a:pt x="109" y="191"/>
                </a:lnTo>
                <a:lnTo>
                  <a:pt x="112" y="191"/>
                </a:lnTo>
                <a:lnTo>
                  <a:pt x="112" y="190"/>
                </a:lnTo>
                <a:lnTo>
                  <a:pt x="111" y="190"/>
                </a:lnTo>
                <a:lnTo>
                  <a:pt x="111" y="189"/>
                </a:lnTo>
                <a:lnTo>
                  <a:pt x="110" y="189"/>
                </a:lnTo>
                <a:lnTo>
                  <a:pt x="110" y="188"/>
                </a:lnTo>
                <a:lnTo>
                  <a:pt x="111" y="188"/>
                </a:lnTo>
                <a:lnTo>
                  <a:pt x="111" y="189"/>
                </a:lnTo>
                <a:lnTo>
                  <a:pt x="111" y="190"/>
                </a:lnTo>
                <a:lnTo>
                  <a:pt x="112" y="190"/>
                </a:lnTo>
                <a:lnTo>
                  <a:pt x="113" y="191"/>
                </a:lnTo>
                <a:lnTo>
                  <a:pt x="113" y="190"/>
                </a:lnTo>
                <a:lnTo>
                  <a:pt x="113" y="189"/>
                </a:lnTo>
                <a:lnTo>
                  <a:pt x="113" y="188"/>
                </a:lnTo>
                <a:lnTo>
                  <a:pt x="115" y="188"/>
                </a:lnTo>
                <a:lnTo>
                  <a:pt x="118" y="188"/>
                </a:lnTo>
                <a:lnTo>
                  <a:pt x="120" y="188"/>
                </a:lnTo>
                <a:lnTo>
                  <a:pt x="122" y="188"/>
                </a:lnTo>
                <a:lnTo>
                  <a:pt x="122" y="189"/>
                </a:lnTo>
                <a:lnTo>
                  <a:pt x="122" y="192"/>
                </a:lnTo>
                <a:lnTo>
                  <a:pt x="122" y="193"/>
                </a:lnTo>
                <a:lnTo>
                  <a:pt x="123" y="193"/>
                </a:lnTo>
                <a:lnTo>
                  <a:pt x="124" y="193"/>
                </a:lnTo>
                <a:lnTo>
                  <a:pt x="124" y="196"/>
                </a:lnTo>
                <a:lnTo>
                  <a:pt x="124" y="197"/>
                </a:lnTo>
                <a:lnTo>
                  <a:pt x="124" y="205"/>
                </a:lnTo>
                <a:lnTo>
                  <a:pt x="124" y="210"/>
                </a:lnTo>
                <a:lnTo>
                  <a:pt x="126" y="210"/>
                </a:lnTo>
                <a:lnTo>
                  <a:pt x="127" y="210"/>
                </a:lnTo>
                <a:lnTo>
                  <a:pt x="127" y="214"/>
                </a:lnTo>
                <a:lnTo>
                  <a:pt x="127" y="215"/>
                </a:lnTo>
                <a:lnTo>
                  <a:pt x="127" y="218"/>
                </a:lnTo>
                <a:lnTo>
                  <a:pt x="129" y="218"/>
                </a:lnTo>
                <a:lnTo>
                  <a:pt x="129" y="221"/>
                </a:lnTo>
                <a:lnTo>
                  <a:pt x="127" y="221"/>
                </a:lnTo>
                <a:lnTo>
                  <a:pt x="124" y="221"/>
                </a:lnTo>
                <a:lnTo>
                  <a:pt x="123" y="221"/>
                </a:lnTo>
                <a:lnTo>
                  <a:pt x="121" y="221"/>
                </a:lnTo>
                <a:lnTo>
                  <a:pt x="120" y="221"/>
                </a:lnTo>
                <a:lnTo>
                  <a:pt x="119" y="221"/>
                </a:lnTo>
                <a:lnTo>
                  <a:pt x="117" y="221"/>
                </a:lnTo>
                <a:lnTo>
                  <a:pt x="115" y="221"/>
                </a:lnTo>
                <a:lnTo>
                  <a:pt x="113" y="221"/>
                </a:lnTo>
                <a:lnTo>
                  <a:pt x="113" y="222"/>
                </a:lnTo>
                <a:lnTo>
                  <a:pt x="113" y="223"/>
                </a:lnTo>
                <a:lnTo>
                  <a:pt x="113" y="226"/>
                </a:lnTo>
                <a:lnTo>
                  <a:pt x="113" y="227"/>
                </a:lnTo>
                <a:lnTo>
                  <a:pt x="113" y="230"/>
                </a:lnTo>
                <a:lnTo>
                  <a:pt x="115" y="230"/>
                </a:lnTo>
                <a:lnTo>
                  <a:pt x="115" y="231"/>
                </a:lnTo>
                <a:lnTo>
                  <a:pt x="115" y="232"/>
                </a:lnTo>
                <a:lnTo>
                  <a:pt x="117" y="232"/>
                </a:lnTo>
                <a:lnTo>
                  <a:pt x="119" y="232"/>
                </a:lnTo>
                <a:lnTo>
                  <a:pt x="122" y="232"/>
                </a:lnTo>
                <a:lnTo>
                  <a:pt x="124" y="232"/>
                </a:lnTo>
                <a:lnTo>
                  <a:pt x="126" y="232"/>
                </a:lnTo>
                <a:lnTo>
                  <a:pt x="127" y="232"/>
                </a:lnTo>
                <a:lnTo>
                  <a:pt x="131" y="232"/>
                </a:lnTo>
                <a:lnTo>
                  <a:pt x="132" y="232"/>
                </a:lnTo>
                <a:lnTo>
                  <a:pt x="135" y="232"/>
                </a:lnTo>
                <a:lnTo>
                  <a:pt x="140" y="232"/>
                </a:lnTo>
                <a:close/>
                <a:moveTo>
                  <a:pt x="49" y="0"/>
                </a:moveTo>
                <a:lnTo>
                  <a:pt x="49" y="6"/>
                </a:lnTo>
                <a:lnTo>
                  <a:pt x="49" y="7"/>
                </a:lnTo>
                <a:lnTo>
                  <a:pt x="50" y="7"/>
                </a:lnTo>
                <a:lnTo>
                  <a:pt x="50" y="6"/>
                </a:lnTo>
                <a:lnTo>
                  <a:pt x="51" y="6"/>
                </a:lnTo>
                <a:lnTo>
                  <a:pt x="52" y="6"/>
                </a:lnTo>
                <a:lnTo>
                  <a:pt x="53" y="6"/>
                </a:lnTo>
                <a:lnTo>
                  <a:pt x="54" y="6"/>
                </a:lnTo>
                <a:lnTo>
                  <a:pt x="54" y="5"/>
                </a:lnTo>
                <a:lnTo>
                  <a:pt x="58" y="5"/>
                </a:lnTo>
                <a:lnTo>
                  <a:pt x="59" y="5"/>
                </a:lnTo>
                <a:lnTo>
                  <a:pt x="61" y="5"/>
                </a:lnTo>
                <a:lnTo>
                  <a:pt x="62" y="6"/>
                </a:lnTo>
                <a:lnTo>
                  <a:pt x="63" y="7"/>
                </a:lnTo>
                <a:lnTo>
                  <a:pt x="65" y="8"/>
                </a:lnTo>
                <a:lnTo>
                  <a:pt x="65" y="9"/>
                </a:lnTo>
                <a:lnTo>
                  <a:pt x="63" y="9"/>
                </a:lnTo>
                <a:lnTo>
                  <a:pt x="63" y="11"/>
                </a:lnTo>
                <a:lnTo>
                  <a:pt x="62" y="11"/>
                </a:lnTo>
                <a:lnTo>
                  <a:pt x="62" y="12"/>
                </a:lnTo>
                <a:lnTo>
                  <a:pt x="61" y="12"/>
                </a:lnTo>
                <a:lnTo>
                  <a:pt x="61" y="13"/>
                </a:lnTo>
                <a:lnTo>
                  <a:pt x="60" y="13"/>
                </a:lnTo>
                <a:lnTo>
                  <a:pt x="60" y="14"/>
                </a:lnTo>
                <a:lnTo>
                  <a:pt x="59" y="14"/>
                </a:lnTo>
                <a:lnTo>
                  <a:pt x="58" y="14"/>
                </a:lnTo>
                <a:lnTo>
                  <a:pt x="57" y="14"/>
                </a:lnTo>
                <a:lnTo>
                  <a:pt x="55" y="14"/>
                </a:lnTo>
                <a:lnTo>
                  <a:pt x="54" y="14"/>
                </a:lnTo>
                <a:lnTo>
                  <a:pt x="53" y="14"/>
                </a:lnTo>
                <a:lnTo>
                  <a:pt x="52" y="14"/>
                </a:lnTo>
                <a:lnTo>
                  <a:pt x="51" y="14"/>
                </a:lnTo>
                <a:lnTo>
                  <a:pt x="50" y="14"/>
                </a:lnTo>
                <a:lnTo>
                  <a:pt x="49" y="14"/>
                </a:lnTo>
                <a:lnTo>
                  <a:pt x="49" y="16"/>
                </a:lnTo>
                <a:lnTo>
                  <a:pt x="45" y="16"/>
                </a:lnTo>
                <a:lnTo>
                  <a:pt x="46" y="15"/>
                </a:lnTo>
                <a:lnTo>
                  <a:pt x="48" y="15"/>
                </a:lnTo>
                <a:lnTo>
                  <a:pt x="49" y="15"/>
                </a:lnTo>
                <a:lnTo>
                  <a:pt x="49" y="14"/>
                </a:lnTo>
                <a:lnTo>
                  <a:pt x="49" y="13"/>
                </a:lnTo>
                <a:lnTo>
                  <a:pt x="44" y="13"/>
                </a:lnTo>
                <a:lnTo>
                  <a:pt x="42" y="13"/>
                </a:lnTo>
                <a:lnTo>
                  <a:pt x="41" y="12"/>
                </a:lnTo>
                <a:lnTo>
                  <a:pt x="37" y="8"/>
                </a:lnTo>
                <a:lnTo>
                  <a:pt x="36" y="8"/>
                </a:lnTo>
                <a:lnTo>
                  <a:pt x="36" y="6"/>
                </a:lnTo>
                <a:lnTo>
                  <a:pt x="36" y="4"/>
                </a:lnTo>
                <a:lnTo>
                  <a:pt x="37" y="4"/>
                </a:lnTo>
                <a:lnTo>
                  <a:pt x="37" y="0"/>
                </a:lnTo>
                <a:lnTo>
                  <a:pt x="43" y="0"/>
                </a:lnTo>
                <a:lnTo>
                  <a:pt x="44" y="0"/>
                </a:lnTo>
                <a:lnTo>
                  <a:pt x="49" y="0"/>
                </a:lnTo>
                <a:close/>
              </a:path>
            </a:pathLst>
          </a:cu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773" name="Freeform 200">
            <a:extLst>
              <a:ext uri="{FF2B5EF4-FFF2-40B4-BE49-F238E27FC236}">
                <a16:creationId xmlns:a16="http://schemas.microsoft.com/office/drawing/2014/main" id="{3DAC0A89-4963-C49B-B6E0-E53B48689468}"/>
              </a:ext>
            </a:extLst>
          </p:cNvPr>
          <p:cNvSpPr>
            <a:spLocks noEditPoints="1"/>
          </p:cNvSpPr>
          <p:nvPr/>
        </p:nvSpPr>
        <p:spPr bwMode="auto">
          <a:xfrm>
            <a:off x="4198715" y="2574706"/>
            <a:ext cx="536575" cy="588963"/>
          </a:xfrm>
          <a:custGeom>
            <a:avLst/>
            <a:gdLst>
              <a:gd name="T0" fmla="*/ 33 w 338"/>
              <a:gd name="T1" fmla="*/ 353 h 371"/>
              <a:gd name="T2" fmla="*/ 58 w 338"/>
              <a:gd name="T3" fmla="*/ 305 h 371"/>
              <a:gd name="T4" fmla="*/ 309 w 338"/>
              <a:gd name="T5" fmla="*/ 260 h 371"/>
              <a:gd name="T6" fmla="*/ 267 w 338"/>
              <a:gd name="T7" fmla="*/ 258 h 371"/>
              <a:gd name="T8" fmla="*/ 274 w 338"/>
              <a:gd name="T9" fmla="*/ 283 h 371"/>
              <a:gd name="T10" fmla="*/ 287 w 338"/>
              <a:gd name="T11" fmla="*/ 299 h 371"/>
              <a:gd name="T12" fmla="*/ 240 w 338"/>
              <a:gd name="T13" fmla="*/ 316 h 371"/>
              <a:gd name="T14" fmla="*/ 215 w 338"/>
              <a:gd name="T15" fmla="*/ 290 h 371"/>
              <a:gd name="T16" fmla="*/ 206 w 338"/>
              <a:gd name="T17" fmla="*/ 308 h 371"/>
              <a:gd name="T18" fmla="*/ 225 w 338"/>
              <a:gd name="T19" fmla="*/ 326 h 371"/>
              <a:gd name="T20" fmla="*/ 213 w 338"/>
              <a:gd name="T21" fmla="*/ 349 h 371"/>
              <a:gd name="T22" fmla="*/ 151 w 338"/>
              <a:gd name="T23" fmla="*/ 318 h 371"/>
              <a:gd name="T24" fmla="*/ 129 w 338"/>
              <a:gd name="T25" fmla="*/ 305 h 371"/>
              <a:gd name="T26" fmla="*/ 89 w 338"/>
              <a:gd name="T27" fmla="*/ 268 h 371"/>
              <a:gd name="T28" fmla="*/ 111 w 338"/>
              <a:gd name="T29" fmla="*/ 241 h 371"/>
              <a:gd name="T30" fmla="*/ 106 w 338"/>
              <a:gd name="T31" fmla="*/ 221 h 371"/>
              <a:gd name="T32" fmla="*/ 97 w 338"/>
              <a:gd name="T33" fmla="*/ 201 h 371"/>
              <a:gd name="T34" fmla="*/ 60 w 338"/>
              <a:gd name="T35" fmla="*/ 227 h 371"/>
              <a:gd name="T36" fmla="*/ 65 w 338"/>
              <a:gd name="T37" fmla="*/ 209 h 371"/>
              <a:gd name="T38" fmla="*/ 86 w 338"/>
              <a:gd name="T39" fmla="*/ 185 h 371"/>
              <a:gd name="T40" fmla="*/ 39 w 338"/>
              <a:gd name="T41" fmla="*/ 182 h 371"/>
              <a:gd name="T42" fmla="*/ 22 w 338"/>
              <a:gd name="T43" fmla="*/ 154 h 371"/>
              <a:gd name="T44" fmla="*/ 9 w 338"/>
              <a:gd name="T45" fmla="*/ 107 h 371"/>
              <a:gd name="T46" fmla="*/ 48 w 338"/>
              <a:gd name="T47" fmla="*/ 89 h 371"/>
              <a:gd name="T48" fmla="*/ 91 w 338"/>
              <a:gd name="T49" fmla="*/ 92 h 371"/>
              <a:gd name="T50" fmla="*/ 111 w 338"/>
              <a:gd name="T51" fmla="*/ 91 h 371"/>
              <a:gd name="T52" fmla="*/ 147 w 338"/>
              <a:gd name="T53" fmla="*/ 81 h 371"/>
              <a:gd name="T54" fmla="*/ 175 w 338"/>
              <a:gd name="T55" fmla="*/ 51 h 371"/>
              <a:gd name="T56" fmla="*/ 199 w 338"/>
              <a:gd name="T57" fmla="*/ 23 h 371"/>
              <a:gd name="T58" fmla="*/ 241 w 338"/>
              <a:gd name="T59" fmla="*/ 9 h 371"/>
              <a:gd name="T60" fmla="*/ 244 w 338"/>
              <a:gd name="T61" fmla="*/ 74 h 371"/>
              <a:gd name="T62" fmla="*/ 247 w 338"/>
              <a:gd name="T63" fmla="*/ 136 h 371"/>
              <a:gd name="T64" fmla="*/ 257 w 338"/>
              <a:gd name="T65" fmla="*/ 175 h 371"/>
              <a:gd name="T66" fmla="*/ 317 w 338"/>
              <a:gd name="T67" fmla="*/ 178 h 371"/>
              <a:gd name="T68" fmla="*/ 322 w 338"/>
              <a:gd name="T69" fmla="*/ 218 h 371"/>
              <a:gd name="T70" fmla="*/ 303 w 338"/>
              <a:gd name="T71" fmla="*/ 218 h 371"/>
              <a:gd name="T72" fmla="*/ 279 w 338"/>
              <a:gd name="T73" fmla="*/ 241 h 371"/>
              <a:gd name="T74" fmla="*/ 322 w 338"/>
              <a:gd name="T75" fmla="*/ 243 h 371"/>
              <a:gd name="T76" fmla="*/ 322 w 338"/>
              <a:gd name="T77" fmla="*/ 280 h 371"/>
              <a:gd name="T78" fmla="*/ 278 w 338"/>
              <a:gd name="T79" fmla="*/ 244 h 371"/>
              <a:gd name="T80" fmla="*/ 251 w 338"/>
              <a:gd name="T81" fmla="*/ 251 h 371"/>
              <a:gd name="T82" fmla="*/ 264 w 338"/>
              <a:gd name="T83" fmla="*/ 235 h 371"/>
              <a:gd name="T84" fmla="*/ 242 w 338"/>
              <a:gd name="T85" fmla="*/ 243 h 371"/>
              <a:gd name="T86" fmla="*/ 241 w 338"/>
              <a:gd name="T87" fmla="*/ 208 h 371"/>
              <a:gd name="T88" fmla="*/ 217 w 338"/>
              <a:gd name="T89" fmla="*/ 196 h 371"/>
              <a:gd name="T90" fmla="*/ 199 w 338"/>
              <a:gd name="T91" fmla="*/ 208 h 371"/>
              <a:gd name="T92" fmla="*/ 161 w 338"/>
              <a:gd name="T93" fmla="*/ 179 h 371"/>
              <a:gd name="T94" fmla="*/ 170 w 338"/>
              <a:gd name="T95" fmla="*/ 154 h 371"/>
              <a:gd name="T96" fmla="*/ 162 w 338"/>
              <a:gd name="T97" fmla="*/ 132 h 371"/>
              <a:gd name="T98" fmla="*/ 153 w 338"/>
              <a:gd name="T99" fmla="*/ 142 h 371"/>
              <a:gd name="T100" fmla="*/ 139 w 338"/>
              <a:gd name="T101" fmla="*/ 163 h 371"/>
              <a:gd name="T102" fmla="*/ 151 w 338"/>
              <a:gd name="T103" fmla="*/ 145 h 371"/>
              <a:gd name="T104" fmla="*/ 148 w 338"/>
              <a:gd name="T105" fmla="*/ 131 h 371"/>
              <a:gd name="T106" fmla="*/ 123 w 338"/>
              <a:gd name="T107" fmla="*/ 116 h 371"/>
              <a:gd name="T108" fmla="*/ 131 w 338"/>
              <a:gd name="T109" fmla="*/ 132 h 371"/>
              <a:gd name="T110" fmla="*/ 123 w 338"/>
              <a:gd name="T111" fmla="*/ 152 h 371"/>
              <a:gd name="T112" fmla="*/ 118 w 338"/>
              <a:gd name="T113" fmla="*/ 141 h 371"/>
              <a:gd name="T114" fmla="*/ 156 w 338"/>
              <a:gd name="T115" fmla="*/ 116 h 371"/>
              <a:gd name="T116" fmla="*/ 113 w 338"/>
              <a:gd name="T117" fmla="*/ 109 h 371"/>
              <a:gd name="T118" fmla="*/ 95 w 338"/>
              <a:gd name="T119" fmla="*/ 101 h 371"/>
              <a:gd name="T120" fmla="*/ 73 w 338"/>
              <a:gd name="T121" fmla="*/ 100 h 371"/>
              <a:gd name="T122" fmla="*/ 208 w 338"/>
              <a:gd name="T123" fmla="*/ 51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8" h="371">
                <a:moveTo>
                  <a:pt x="279" y="269"/>
                </a:moveTo>
                <a:lnTo>
                  <a:pt x="281" y="269"/>
                </a:lnTo>
                <a:lnTo>
                  <a:pt x="282" y="269"/>
                </a:lnTo>
                <a:lnTo>
                  <a:pt x="282" y="270"/>
                </a:lnTo>
                <a:lnTo>
                  <a:pt x="279" y="270"/>
                </a:lnTo>
                <a:lnTo>
                  <a:pt x="279" y="269"/>
                </a:lnTo>
                <a:close/>
                <a:moveTo>
                  <a:pt x="268" y="273"/>
                </a:moveTo>
                <a:lnTo>
                  <a:pt x="268" y="270"/>
                </a:lnTo>
                <a:lnTo>
                  <a:pt x="269" y="270"/>
                </a:lnTo>
                <a:lnTo>
                  <a:pt x="270" y="270"/>
                </a:lnTo>
                <a:lnTo>
                  <a:pt x="272" y="270"/>
                </a:lnTo>
                <a:lnTo>
                  <a:pt x="273" y="270"/>
                </a:lnTo>
                <a:lnTo>
                  <a:pt x="273" y="273"/>
                </a:lnTo>
                <a:lnTo>
                  <a:pt x="269" y="273"/>
                </a:lnTo>
                <a:lnTo>
                  <a:pt x="268" y="273"/>
                </a:lnTo>
                <a:close/>
                <a:moveTo>
                  <a:pt x="65" y="330"/>
                </a:moveTo>
                <a:lnTo>
                  <a:pt x="65" y="336"/>
                </a:lnTo>
                <a:lnTo>
                  <a:pt x="65" y="338"/>
                </a:lnTo>
                <a:lnTo>
                  <a:pt x="61" y="338"/>
                </a:lnTo>
                <a:lnTo>
                  <a:pt x="54" y="338"/>
                </a:lnTo>
                <a:lnTo>
                  <a:pt x="54" y="344"/>
                </a:lnTo>
                <a:lnTo>
                  <a:pt x="54" y="349"/>
                </a:lnTo>
                <a:lnTo>
                  <a:pt x="52" y="349"/>
                </a:lnTo>
                <a:lnTo>
                  <a:pt x="51" y="349"/>
                </a:lnTo>
                <a:lnTo>
                  <a:pt x="50" y="349"/>
                </a:lnTo>
                <a:lnTo>
                  <a:pt x="48" y="349"/>
                </a:lnTo>
                <a:lnTo>
                  <a:pt x="46" y="349"/>
                </a:lnTo>
                <a:lnTo>
                  <a:pt x="45" y="349"/>
                </a:lnTo>
                <a:lnTo>
                  <a:pt x="43" y="349"/>
                </a:lnTo>
                <a:lnTo>
                  <a:pt x="43" y="350"/>
                </a:lnTo>
                <a:lnTo>
                  <a:pt x="43" y="351"/>
                </a:lnTo>
                <a:lnTo>
                  <a:pt x="43" y="355"/>
                </a:lnTo>
                <a:lnTo>
                  <a:pt x="43" y="358"/>
                </a:lnTo>
                <a:lnTo>
                  <a:pt x="43" y="360"/>
                </a:lnTo>
                <a:lnTo>
                  <a:pt x="41" y="360"/>
                </a:lnTo>
                <a:lnTo>
                  <a:pt x="41" y="368"/>
                </a:lnTo>
                <a:lnTo>
                  <a:pt x="41" y="370"/>
                </a:lnTo>
                <a:lnTo>
                  <a:pt x="41" y="371"/>
                </a:lnTo>
                <a:lnTo>
                  <a:pt x="40" y="371"/>
                </a:lnTo>
                <a:lnTo>
                  <a:pt x="34" y="371"/>
                </a:lnTo>
                <a:lnTo>
                  <a:pt x="33" y="371"/>
                </a:lnTo>
                <a:lnTo>
                  <a:pt x="33" y="370"/>
                </a:lnTo>
                <a:lnTo>
                  <a:pt x="33" y="366"/>
                </a:lnTo>
                <a:lnTo>
                  <a:pt x="33" y="353"/>
                </a:lnTo>
                <a:lnTo>
                  <a:pt x="33" y="350"/>
                </a:lnTo>
                <a:lnTo>
                  <a:pt x="32" y="350"/>
                </a:lnTo>
                <a:lnTo>
                  <a:pt x="31" y="350"/>
                </a:lnTo>
                <a:lnTo>
                  <a:pt x="27" y="350"/>
                </a:lnTo>
                <a:lnTo>
                  <a:pt x="24" y="350"/>
                </a:lnTo>
                <a:lnTo>
                  <a:pt x="22" y="350"/>
                </a:lnTo>
                <a:lnTo>
                  <a:pt x="22" y="347"/>
                </a:lnTo>
                <a:lnTo>
                  <a:pt x="22" y="346"/>
                </a:lnTo>
                <a:lnTo>
                  <a:pt x="22" y="341"/>
                </a:lnTo>
                <a:lnTo>
                  <a:pt x="22" y="338"/>
                </a:lnTo>
                <a:lnTo>
                  <a:pt x="22" y="336"/>
                </a:lnTo>
                <a:lnTo>
                  <a:pt x="22" y="333"/>
                </a:lnTo>
                <a:lnTo>
                  <a:pt x="22" y="332"/>
                </a:lnTo>
                <a:lnTo>
                  <a:pt x="22" y="330"/>
                </a:lnTo>
                <a:lnTo>
                  <a:pt x="22" y="329"/>
                </a:lnTo>
                <a:lnTo>
                  <a:pt x="22" y="328"/>
                </a:lnTo>
                <a:lnTo>
                  <a:pt x="18" y="328"/>
                </a:lnTo>
                <a:lnTo>
                  <a:pt x="11" y="328"/>
                </a:lnTo>
                <a:lnTo>
                  <a:pt x="5" y="328"/>
                </a:lnTo>
                <a:lnTo>
                  <a:pt x="1" y="328"/>
                </a:lnTo>
                <a:lnTo>
                  <a:pt x="1" y="327"/>
                </a:lnTo>
                <a:lnTo>
                  <a:pt x="1" y="326"/>
                </a:lnTo>
                <a:lnTo>
                  <a:pt x="1" y="319"/>
                </a:lnTo>
                <a:lnTo>
                  <a:pt x="1" y="317"/>
                </a:lnTo>
                <a:lnTo>
                  <a:pt x="1" y="315"/>
                </a:lnTo>
                <a:lnTo>
                  <a:pt x="0" y="308"/>
                </a:lnTo>
                <a:lnTo>
                  <a:pt x="0" y="307"/>
                </a:lnTo>
                <a:lnTo>
                  <a:pt x="1" y="307"/>
                </a:lnTo>
                <a:lnTo>
                  <a:pt x="5" y="307"/>
                </a:lnTo>
                <a:lnTo>
                  <a:pt x="11" y="307"/>
                </a:lnTo>
                <a:lnTo>
                  <a:pt x="17" y="305"/>
                </a:lnTo>
                <a:lnTo>
                  <a:pt x="18" y="305"/>
                </a:lnTo>
                <a:lnTo>
                  <a:pt x="20" y="305"/>
                </a:lnTo>
                <a:lnTo>
                  <a:pt x="22" y="305"/>
                </a:lnTo>
                <a:lnTo>
                  <a:pt x="24" y="305"/>
                </a:lnTo>
                <a:lnTo>
                  <a:pt x="30" y="305"/>
                </a:lnTo>
                <a:lnTo>
                  <a:pt x="32" y="305"/>
                </a:lnTo>
                <a:lnTo>
                  <a:pt x="43" y="305"/>
                </a:lnTo>
                <a:lnTo>
                  <a:pt x="46" y="305"/>
                </a:lnTo>
                <a:lnTo>
                  <a:pt x="51" y="305"/>
                </a:lnTo>
                <a:lnTo>
                  <a:pt x="53" y="305"/>
                </a:lnTo>
                <a:lnTo>
                  <a:pt x="54" y="305"/>
                </a:lnTo>
                <a:lnTo>
                  <a:pt x="56" y="305"/>
                </a:lnTo>
                <a:lnTo>
                  <a:pt x="58" y="305"/>
                </a:lnTo>
                <a:lnTo>
                  <a:pt x="59" y="305"/>
                </a:lnTo>
                <a:lnTo>
                  <a:pt x="61" y="305"/>
                </a:lnTo>
                <a:lnTo>
                  <a:pt x="61" y="308"/>
                </a:lnTo>
                <a:lnTo>
                  <a:pt x="61" y="309"/>
                </a:lnTo>
                <a:lnTo>
                  <a:pt x="63" y="309"/>
                </a:lnTo>
                <a:lnTo>
                  <a:pt x="65" y="309"/>
                </a:lnTo>
                <a:lnTo>
                  <a:pt x="65" y="310"/>
                </a:lnTo>
                <a:lnTo>
                  <a:pt x="65" y="313"/>
                </a:lnTo>
                <a:lnTo>
                  <a:pt x="65" y="315"/>
                </a:lnTo>
                <a:lnTo>
                  <a:pt x="65" y="317"/>
                </a:lnTo>
                <a:lnTo>
                  <a:pt x="65" y="319"/>
                </a:lnTo>
                <a:lnTo>
                  <a:pt x="65" y="322"/>
                </a:lnTo>
                <a:lnTo>
                  <a:pt x="65" y="325"/>
                </a:lnTo>
                <a:lnTo>
                  <a:pt x="65" y="327"/>
                </a:lnTo>
                <a:lnTo>
                  <a:pt x="65" y="329"/>
                </a:lnTo>
                <a:lnTo>
                  <a:pt x="65" y="330"/>
                </a:lnTo>
                <a:close/>
                <a:moveTo>
                  <a:pt x="301" y="283"/>
                </a:moveTo>
                <a:lnTo>
                  <a:pt x="301" y="282"/>
                </a:lnTo>
                <a:lnTo>
                  <a:pt x="301" y="280"/>
                </a:lnTo>
                <a:lnTo>
                  <a:pt x="301" y="279"/>
                </a:lnTo>
                <a:lnTo>
                  <a:pt x="301" y="278"/>
                </a:lnTo>
                <a:lnTo>
                  <a:pt x="301" y="277"/>
                </a:lnTo>
                <a:lnTo>
                  <a:pt x="301" y="275"/>
                </a:lnTo>
                <a:lnTo>
                  <a:pt x="301" y="274"/>
                </a:lnTo>
                <a:lnTo>
                  <a:pt x="302" y="274"/>
                </a:lnTo>
                <a:lnTo>
                  <a:pt x="303" y="274"/>
                </a:lnTo>
                <a:lnTo>
                  <a:pt x="304" y="274"/>
                </a:lnTo>
                <a:lnTo>
                  <a:pt x="307" y="274"/>
                </a:lnTo>
                <a:lnTo>
                  <a:pt x="308" y="274"/>
                </a:lnTo>
                <a:lnTo>
                  <a:pt x="309" y="274"/>
                </a:lnTo>
                <a:lnTo>
                  <a:pt x="310" y="274"/>
                </a:lnTo>
                <a:lnTo>
                  <a:pt x="311" y="274"/>
                </a:lnTo>
                <a:lnTo>
                  <a:pt x="311" y="273"/>
                </a:lnTo>
                <a:lnTo>
                  <a:pt x="311" y="271"/>
                </a:lnTo>
                <a:lnTo>
                  <a:pt x="311" y="270"/>
                </a:lnTo>
                <a:lnTo>
                  <a:pt x="311" y="269"/>
                </a:lnTo>
                <a:lnTo>
                  <a:pt x="311" y="268"/>
                </a:lnTo>
                <a:lnTo>
                  <a:pt x="311" y="267"/>
                </a:lnTo>
                <a:lnTo>
                  <a:pt x="311" y="266"/>
                </a:lnTo>
                <a:lnTo>
                  <a:pt x="311" y="265"/>
                </a:lnTo>
                <a:lnTo>
                  <a:pt x="311" y="262"/>
                </a:lnTo>
                <a:lnTo>
                  <a:pt x="311" y="261"/>
                </a:lnTo>
                <a:lnTo>
                  <a:pt x="311" y="260"/>
                </a:lnTo>
                <a:lnTo>
                  <a:pt x="309" y="260"/>
                </a:lnTo>
                <a:lnTo>
                  <a:pt x="309" y="262"/>
                </a:lnTo>
                <a:lnTo>
                  <a:pt x="307" y="262"/>
                </a:lnTo>
                <a:lnTo>
                  <a:pt x="301" y="262"/>
                </a:lnTo>
                <a:lnTo>
                  <a:pt x="301" y="261"/>
                </a:lnTo>
                <a:lnTo>
                  <a:pt x="301" y="260"/>
                </a:lnTo>
                <a:lnTo>
                  <a:pt x="300" y="260"/>
                </a:lnTo>
                <a:lnTo>
                  <a:pt x="299" y="260"/>
                </a:lnTo>
                <a:lnTo>
                  <a:pt x="298" y="261"/>
                </a:lnTo>
                <a:lnTo>
                  <a:pt x="296" y="261"/>
                </a:lnTo>
                <a:lnTo>
                  <a:pt x="292" y="261"/>
                </a:lnTo>
                <a:lnTo>
                  <a:pt x="289" y="261"/>
                </a:lnTo>
                <a:lnTo>
                  <a:pt x="289" y="265"/>
                </a:lnTo>
                <a:lnTo>
                  <a:pt x="289" y="266"/>
                </a:lnTo>
                <a:lnTo>
                  <a:pt x="285" y="267"/>
                </a:lnTo>
                <a:lnTo>
                  <a:pt x="282" y="267"/>
                </a:lnTo>
                <a:lnTo>
                  <a:pt x="282" y="268"/>
                </a:lnTo>
                <a:lnTo>
                  <a:pt x="279" y="268"/>
                </a:lnTo>
                <a:lnTo>
                  <a:pt x="279" y="269"/>
                </a:lnTo>
                <a:lnTo>
                  <a:pt x="278" y="269"/>
                </a:lnTo>
                <a:lnTo>
                  <a:pt x="278" y="266"/>
                </a:lnTo>
                <a:lnTo>
                  <a:pt x="279" y="266"/>
                </a:lnTo>
                <a:lnTo>
                  <a:pt x="279" y="267"/>
                </a:lnTo>
                <a:lnTo>
                  <a:pt x="282" y="267"/>
                </a:lnTo>
                <a:lnTo>
                  <a:pt x="282" y="265"/>
                </a:lnTo>
                <a:lnTo>
                  <a:pt x="279" y="265"/>
                </a:lnTo>
                <a:lnTo>
                  <a:pt x="279" y="262"/>
                </a:lnTo>
                <a:lnTo>
                  <a:pt x="279" y="261"/>
                </a:lnTo>
                <a:lnTo>
                  <a:pt x="279" y="260"/>
                </a:lnTo>
                <a:lnTo>
                  <a:pt x="278" y="260"/>
                </a:lnTo>
                <a:lnTo>
                  <a:pt x="277" y="259"/>
                </a:lnTo>
                <a:lnTo>
                  <a:pt x="278" y="259"/>
                </a:lnTo>
                <a:lnTo>
                  <a:pt x="278" y="258"/>
                </a:lnTo>
                <a:lnTo>
                  <a:pt x="277" y="258"/>
                </a:lnTo>
                <a:lnTo>
                  <a:pt x="276" y="258"/>
                </a:lnTo>
                <a:lnTo>
                  <a:pt x="275" y="258"/>
                </a:lnTo>
                <a:lnTo>
                  <a:pt x="276" y="257"/>
                </a:lnTo>
                <a:lnTo>
                  <a:pt x="272" y="257"/>
                </a:lnTo>
                <a:lnTo>
                  <a:pt x="272" y="255"/>
                </a:lnTo>
                <a:lnTo>
                  <a:pt x="270" y="255"/>
                </a:lnTo>
                <a:lnTo>
                  <a:pt x="269" y="255"/>
                </a:lnTo>
                <a:lnTo>
                  <a:pt x="269" y="257"/>
                </a:lnTo>
                <a:lnTo>
                  <a:pt x="268" y="257"/>
                </a:lnTo>
                <a:lnTo>
                  <a:pt x="267" y="257"/>
                </a:lnTo>
                <a:lnTo>
                  <a:pt x="267" y="258"/>
                </a:lnTo>
                <a:lnTo>
                  <a:pt x="266" y="258"/>
                </a:lnTo>
                <a:lnTo>
                  <a:pt x="265" y="258"/>
                </a:lnTo>
                <a:lnTo>
                  <a:pt x="265" y="259"/>
                </a:lnTo>
                <a:lnTo>
                  <a:pt x="265" y="260"/>
                </a:lnTo>
                <a:lnTo>
                  <a:pt x="266" y="260"/>
                </a:lnTo>
                <a:lnTo>
                  <a:pt x="267" y="260"/>
                </a:lnTo>
                <a:lnTo>
                  <a:pt x="268" y="260"/>
                </a:lnTo>
                <a:lnTo>
                  <a:pt x="269" y="260"/>
                </a:lnTo>
                <a:lnTo>
                  <a:pt x="269" y="261"/>
                </a:lnTo>
                <a:lnTo>
                  <a:pt x="270" y="261"/>
                </a:lnTo>
                <a:lnTo>
                  <a:pt x="270" y="262"/>
                </a:lnTo>
                <a:lnTo>
                  <a:pt x="269" y="262"/>
                </a:lnTo>
                <a:lnTo>
                  <a:pt x="268" y="262"/>
                </a:lnTo>
                <a:lnTo>
                  <a:pt x="266" y="262"/>
                </a:lnTo>
                <a:lnTo>
                  <a:pt x="266" y="268"/>
                </a:lnTo>
                <a:lnTo>
                  <a:pt x="266" y="273"/>
                </a:lnTo>
                <a:lnTo>
                  <a:pt x="267" y="273"/>
                </a:lnTo>
                <a:lnTo>
                  <a:pt x="268" y="273"/>
                </a:lnTo>
                <a:lnTo>
                  <a:pt x="268" y="274"/>
                </a:lnTo>
                <a:lnTo>
                  <a:pt x="268" y="275"/>
                </a:lnTo>
                <a:lnTo>
                  <a:pt x="268" y="276"/>
                </a:lnTo>
                <a:lnTo>
                  <a:pt x="268" y="277"/>
                </a:lnTo>
                <a:lnTo>
                  <a:pt x="268" y="280"/>
                </a:lnTo>
                <a:lnTo>
                  <a:pt x="268" y="282"/>
                </a:lnTo>
                <a:lnTo>
                  <a:pt x="268" y="283"/>
                </a:lnTo>
                <a:lnTo>
                  <a:pt x="268" y="284"/>
                </a:lnTo>
                <a:lnTo>
                  <a:pt x="268" y="286"/>
                </a:lnTo>
                <a:lnTo>
                  <a:pt x="268" y="287"/>
                </a:lnTo>
                <a:lnTo>
                  <a:pt x="268" y="288"/>
                </a:lnTo>
                <a:lnTo>
                  <a:pt x="268" y="290"/>
                </a:lnTo>
                <a:lnTo>
                  <a:pt x="268" y="291"/>
                </a:lnTo>
                <a:lnTo>
                  <a:pt x="269" y="291"/>
                </a:lnTo>
                <a:lnTo>
                  <a:pt x="270" y="291"/>
                </a:lnTo>
                <a:lnTo>
                  <a:pt x="272" y="291"/>
                </a:lnTo>
                <a:lnTo>
                  <a:pt x="273" y="291"/>
                </a:lnTo>
                <a:lnTo>
                  <a:pt x="274" y="291"/>
                </a:lnTo>
                <a:lnTo>
                  <a:pt x="274" y="292"/>
                </a:lnTo>
                <a:lnTo>
                  <a:pt x="274" y="291"/>
                </a:lnTo>
                <a:lnTo>
                  <a:pt x="275" y="291"/>
                </a:lnTo>
                <a:lnTo>
                  <a:pt x="274" y="291"/>
                </a:lnTo>
                <a:lnTo>
                  <a:pt x="274" y="290"/>
                </a:lnTo>
                <a:lnTo>
                  <a:pt x="274" y="286"/>
                </a:lnTo>
                <a:lnTo>
                  <a:pt x="274" y="284"/>
                </a:lnTo>
                <a:lnTo>
                  <a:pt x="274" y="283"/>
                </a:lnTo>
                <a:lnTo>
                  <a:pt x="275" y="283"/>
                </a:lnTo>
                <a:lnTo>
                  <a:pt x="276" y="283"/>
                </a:lnTo>
                <a:lnTo>
                  <a:pt x="278" y="283"/>
                </a:lnTo>
                <a:lnTo>
                  <a:pt x="279" y="283"/>
                </a:lnTo>
                <a:lnTo>
                  <a:pt x="281" y="283"/>
                </a:lnTo>
                <a:lnTo>
                  <a:pt x="284" y="283"/>
                </a:lnTo>
                <a:lnTo>
                  <a:pt x="285" y="283"/>
                </a:lnTo>
                <a:lnTo>
                  <a:pt x="286" y="283"/>
                </a:lnTo>
                <a:lnTo>
                  <a:pt x="287" y="283"/>
                </a:lnTo>
                <a:lnTo>
                  <a:pt x="290" y="283"/>
                </a:lnTo>
                <a:lnTo>
                  <a:pt x="291" y="283"/>
                </a:lnTo>
                <a:lnTo>
                  <a:pt x="293" y="283"/>
                </a:lnTo>
                <a:lnTo>
                  <a:pt x="295" y="283"/>
                </a:lnTo>
                <a:lnTo>
                  <a:pt x="296" y="283"/>
                </a:lnTo>
                <a:lnTo>
                  <a:pt x="299" y="283"/>
                </a:lnTo>
                <a:lnTo>
                  <a:pt x="301" y="283"/>
                </a:lnTo>
                <a:lnTo>
                  <a:pt x="301" y="284"/>
                </a:lnTo>
                <a:lnTo>
                  <a:pt x="301" y="285"/>
                </a:lnTo>
                <a:lnTo>
                  <a:pt x="301" y="286"/>
                </a:lnTo>
                <a:lnTo>
                  <a:pt x="301" y="287"/>
                </a:lnTo>
                <a:lnTo>
                  <a:pt x="301" y="288"/>
                </a:lnTo>
                <a:lnTo>
                  <a:pt x="301" y="290"/>
                </a:lnTo>
                <a:lnTo>
                  <a:pt x="301" y="291"/>
                </a:lnTo>
                <a:lnTo>
                  <a:pt x="303" y="291"/>
                </a:lnTo>
                <a:lnTo>
                  <a:pt x="307" y="291"/>
                </a:lnTo>
                <a:lnTo>
                  <a:pt x="307" y="293"/>
                </a:lnTo>
                <a:lnTo>
                  <a:pt x="307" y="299"/>
                </a:lnTo>
                <a:lnTo>
                  <a:pt x="311" y="299"/>
                </a:lnTo>
                <a:lnTo>
                  <a:pt x="316" y="299"/>
                </a:lnTo>
                <a:lnTo>
                  <a:pt x="316" y="301"/>
                </a:lnTo>
                <a:lnTo>
                  <a:pt x="311" y="301"/>
                </a:lnTo>
                <a:lnTo>
                  <a:pt x="311" y="302"/>
                </a:lnTo>
                <a:lnTo>
                  <a:pt x="311" y="304"/>
                </a:lnTo>
                <a:lnTo>
                  <a:pt x="310" y="304"/>
                </a:lnTo>
                <a:lnTo>
                  <a:pt x="303" y="304"/>
                </a:lnTo>
                <a:lnTo>
                  <a:pt x="301" y="304"/>
                </a:lnTo>
                <a:lnTo>
                  <a:pt x="299" y="304"/>
                </a:lnTo>
                <a:lnTo>
                  <a:pt x="292" y="304"/>
                </a:lnTo>
                <a:lnTo>
                  <a:pt x="291" y="304"/>
                </a:lnTo>
                <a:lnTo>
                  <a:pt x="290" y="304"/>
                </a:lnTo>
                <a:lnTo>
                  <a:pt x="287" y="304"/>
                </a:lnTo>
                <a:lnTo>
                  <a:pt x="287" y="303"/>
                </a:lnTo>
                <a:lnTo>
                  <a:pt x="287" y="301"/>
                </a:lnTo>
                <a:lnTo>
                  <a:pt x="287" y="299"/>
                </a:lnTo>
                <a:lnTo>
                  <a:pt x="286" y="299"/>
                </a:lnTo>
                <a:lnTo>
                  <a:pt x="286" y="300"/>
                </a:lnTo>
                <a:lnTo>
                  <a:pt x="285" y="300"/>
                </a:lnTo>
                <a:lnTo>
                  <a:pt x="284" y="300"/>
                </a:lnTo>
                <a:lnTo>
                  <a:pt x="283" y="300"/>
                </a:lnTo>
                <a:lnTo>
                  <a:pt x="282" y="300"/>
                </a:lnTo>
                <a:lnTo>
                  <a:pt x="281" y="300"/>
                </a:lnTo>
                <a:lnTo>
                  <a:pt x="279" y="300"/>
                </a:lnTo>
                <a:lnTo>
                  <a:pt x="279" y="301"/>
                </a:lnTo>
                <a:lnTo>
                  <a:pt x="279" y="302"/>
                </a:lnTo>
                <a:lnTo>
                  <a:pt x="279" y="303"/>
                </a:lnTo>
                <a:lnTo>
                  <a:pt x="279" y="304"/>
                </a:lnTo>
                <a:lnTo>
                  <a:pt x="278" y="304"/>
                </a:lnTo>
                <a:lnTo>
                  <a:pt x="276" y="304"/>
                </a:lnTo>
                <a:lnTo>
                  <a:pt x="276" y="301"/>
                </a:lnTo>
                <a:lnTo>
                  <a:pt x="273" y="301"/>
                </a:lnTo>
                <a:lnTo>
                  <a:pt x="272" y="301"/>
                </a:lnTo>
                <a:lnTo>
                  <a:pt x="272" y="304"/>
                </a:lnTo>
                <a:lnTo>
                  <a:pt x="269" y="304"/>
                </a:lnTo>
                <a:lnTo>
                  <a:pt x="268" y="304"/>
                </a:lnTo>
                <a:lnTo>
                  <a:pt x="267" y="304"/>
                </a:lnTo>
                <a:lnTo>
                  <a:pt x="266" y="304"/>
                </a:lnTo>
                <a:lnTo>
                  <a:pt x="264" y="304"/>
                </a:lnTo>
                <a:lnTo>
                  <a:pt x="261" y="304"/>
                </a:lnTo>
                <a:lnTo>
                  <a:pt x="259" y="304"/>
                </a:lnTo>
                <a:lnTo>
                  <a:pt x="258" y="304"/>
                </a:lnTo>
                <a:lnTo>
                  <a:pt x="257" y="304"/>
                </a:lnTo>
                <a:lnTo>
                  <a:pt x="256" y="304"/>
                </a:lnTo>
                <a:lnTo>
                  <a:pt x="255" y="304"/>
                </a:lnTo>
                <a:lnTo>
                  <a:pt x="253" y="304"/>
                </a:lnTo>
                <a:lnTo>
                  <a:pt x="252" y="304"/>
                </a:lnTo>
                <a:lnTo>
                  <a:pt x="251" y="304"/>
                </a:lnTo>
                <a:lnTo>
                  <a:pt x="248" y="304"/>
                </a:lnTo>
                <a:lnTo>
                  <a:pt x="247" y="304"/>
                </a:lnTo>
                <a:lnTo>
                  <a:pt x="246" y="304"/>
                </a:lnTo>
                <a:lnTo>
                  <a:pt x="244" y="304"/>
                </a:lnTo>
                <a:lnTo>
                  <a:pt x="243" y="304"/>
                </a:lnTo>
                <a:lnTo>
                  <a:pt x="243" y="308"/>
                </a:lnTo>
                <a:lnTo>
                  <a:pt x="244" y="308"/>
                </a:lnTo>
                <a:lnTo>
                  <a:pt x="244" y="310"/>
                </a:lnTo>
                <a:lnTo>
                  <a:pt x="242" y="310"/>
                </a:lnTo>
                <a:lnTo>
                  <a:pt x="242" y="316"/>
                </a:lnTo>
                <a:lnTo>
                  <a:pt x="241" y="316"/>
                </a:lnTo>
                <a:lnTo>
                  <a:pt x="240" y="316"/>
                </a:lnTo>
                <a:lnTo>
                  <a:pt x="240" y="310"/>
                </a:lnTo>
                <a:lnTo>
                  <a:pt x="239" y="310"/>
                </a:lnTo>
                <a:lnTo>
                  <a:pt x="237" y="310"/>
                </a:lnTo>
                <a:lnTo>
                  <a:pt x="237" y="307"/>
                </a:lnTo>
                <a:lnTo>
                  <a:pt x="237" y="305"/>
                </a:lnTo>
                <a:lnTo>
                  <a:pt x="235" y="305"/>
                </a:lnTo>
                <a:lnTo>
                  <a:pt x="234" y="305"/>
                </a:lnTo>
                <a:lnTo>
                  <a:pt x="233" y="305"/>
                </a:lnTo>
                <a:lnTo>
                  <a:pt x="232" y="305"/>
                </a:lnTo>
                <a:lnTo>
                  <a:pt x="231" y="305"/>
                </a:lnTo>
                <a:lnTo>
                  <a:pt x="230" y="305"/>
                </a:lnTo>
                <a:lnTo>
                  <a:pt x="226" y="305"/>
                </a:lnTo>
                <a:lnTo>
                  <a:pt x="225" y="305"/>
                </a:lnTo>
                <a:lnTo>
                  <a:pt x="224" y="305"/>
                </a:lnTo>
                <a:lnTo>
                  <a:pt x="223" y="305"/>
                </a:lnTo>
                <a:lnTo>
                  <a:pt x="222" y="305"/>
                </a:lnTo>
                <a:lnTo>
                  <a:pt x="221" y="305"/>
                </a:lnTo>
                <a:lnTo>
                  <a:pt x="220" y="305"/>
                </a:lnTo>
                <a:lnTo>
                  <a:pt x="217" y="307"/>
                </a:lnTo>
                <a:lnTo>
                  <a:pt x="216" y="307"/>
                </a:lnTo>
                <a:lnTo>
                  <a:pt x="215" y="307"/>
                </a:lnTo>
                <a:lnTo>
                  <a:pt x="215" y="305"/>
                </a:lnTo>
                <a:lnTo>
                  <a:pt x="215" y="304"/>
                </a:lnTo>
                <a:lnTo>
                  <a:pt x="215" y="303"/>
                </a:lnTo>
                <a:lnTo>
                  <a:pt x="215" y="302"/>
                </a:lnTo>
                <a:lnTo>
                  <a:pt x="215" y="301"/>
                </a:lnTo>
                <a:lnTo>
                  <a:pt x="215" y="300"/>
                </a:lnTo>
                <a:lnTo>
                  <a:pt x="215" y="299"/>
                </a:lnTo>
                <a:lnTo>
                  <a:pt x="215" y="298"/>
                </a:lnTo>
                <a:lnTo>
                  <a:pt x="214" y="298"/>
                </a:lnTo>
                <a:lnTo>
                  <a:pt x="213" y="298"/>
                </a:lnTo>
                <a:lnTo>
                  <a:pt x="212" y="298"/>
                </a:lnTo>
                <a:lnTo>
                  <a:pt x="210" y="298"/>
                </a:lnTo>
                <a:lnTo>
                  <a:pt x="209" y="298"/>
                </a:lnTo>
                <a:lnTo>
                  <a:pt x="209" y="296"/>
                </a:lnTo>
                <a:lnTo>
                  <a:pt x="209" y="295"/>
                </a:lnTo>
                <a:lnTo>
                  <a:pt x="210" y="295"/>
                </a:lnTo>
                <a:lnTo>
                  <a:pt x="210" y="294"/>
                </a:lnTo>
                <a:lnTo>
                  <a:pt x="212" y="294"/>
                </a:lnTo>
                <a:lnTo>
                  <a:pt x="213" y="294"/>
                </a:lnTo>
                <a:lnTo>
                  <a:pt x="214" y="294"/>
                </a:lnTo>
                <a:lnTo>
                  <a:pt x="215" y="294"/>
                </a:lnTo>
                <a:lnTo>
                  <a:pt x="215" y="293"/>
                </a:lnTo>
                <a:lnTo>
                  <a:pt x="215" y="290"/>
                </a:lnTo>
                <a:lnTo>
                  <a:pt x="215" y="288"/>
                </a:lnTo>
                <a:lnTo>
                  <a:pt x="216" y="288"/>
                </a:lnTo>
                <a:lnTo>
                  <a:pt x="216" y="284"/>
                </a:lnTo>
                <a:lnTo>
                  <a:pt x="215" y="284"/>
                </a:lnTo>
                <a:lnTo>
                  <a:pt x="214" y="284"/>
                </a:lnTo>
                <a:lnTo>
                  <a:pt x="213" y="284"/>
                </a:lnTo>
                <a:lnTo>
                  <a:pt x="212" y="284"/>
                </a:lnTo>
                <a:lnTo>
                  <a:pt x="212" y="286"/>
                </a:lnTo>
                <a:lnTo>
                  <a:pt x="209" y="286"/>
                </a:lnTo>
                <a:lnTo>
                  <a:pt x="209" y="287"/>
                </a:lnTo>
                <a:lnTo>
                  <a:pt x="209" y="288"/>
                </a:lnTo>
                <a:lnTo>
                  <a:pt x="208" y="288"/>
                </a:lnTo>
                <a:lnTo>
                  <a:pt x="205" y="288"/>
                </a:lnTo>
                <a:lnTo>
                  <a:pt x="204" y="288"/>
                </a:lnTo>
                <a:lnTo>
                  <a:pt x="200" y="288"/>
                </a:lnTo>
                <a:lnTo>
                  <a:pt x="200" y="286"/>
                </a:lnTo>
                <a:lnTo>
                  <a:pt x="199" y="286"/>
                </a:lnTo>
                <a:lnTo>
                  <a:pt x="197" y="286"/>
                </a:lnTo>
                <a:lnTo>
                  <a:pt x="196" y="286"/>
                </a:lnTo>
                <a:lnTo>
                  <a:pt x="195" y="286"/>
                </a:lnTo>
                <a:lnTo>
                  <a:pt x="194" y="286"/>
                </a:lnTo>
                <a:lnTo>
                  <a:pt x="194" y="287"/>
                </a:lnTo>
                <a:lnTo>
                  <a:pt x="194" y="288"/>
                </a:lnTo>
                <a:lnTo>
                  <a:pt x="194" y="290"/>
                </a:lnTo>
                <a:lnTo>
                  <a:pt x="194" y="291"/>
                </a:lnTo>
                <a:lnTo>
                  <a:pt x="195" y="291"/>
                </a:lnTo>
                <a:lnTo>
                  <a:pt x="196" y="291"/>
                </a:lnTo>
                <a:lnTo>
                  <a:pt x="199" y="291"/>
                </a:lnTo>
                <a:lnTo>
                  <a:pt x="199" y="292"/>
                </a:lnTo>
                <a:lnTo>
                  <a:pt x="199" y="293"/>
                </a:lnTo>
                <a:lnTo>
                  <a:pt x="199" y="294"/>
                </a:lnTo>
                <a:lnTo>
                  <a:pt x="200" y="294"/>
                </a:lnTo>
                <a:lnTo>
                  <a:pt x="203" y="294"/>
                </a:lnTo>
                <a:lnTo>
                  <a:pt x="204" y="294"/>
                </a:lnTo>
                <a:lnTo>
                  <a:pt x="204" y="295"/>
                </a:lnTo>
                <a:lnTo>
                  <a:pt x="205" y="295"/>
                </a:lnTo>
                <a:lnTo>
                  <a:pt x="205" y="296"/>
                </a:lnTo>
                <a:lnTo>
                  <a:pt x="204" y="296"/>
                </a:lnTo>
                <a:lnTo>
                  <a:pt x="204" y="299"/>
                </a:lnTo>
                <a:lnTo>
                  <a:pt x="204" y="300"/>
                </a:lnTo>
                <a:lnTo>
                  <a:pt x="204" y="303"/>
                </a:lnTo>
                <a:lnTo>
                  <a:pt x="204" y="304"/>
                </a:lnTo>
                <a:lnTo>
                  <a:pt x="204" y="305"/>
                </a:lnTo>
                <a:lnTo>
                  <a:pt x="206" y="308"/>
                </a:lnTo>
                <a:lnTo>
                  <a:pt x="208" y="310"/>
                </a:lnTo>
                <a:lnTo>
                  <a:pt x="209" y="310"/>
                </a:lnTo>
                <a:lnTo>
                  <a:pt x="209" y="308"/>
                </a:lnTo>
                <a:lnTo>
                  <a:pt x="209" y="307"/>
                </a:lnTo>
                <a:lnTo>
                  <a:pt x="210" y="307"/>
                </a:lnTo>
                <a:lnTo>
                  <a:pt x="212" y="307"/>
                </a:lnTo>
                <a:lnTo>
                  <a:pt x="213" y="307"/>
                </a:lnTo>
                <a:lnTo>
                  <a:pt x="214" y="307"/>
                </a:lnTo>
                <a:lnTo>
                  <a:pt x="215" y="307"/>
                </a:lnTo>
                <a:lnTo>
                  <a:pt x="215" y="308"/>
                </a:lnTo>
                <a:lnTo>
                  <a:pt x="215" y="309"/>
                </a:lnTo>
                <a:lnTo>
                  <a:pt x="215" y="310"/>
                </a:lnTo>
                <a:lnTo>
                  <a:pt x="215" y="311"/>
                </a:lnTo>
                <a:lnTo>
                  <a:pt x="215" y="312"/>
                </a:lnTo>
                <a:lnTo>
                  <a:pt x="215" y="315"/>
                </a:lnTo>
                <a:lnTo>
                  <a:pt x="215" y="316"/>
                </a:lnTo>
                <a:lnTo>
                  <a:pt x="216" y="316"/>
                </a:lnTo>
                <a:lnTo>
                  <a:pt x="217" y="316"/>
                </a:lnTo>
                <a:lnTo>
                  <a:pt x="218" y="316"/>
                </a:lnTo>
                <a:lnTo>
                  <a:pt x="220" y="316"/>
                </a:lnTo>
                <a:lnTo>
                  <a:pt x="220" y="315"/>
                </a:lnTo>
                <a:lnTo>
                  <a:pt x="220" y="312"/>
                </a:lnTo>
                <a:lnTo>
                  <a:pt x="221" y="312"/>
                </a:lnTo>
                <a:lnTo>
                  <a:pt x="223" y="312"/>
                </a:lnTo>
                <a:lnTo>
                  <a:pt x="225" y="312"/>
                </a:lnTo>
                <a:lnTo>
                  <a:pt x="225" y="313"/>
                </a:lnTo>
                <a:lnTo>
                  <a:pt x="225" y="315"/>
                </a:lnTo>
                <a:lnTo>
                  <a:pt x="225" y="316"/>
                </a:lnTo>
                <a:lnTo>
                  <a:pt x="227" y="316"/>
                </a:lnTo>
                <a:lnTo>
                  <a:pt x="227" y="317"/>
                </a:lnTo>
                <a:lnTo>
                  <a:pt x="229" y="317"/>
                </a:lnTo>
                <a:lnTo>
                  <a:pt x="230" y="317"/>
                </a:lnTo>
                <a:lnTo>
                  <a:pt x="234" y="317"/>
                </a:lnTo>
                <a:lnTo>
                  <a:pt x="235" y="317"/>
                </a:lnTo>
                <a:lnTo>
                  <a:pt x="237" y="317"/>
                </a:lnTo>
                <a:lnTo>
                  <a:pt x="237" y="318"/>
                </a:lnTo>
                <a:lnTo>
                  <a:pt x="237" y="320"/>
                </a:lnTo>
                <a:lnTo>
                  <a:pt x="237" y="321"/>
                </a:lnTo>
                <a:lnTo>
                  <a:pt x="235" y="321"/>
                </a:lnTo>
                <a:lnTo>
                  <a:pt x="233" y="321"/>
                </a:lnTo>
                <a:lnTo>
                  <a:pt x="227" y="321"/>
                </a:lnTo>
                <a:lnTo>
                  <a:pt x="225" y="321"/>
                </a:lnTo>
                <a:lnTo>
                  <a:pt x="225" y="322"/>
                </a:lnTo>
                <a:lnTo>
                  <a:pt x="225" y="326"/>
                </a:lnTo>
                <a:lnTo>
                  <a:pt x="225" y="327"/>
                </a:lnTo>
                <a:lnTo>
                  <a:pt x="224" y="327"/>
                </a:lnTo>
                <a:lnTo>
                  <a:pt x="222" y="327"/>
                </a:lnTo>
                <a:lnTo>
                  <a:pt x="221" y="327"/>
                </a:lnTo>
                <a:lnTo>
                  <a:pt x="220" y="327"/>
                </a:lnTo>
                <a:lnTo>
                  <a:pt x="220" y="328"/>
                </a:lnTo>
                <a:lnTo>
                  <a:pt x="220" y="329"/>
                </a:lnTo>
                <a:lnTo>
                  <a:pt x="220" y="333"/>
                </a:lnTo>
                <a:lnTo>
                  <a:pt x="220" y="334"/>
                </a:lnTo>
                <a:lnTo>
                  <a:pt x="220" y="335"/>
                </a:lnTo>
                <a:lnTo>
                  <a:pt x="220" y="337"/>
                </a:lnTo>
                <a:lnTo>
                  <a:pt x="220" y="340"/>
                </a:lnTo>
                <a:lnTo>
                  <a:pt x="220" y="343"/>
                </a:lnTo>
                <a:lnTo>
                  <a:pt x="220" y="346"/>
                </a:lnTo>
                <a:lnTo>
                  <a:pt x="220" y="347"/>
                </a:lnTo>
                <a:lnTo>
                  <a:pt x="220" y="349"/>
                </a:lnTo>
                <a:lnTo>
                  <a:pt x="223" y="349"/>
                </a:lnTo>
                <a:lnTo>
                  <a:pt x="225" y="349"/>
                </a:lnTo>
                <a:lnTo>
                  <a:pt x="225" y="351"/>
                </a:lnTo>
                <a:lnTo>
                  <a:pt x="233" y="351"/>
                </a:lnTo>
                <a:lnTo>
                  <a:pt x="233" y="352"/>
                </a:lnTo>
                <a:lnTo>
                  <a:pt x="234" y="352"/>
                </a:lnTo>
                <a:lnTo>
                  <a:pt x="235" y="353"/>
                </a:lnTo>
                <a:lnTo>
                  <a:pt x="235" y="354"/>
                </a:lnTo>
                <a:lnTo>
                  <a:pt x="237" y="354"/>
                </a:lnTo>
                <a:lnTo>
                  <a:pt x="238" y="355"/>
                </a:lnTo>
                <a:lnTo>
                  <a:pt x="237" y="355"/>
                </a:lnTo>
                <a:lnTo>
                  <a:pt x="235" y="355"/>
                </a:lnTo>
                <a:lnTo>
                  <a:pt x="235" y="357"/>
                </a:lnTo>
                <a:lnTo>
                  <a:pt x="233" y="357"/>
                </a:lnTo>
                <a:lnTo>
                  <a:pt x="233" y="359"/>
                </a:lnTo>
                <a:lnTo>
                  <a:pt x="232" y="359"/>
                </a:lnTo>
                <a:lnTo>
                  <a:pt x="226" y="359"/>
                </a:lnTo>
                <a:lnTo>
                  <a:pt x="225" y="359"/>
                </a:lnTo>
                <a:lnTo>
                  <a:pt x="224" y="359"/>
                </a:lnTo>
                <a:lnTo>
                  <a:pt x="223" y="359"/>
                </a:lnTo>
                <a:lnTo>
                  <a:pt x="221" y="359"/>
                </a:lnTo>
                <a:lnTo>
                  <a:pt x="220" y="359"/>
                </a:lnTo>
                <a:lnTo>
                  <a:pt x="218" y="359"/>
                </a:lnTo>
                <a:lnTo>
                  <a:pt x="215" y="359"/>
                </a:lnTo>
                <a:lnTo>
                  <a:pt x="214" y="359"/>
                </a:lnTo>
                <a:lnTo>
                  <a:pt x="215" y="351"/>
                </a:lnTo>
                <a:lnTo>
                  <a:pt x="213" y="351"/>
                </a:lnTo>
                <a:lnTo>
                  <a:pt x="213" y="349"/>
                </a:lnTo>
                <a:lnTo>
                  <a:pt x="204" y="349"/>
                </a:lnTo>
                <a:lnTo>
                  <a:pt x="195" y="349"/>
                </a:lnTo>
                <a:lnTo>
                  <a:pt x="194" y="349"/>
                </a:lnTo>
                <a:lnTo>
                  <a:pt x="192" y="349"/>
                </a:lnTo>
                <a:lnTo>
                  <a:pt x="188" y="349"/>
                </a:lnTo>
                <a:lnTo>
                  <a:pt x="188" y="335"/>
                </a:lnTo>
                <a:lnTo>
                  <a:pt x="187" y="335"/>
                </a:lnTo>
                <a:lnTo>
                  <a:pt x="182" y="335"/>
                </a:lnTo>
                <a:lnTo>
                  <a:pt x="182" y="333"/>
                </a:lnTo>
                <a:lnTo>
                  <a:pt x="182" y="332"/>
                </a:lnTo>
                <a:lnTo>
                  <a:pt x="182" y="328"/>
                </a:lnTo>
                <a:lnTo>
                  <a:pt x="181" y="328"/>
                </a:lnTo>
                <a:lnTo>
                  <a:pt x="181" y="327"/>
                </a:lnTo>
                <a:lnTo>
                  <a:pt x="178" y="327"/>
                </a:lnTo>
                <a:lnTo>
                  <a:pt x="177" y="327"/>
                </a:lnTo>
                <a:lnTo>
                  <a:pt x="173" y="327"/>
                </a:lnTo>
                <a:lnTo>
                  <a:pt x="172" y="327"/>
                </a:lnTo>
                <a:lnTo>
                  <a:pt x="171" y="327"/>
                </a:lnTo>
                <a:lnTo>
                  <a:pt x="169" y="327"/>
                </a:lnTo>
                <a:lnTo>
                  <a:pt x="169" y="328"/>
                </a:lnTo>
                <a:lnTo>
                  <a:pt x="168" y="328"/>
                </a:lnTo>
                <a:lnTo>
                  <a:pt x="166" y="329"/>
                </a:lnTo>
                <a:lnTo>
                  <a:pt x="166" y="328"/>
                </a:lnTo>
                <a:lnTo>
                  <a:pt x="166" y="329"/>
                </a:lnTo>
                <a:lnTo>
                  <a:pt x="166" y="330"/>
                </a:lnTo>
                <a:lnTo>
                  <a:pt x="162" y="330"/>
                </a:lnTo>
                <a:lnTo>
                  <a:pt x="162" y="332"/>
                </a:lnTo>
                <a:lnTo>
                  <a:pt x="161" y="332"/>
                </a:lnTo>
                <a:lnTo>
                  <a:pt x="161" y="330"/>
                </a:lnTo>
                <a:lnTo>
                  <a:pt x="161" y="329"/>
                </a:lnTo>
                <a:lnTo>
                  <a:pt x="161" y="328"/>
                </a:lnTo>
                <a:lnTo>
                  <a:pt x="161" y="327"/>
                </a:lnTo>
                <a:lnTo>
                  <a:pt x="160" y="327"/>
                </a:lnTo>
                <a:lnTo>
                  <a:pt x="156" y="327"/>
                </a:lnTo>
                <a:lnTo>
                  <a:pt x="155" y="327"/>
                </a:lnTo>
                <a:lnTo>
                  <a:pt x="151" y="327"/>
                </a:lnTo>
                <a:lnTo>
                  <a:pt x="147" y="327"/>
                </a:lnTo>
                <a:lnTo>
                  <a:pt x="147" y="325"/>
                </a:lnTo>
                <a:lnTo>
                  <a:pt x="148" y="325"/>
                </a:lnTo>
                <a:lnTo>
                  <a:pt x="149" y="325"/>
                </a:lnTo>
                <a:lnTo>
                  <a:pt x="151" y="325"/>
                </a:lnTo>
                <a:lnTo>
                  <a:pt x="151" y="324"/>
                </a:lnTo>
                <a:lnTo>
                  <a:pt x="151" y="322"/>
                </a:lnTo>
                <a:lnTo>
                  <a:pt x="151" y="318"/>
                </a:lnTo>
                <a:lnTo>
                  <a:pt x="151" y="316"/>
                </a:lnTo>
                <a:lnTo>
                  <a:pt x="152" y="316"/>
                </a:lnTo>
                <a:lnTo>
                  <a:pt x="156" y="316"/>
                </a:lnTo>
                <a:lnTo>
                  <a:pt x="157" y="311"/>
                </a:lnTo>
                <a:lnTo>
                  <a:pt x="158" y="311"/>
                </a:lnTo>
                <a:lnTo>
                  <a:pt x="158" y="305"/>
                </a:lnTo>
                <a:lnTo>
                  <a:pt x="157" y="305"/>
                </a:lnTo>
                <a:lnTo>
                  <a:pt x="154" y="305"/>
                </a:lnTo>
                <a:lnTo>
                  <a:pt x="153" y="305"/>
                </a:lnTo>
                <a:lnTo>
                  <a:pt x="152" y="305"/>
                </a:lnTo>
                <a:lnTo>
                  <a:pt x="151" y="305"/>
                </a:lnTo>
                <a:lnTo>
                  <a:pt x="149" y="305"/>
                </a:lnTo>
                <a:lnTo>
                  <a:pt x="146" y="305"/>
                </a:lnTo>
                <a:lnTo>
                  <a:pt x="145" y="305"/>
                </a:lnTo>
                <a:lnTo>
                  <a:pt x="144" y="305"/>
                </a:lnTo>
                <a:lnTo>
                  <a:pt x="143" y="305"/>
                </a:lnTo>
                <a:lnTo>
                  <a:pt x="141" y="305"/>
                </a:lnTo>
                <a:lnTo>
                  <a:pt x="139" y="305"/>
                </a:lnTo>
                <a:lnTo>
                  <a:pt x="137" y="305"/>
                </a:lnTo>
                <a:lnTo>
                  <a:pt x="131" y="305"/>
                </a:lnTo>
                <a:lnTo>
                  <a:pt x="130" y="305"/>
                </a:lnTo>
                <a:lnTo>
                  <a:pt x="130" y="316"/>
                </a:lnTo>
                <a:lnTo>
                  <a:pt x="130" y="317"/>
                </a:lnTo>
                <a:lnTo>
                  <a:pt x="130" y="321"/>
                </a:lnTo>
                <a:lnTo>
                  <a:pt x="129" y="321"/>
                </a:lnTo>
                <a:lnTo>
                  <a:pt x="129" y="322"/>
                </a:lnTo>
                <a:lnTo>
                  <a:pt x="129" y="324"/>
                </a:lnTo>
                <a:lnTo>
                  <a:pt x="129" y="325"/>
                </a:lnTo>
                <a:lnTo>
                  <a:pt x="129" y="326"/>
                </a:lnTo>
                <a:lnTo>
                  <a:pt x="129" y="327"/>
                </a:lnTo>
                <a:lnTo>
                  <a:pt x="128" y="327"/>
                </a:lnTo>
                <a:lnTo>
                  <a:pt x="127" y="327"/>
                </a:lnTo>
                <a:lnTo>
                  <a:pt x="126" y="327"/>
                </a:lnTo>
                <a:lnTo>
                  <a:pt x="125" y="327"/>
                </a:lnTo>
                <a:lnTo>
                  <a:pt x="123" y="327"/>
                </a:lnTo>
                <a:lnTo>
                  <a:pt x="122" y="327"/>
                </a:lnTo>
                <a:lnTo>
                  <a:pt x="120" y="327"/>
                </a:lnTo>
                <a:lnTo>
                  <a:pt x="119" y="327"/>
                </a:lnTo>
                <a:lnTo>
                  <a:pt x="118" y="327"/>
                </a:lnTo>
                <a:lnTo>
                  <a:pt x="118" y="317"/>
                </a:lnTo>
                <a:lnTo>
                  <a:pt x="122" y="317"/>
                </a:lnTo>
                <a:lnTo>
                  <a:pt x="122" y="305"/>
                </a:lnTo>
                <a:lnTo>
                  <a:pt x="123" y="305"/>
                </a:lnTo>
                <a:lnTo>
                  <a:pt x="129" y="305"/>
                </a:lnTo>
                <a:lnTo>
                  <a:pt x="129" y="303"/>
                </a:lnTo>
                <a:lnTo>
                  <a:pt x="129" y="300"/>
                </a:lnTo>
                <a:lnTo>
                  <a:pt x="129" y="298"/>
                </a:lnTo>
                <a:lnTo>
                  <a:pt x="129" y="295"/>
                </a:lnTo>
                <a:lnTo>
                  <a:pt x="129" y="294"/>
                </a:lnTo>
                <a:lnTo>
                  <a:pt x="129" y="293"/>
                </a:lnTo>
                <a:lnTo>
                  <a:pt x="129" y="291"/>
                </a:lnTo>
                <a:lnTo>
                  <a:pt x="129" y="290"/>
                </a:lnTo>
                <a:lnTo>
                  <a:pt x="129" y="286"/>
                </a:lnTo>
                <a:lnTo>
                  <a:pt x="129" y="285"/>
                </a:lnTo>
                <a:lnTo>
                  <a:pt x="129" y="284"/>
                </a:lnTo>
                <a:lnTo>
                  <a:pt x="127" y="284"/>
                </a:lnTo>
                <a:lnTo>
                  <a:pt x="126" y="284"/>
                </a:lnTo>
                <a:lnTo>
                  <a:pt x="126" y="280"/>
                </a:lnTo>
                <a:lnTo>
                  <a:pt x="123" y="282"/>
                </a:lnTo>
                <a:lnTo>
                  <a:pt x="118" y="282"/>
                </a:lnTo>
                <a:lnTo>
                  <a:pt x="118" y="284"/>
                </a:lnTo>
                <a:lnTo>
                  <a:pt x="118" y="286"/>
                </a:lnTo>
                <a:lnTo>
                  <a:pt x="118" y="292"/>
                </a:lnTo>
                <a:lnTo>
                  <a:pt x="118" y="294"/>
                </a:lnTo>
                <a:lnTo>
                  <a:pt x="113" y="294"/>
                </a:lnTo>
                <a:lnTo>
                  <a:pt x="112" y="294"/>
                </a:lnTo>
                <a:lnTo>
                  <a:pt x="111" y="294"/>
                </a:lnTo>
                <a:lnTo>
                  <a:pt x="109" y="294"/>
                </a:lnTo>
                <a:lnTo>
                  <a:pt x="108" y="294"/>
                </a:lnTo>
                <a:lnTo>
                  <a:pt x="108" y="288"/>
                </a:lnTo>
                <a:lnTo>
                  <a:pt x="108" y="284"/>
                </a:lnTo>
                <a:lnTo>
                  <a:pt x="108" y="274"/>
                </a:lnTo>
                <a:lnTo>
                  <a:pt x="108" y="273"/>
                </a:lnTo>
                <a:lnTo>
                  <a:pt x="106" y="273"/>
                </a:lnTo>
                <a:lnTo>
                  <a:pt x="105" y="273"/>
                </a:lnTo>
                <a:lnTo>
                  <a:pt x="105" y="271"/>
                </a:lnTo>
                <a:lnTo>
                  <a:pt x="102" y="271"/>
                </a:lnTo>
                <a:lnTo>
                  <a:pt x="102" y="273"/>
                </a:lnTo>
                <a:lnTo>
                  <a:pt x="99" y="274"/>
                </a:lnTo>
                <a:lnTo>
                  <a:pt x="97" y="274"/>
                </a:lnTo>
                <a:lnTo>
                  <a:pt x="93" y="274"/>
                </a:lnTo>
                <a:lnTo>
                  <a:pt x="92" y="274"/>
                </a:lnTo>
                <a:lnTo>
                  <a:pt x="86" y="274"/>
                </a:lnTo>
                <a:lnTo>
                  <a:pt x="86" y="273"/>
                </a:lnTo>
                <a:lnTo>
                  <a:pt x="86" y="271"/>
                </a:lnTo>
                <a:lnTo>
                  <a:pt x="86" y="270"/>
                </a:lnTo>
                <a:lnTo>
                  <a:pt x="86" y="268"/>
                </a:lnTo>
                <a:lnTo>
                  <a:pt x="89" y="268"/>
                </a:lnTo>
                <a:lnTo>
                  <a:pt x="91" y="268"/>
                </a:lnTo>
                <a:lnTo>
                  <a:pt x="92" y="268"/>
                </a:lnTo>
                <a:lnTo>
                  <a:pt x="92" y="265"/>
                </a:lnTo>
                <a:lnTo>
                  <a:pt x="92" y="262"/>
                </a:lnTo>
                <a:lnTo>
                  <a:pt x="93" y="262"/>
                </a:lnTo>
                <a:lnTo>
                  <a:pt x="94" y="262"/>
                </a:lnTo>
                <a:lnTo>
                  <a:pt x="95" y="262"/>
                </a:lnTo>
                <a:lnTo>
                  <a:pt x="96" y="262"/>
                </a:lnTo>
                <a:lnTo>
                  <a:pt x="97" y="262"/>
                </a:lnTo>
                <a:lnTo>
                  <a:pt x="97" y="263"/>
                </a:lnTo>
                <a:lnTo>
                  <a:pt x="97" y="265"/>
                </a:lnTo>
                <a:lnTo>
                  <a:pt x="97" y="267"/>
                </a:lnTo>
                <a:lnTo>
                  <a:pt x="100" y="267"/>
                </a:lnTo>
                <a:lnTo>
                  <a:pt x="100" y="262"/>
                </a:lnTo>
                <a:lnTo>
                  <a:pt x="101" y="262"/>
                </a:lnTo>
                <a:lnTo>
                  <a:pt x="104" y="262"/>
                </a:lnTo>
                <a:lnTo>
                  <a:pt x="105" y="262"/>
                </a:lnTo>
                <a:lnTo>
                  <a:pt x="108" y="262"/>
                </a:lnTo>
                <a:lnTo>
                  <a:pt x="108" y="260"/>
                </a:lnTo>
                <a:lnTo>
                  <a:pt x="108" y="259"/>
                </a:lnTo>
                <a:lnTo>
                  <a:pt x="108" y="258"/>
                </a:lnTo>
                <a:lnTo>
                  <a:pt x="108" y="257"/>
                </a:lnTo>
                <a:lnTo>
                  <a:pt x="105" y="258"/>
                </a:lnTo>
                <a:lnTo>
                  <a:pt x="105" y="255"/>
                </a:lnTo>
                <a:lnTo>
                  <a:pt x="100" y="255"/>
                </a:lnTo>
                <a:lnTo>
                  <a:pt x="100" y="254"/>
                </a:lnTo>
                <a:lnTo>
                  <a:pt x="97" y="254"/>
                </a:lnTo>
                <a:lnTo>
                  <a:pt x="94" y="254"/>
                </a:lnTo>
                <a:lnTo>
                  <a:pt x="94" y="255"/>
                </a:lnTo>
                <a:lnTo>
                  <a:pt x="94" y="257"/>
                </a:lnTo>
                <a:lnTo>
                  <a:pt x="92" y="257"/>
                </a:lnTo>
                <a:lnTo>
                  <a:pt x="92" y="252"/>
                </a:lnTo>
                <a:lnTo>
                  <a:pt x="93" y="252"/>
                </a:lnTo>
                <a:lnTo>
                  <a:pt x="94" y="252"/>
                </a:lnTo>
                <a:lnTo>
                  <a:pt x="95" y="249"/>
                </a:lnTo>
                <a:lnTo>
                  <a:pt x="95" y="246"/>
                </a:lnTo>
                <a:lnTo>
                  <a:pt x="97" y="246"/>
                </a:lnTo>
                <a:lnTo>
                  <a:pt x="99" y="246"/>
                </a:lnTo>
                <a:lnTo>
                  <a:pt x="103" y="246"/>
                </a:lnTo>
                <a:lnTo>
                  <a:pt x="108" y="246"/>
                </a:lnTo>
                <a:lnTo>
                  <a:pt x="109" y="246"/>
                </a:lnTo>
                <a:lnTo>
                  <a:pt x="109" y="241"/>
                </a:lnTo>
                <a:lnTo>
                  <a:pt x="110" y="241"/>
                </a:lnTo>
                <a:lnTo>
                  <a:pt x="111" y="241"/>
                </a:lnTo>
                <a:lnTo>
                  <a:pt x="112" y="241"/>
                </a:lnTo>
                <a:lnTo>
                  <a:pt x="112" y="246"/>
                </a:lnTo>
                <a:lnTo>
                  <a:pt x="113" y="246"/>
                </a:lnTo>
                <a:lnTo>
                  <a:pt x="117" y="246"/>
                </a:lnTo>
                <a:lnTo>
                  <a:pt x="118" y="246"/>
                </a:lnTo>
                <a:lnTo>
                  <a:pt x="118" y="243"/>
                </a:lnTo>
                <a:lnTo>
                  <a:pt x="118" y="242"/>
                </a:lnTo>
                <a:lnTo>
                  <a:pt x="118" y="241"/>
                </a:lnTo>
                <a:lnTo>
                  <a:pt x="118" y="240"/>
                </a:lnTo>
                <a:lnTo>
                  <a:pt x="120" y="238"/>
                </a:lnTo>
                <a:lnTo>
                  <a:pt x="121" y="238"/>
                </a:lnTo>
                <a:lnTo>
                  <a:pt x="121" y="235"/>
                </a:lnTo>
                <a:lnTo>
                  <a:pt x="121" y="234"/>
                </a:lnTo>
                <a:lnTo>
                  <a:pt x="121" y="233"/>
                </a:lnTo>
                <a:lnTo>
                  <a:pt x="120" y="233"/>
                </a:lnTo>
                <a:lnTo>
                  <a:pt x="119" y="233"/>
                </a:lnTo>
                <a:lnTo>
                  <a:pt x="118" y="233"/>
                </a:lnTo>
                <a:lnTo>
                  <a:pt x="118" y="232"/>
                </a:lnTo>
                <a:lnTo>
                  <a:pt x="119" y="231"/>
                </a:lnTo>
                <a:lnTo>
                  <a:pt x="118" y="229"/>
                </a:lnTo>
                <a:lnTo>
                  <a:pt x="117" y="229"/>
                </a:lnTo>
                <a:lnTo>
                  <a:pt x="115" y="229"/>
                </a:lnTo>
                <a:lnTo>
                  <a:pt x="113" y="229"/>
                </a:lnTo>
                <a:lnTo>
                  <a:pt x="112" y="229"/>
                </a:lnTo>
                <a:lnTo>
                  <a:pt x="109" y="229"/>
                </a:lnTo>
                <a:lnTo>
                  <a:pt x="108" y="229"/>
                </a:lnTo>
                <a:lnTo>
                  <a:pt x="108" y="231"/>
                </a:lnTo>
                <a:lnTo>
                  <a:pt x="108" y="232"/>
                </a:lnTo>
                <a:lnTo>
                  <a:pt x="108" y="233"/>
                </a:lnTo>
                <a:lnTo>
                  <a:pt x="108" y="235"/>
                </a:lnTo>
                <a:lnTo>
                  <a:pt x="108" y="236"/>
                </a:lnTo>
                <a:lnTo>
                  <a:pt x="108" y="238"/>
                </a:lnTo>
                <a:lnTo>
                  <a:pt x="108" y="240"/>
                </a:lnTo>
                <a:lnTo>
                  <a:pt x="108" y="241"/>
                </a:lnTo>
                <a:lnTo>
                  <a:pt x="105" y="241"/>
                </a:lnTo>
                <a:lnTo>
                  <a:pt x="105" y="238"/>
                </a:lnTo>
                <a:lnTo>
                  <a:pt x="104" y="238"/>
                </a:lnTo>
                <a:lnTo>
                  <a:pt x="104" y="235"/>
                </a:lnTo>
                <a:lnTo>
                  <a:pt x="104" y="233"/>
                </a:lnTo>
                <a:lnTo>
                  <a:pt x="105" y="233"/>
                </a:lnTo>
                <a:lnTo>
                  <a:pt x="105" y="229"/>
                </a:lnTo>
                <a:lnTo>
                  <a:pt x="105" y="225"/>
                </a:lnTo>
                <a:lnTo>
                  <a:pt x="106" y="225"/>
                </a:lnTo>
                <a:lnTo>
                  <a:pt x="106" y="221"/>
                </a:lnTo>
                <a:lnTo>
                  <a:pt x="105" y="221"/>
                </a:lnTo>
                <a:lnTo>
                  <a:pt x="105" y="219"/>
                </a:lnTo>
                <a:lnTo>
                  <a:pt x="106" y="219"/>
                </a:lnTo>
                <a:lnTo>
                  <a:pt x="108" y="219"/>
                </a:lnTo>
                <a:lnTo>
                  <a:pt x="108" y="218"/>
                </a:lnTo>
                <a:lnTo>
                  <a:pt x="108" y="217"/>
                </a:lnTo>
                <a:lnTo>
                  <a:pt x="108" y="216"/>
                </a:lnTo>
                <a:lnTo>
                  <a:pt x="108" y="215"/>
                </a:lnTo>
                <a:lnTo>
                  <a:pt x="108" y="213"/>
                </a:lnTo>
                <a:lnTo>
                  <a:pt x="108" y="212"/>
                </a:lnTo>
                <a:lnTo>
                  <a:pt x="108" y="211"/>
                </a:lnTo>
                <a:lnTo>
                  <a:pt x="105" y="211"/>
                </a:lnTo>
                <a:lnTo>
                  <a:pt x="105" y="213"/>
                </a:lnTo>
                <a:lnTo>
                  <a:pt x="104" y="213"/>
                </a:lnTo>
                <a:lnTo>
                  <a:pt x="103" y="213"/>
                </a:lnTo>
                <a:lnTo>
                  <a:pt x="102" y="213"/>
                </a:lnTo>
                <a:lnTo>
                  <a:pt x="101" y="213"/>
                </a:lnTo>
                <a:lnTo>
                  <a:pt x="97" y="213"/>
                </a:lnTo>
                <a:lnTo>
                  <a:pt x="92" y="213"/>
                </a:lnTo>
                <a:lnTo>
                  <a:pt x="92" y="212"/>
                </a:lnTo>
                <a:lnTo>
                  <a:pt x="92" y="211"/>
                </a:lnTo>
                <a:lnTo>
                  <a:pt x="92" y="210"/>
                </a:lnTo>
                <a:lnTo>
                  <a:pt x="93" y="210"/>
                </a:lnTo>
                <a:lnTo>
                  <a:pt x="94" y="210"/>
                </a:lnTo>
                <a:lnTo>
                  <a:pt x="94" y="211"/>
                </a:lnTo>
                <a:lnTo>
                  <a:pt x="97" y="211"/>
                </a:lnTo>
                <a:lnTo>
                  <a:pt x="97" y="210"/>
                </a:lnTo>
                <a:lnTo>
                  <a:pt x="97" y="209"/>
                </a:lnTo>
                <a:lnTo>
                  <a:pt x="97" y="208"/>
                </a:lnTo>
                <a:lnTo>
                  <a:pt x="97" y="207"/>
                </a:lnTo>
                <a:lnTo>
                  <a:pt x="99" y="207"/>
                </a:lnTo>
                <a:lnTo>
                  <a:pt x="99" y="206"/>
                </a:lnTo>
                <a:lnTo>
                  <a:pt x="102" y="206"/>
                </a:lnTo>
                <a:lnTo>
                  <a:pt x="103" y="206"/>
                </a:lnTo>
                <a:lnTo>
                  <a:pt x="104" y="206"/>
                </a:lnTo>
                <a:lnTo>
                  <a:pt x="105" y="206"/>
                </a:lnTo>
                <a:lnTo>
                  <a:pt x="105" y="203"/>
                </a:lnTo>
                <a:lnTo>
                  <a:pt x="104" y="203"/>
                </a:lnTo>
                <a:lnTo>
                  <a:pt x="103" y="203"/>
                </a:lnTo>
                <a:lnTo>
                  <a:pt x="103" y="202"/>
                </a:lnTo>
                <a:lnTo>
                  <a:pt x="102" y="202"/>
                </a:lnTo>
                <a:lnTo>
                  <a:pt x="102" y="200"/>
                </a:lnTo>
                <a:lnTo>
                  <a:pt x="97" y="200"/>
                </a:lnTo>
                <a:lnTo>
                  <a:pt x="97" y="201"/>
                </a:lnTo>
                <a:lnTo>
                  <a:pt x="97" y="202"/>
                </a:lnTo>
                <a:lnTo>
                  <a:pt x="97" y="203"/>
                </a:lnTo>
                <a:lnTo>
                  <a:pt x="96" y="203"/>
                </a:lnTo>
                <a:lnTo>
                  <a:pt x="94" y="203"/>
                </a:lnTo>
                <a:lnTo>
                  <a:pt x="93" y="203"/>
                </a:lnTo>
                <a:lnTo>
                  <a:pt x="93" y="204"/>
                </a:lnTo>
                <a:lnTo>
                  <a:pt x="94" y="204"/>
                </a:lnTo>
                <a:lnTo>
                  <a:pt x="94" y="208"/>
                </a:lnTo>
                <a:lnTo>
                  <a:pt x="93" y="208"/>
                </a:lnTo>
                <a:lnTo>
                  <a:pt x="92" y="208"/>
                </a:lnTo>
                <a:lnTo>
                  <a:pt x="91" y="208"/>
                </a:lnTo>
                <a:lnTo>
                  <a:pt x="89" y="208"/>
                </a:lnTo>
                <a:lnTo>
                  <a:pt x="89" y="207"/>
                </a:lnTo>
                <a:lnTo>
                  <a:pt x="89" y="206"/>
                </a:lnTo>
                <a:lnTo>
                  <a:pt x="88" y="206"/>
                </a:lnTo>
                <a:lnTo>
                  <a:pt x="87" y="206"/>
                </a:lnTo>
                <a:lnTo>
                  <a:pt x="87" y="207"/>
                </a:lnTo>
                <a:lnTo>
                  <a:pt x="87" y="208"/>
                </a:lnTo>
                <a:lnTo>
                  <a:pt x="88" y="208"/>
                </a:lnTo>
                <a:lnTo>
                  <a:pt x="88" y="211"/>
                </a:lnTo>
                <a:lnTo>
                  <a:pt x="86" y="211"/>
                </a:lnTo>
                <a:lnTo>
                  <a:pt x="86" y="212"/>
                </a:lnTo>
                <a:lnTo>
                  <a:pt x="86" y="213"/>
                </a:lnTo>
                <a:lnTo>
                  <a:pt x="86" y="219"/>
                </a:lnTo>
                <a:lnTo>
                  <a:pt x="82" y="219"/>
                </a:lnTo>
                <a:lnTo>
                  <a:pt x="82" y="213"/>
                </a:lnTo>
                <a:lnTo>
                  <a:pt x="76" y="213"/>
                </a:lnTo>
                <a:lnTo>
                  <a:pt x="76" y="215"/>
                </a:lnTo>
                <a:lnTo>
                  <a:pt x="76" y="219"/>
                </a:lnTo>
                <a:lnTo>
                  <a:pt x="76" y="220"/>
                </a:lnTo>
                <a:lnTo>
                  <a:pt x="74" y="220"/>
                </a:lnTo>
                <a:lnTo>
                  <a:pt x="74" y="225"/>
                </a:lnTo>
                <a:lnTo>
                  <a:pt x="71" y="225"/>
                </a:lnTo>
                <a:lnTo>
                  <a:pt x="65" y="225"/>
                </a:lnTo>
                <a:lnTo>
                  <a:pt x="65" y="220"/>
                </a:lnTo>
                <a:lnTo>
                  <a:pt x="65" y="219"/>
                </a:lnTo>
                <a:lnTo>
                  <a:pt x="65" y="217"/>
                </a:lnTo>
                <a:lnTo>
                  <a:pt x="60" y="217"/>
                </a:lnTo>
                <a:lnTo>
                  <a:pt x="60" y="219"/>
                </a:lnTo>
                <a:lnTo>
                  <a:pt x="62" y="219"/>
                </a:lnTo>
                <a:lnTo>
                  <a:pt x="62" y="225"/>
                </a:lnTo>
                <a:lnTo>
                  <a:pt x="60" y="225"/>
                </a:lnTo>
                <a:lnTo>
                  <a:pt x="60" y="226"/>
                </a:lnTo>
                <a:lnTo>
                  <a:pt x="60" y="227"/>
                </a:lnTo>
                <a:lnTo>
                  <a:pt x="60" y="231"/>
                </a:lnTo>
                <a:lnTo>
                  <a:pt x="59" y="231"/>
                </a:lnTo>
                <a:lnTo>
                  <a:pt x="58" y="231"/>
                </a:lnTo>
                <a:lnTo>
                  <a:pt x="57" y="231"/>
                </a:lnTo>
                <a:lnTo>
                  <a:pt x="56" y="231"/>
                </a:lnTo>
                <a:lnTo>
                  <a:pt x="54" y="231"/>
                </a:lnTo>
                <a:lnTo>
                  <a:pt x="54" y="229"/>
                </a:lnTo>
                <a:lnTo>
                  <a:pt x="53" y="229"/>
                </a:lnTo>
                <a:lnTo>
                  <a:pt x="53" y="231"/>
                </a:lnTo>
                <a:lnTo>
                  <a:pt x="52" y="231"/>
                </a:lnTo>
                <a:lnTo>
                  <a:pt x="52" y="228"/>
                </a:lnTo>
                <a:lnTo>
                  <a:pt x="51" y="228"/>
                </a:lnTo>
                <a:lnTo>
                  <a:pt x="51" y="231"/>
                </a:lnTo>
                <a:lnTo>
                  <a:pt x="49" y="231"/>
                </a:lnTo>
                <a:lnTo>
                  <a:pt x="49" y="228"/>
                </a:lnTo>
                <a:lnTo>
                  <a:pt x="49" y="226"/>
                </a:lnTo>
                <a:lnTo>
                  <a:pt x="49" y="224"/>
                </a:lnTo>
                <a:lnTo>
                  <a:pt x="49" y="223"/>
                </a:lnTo>
                <a:lnTo>
                  <a:pt x="49" y="221"/>
                </a:lnTo>
                <a:lnTo>
                  <a:pt x="49" y="220"/>
                </a:lnTo>
                <a:lnTo>
                  <a:pt x="49" y="219"/>
                </a:lnTo>
                <a:lnTo>
                  <a:pt x="50" y="219"/>
                </a:lnTo>
                <a:lnTo>
                  <a:pt x="52" y="219"/>
                </a:lnTo>
                <a:lnTo>
                  <a:pt x="53" y="219"/>
                </a:lnTo>
                <a:lnTo>
                  <a:pt x="53" y="225"/>
                </a:lnTo>
                <a:lnTo>
                  <a:pt x="54" y="225"/>
                </a:lnTo>
                <a:lnTo>
                  <a:pt x="54" y="223"/>
                </a:lnTo>
                <a:lnTo>
                  <a:pt x="54" y="219"/>
                </a:lnTo>
                <a:lnTo>
                  <a:pt x="54" y="218"/>
                </a:lnTo>
                <a:lnTo>
                  <a:pt x="54" y="217"/>
                </a:lnTo>
                <a:lnTo>
                  <a:pt x="49" y="217"/>
                </a:lnTo>
                <a:lnTo>
                  <a:pt x="49" y="213"/>
                </a:lnTo>
                <a:lnTo>
                  <a:pt x="54" y="213"/>
                </a:lnTo>
                <a:lnTo>
                  <a:pt x="49" y="213"/>
                </a:lnTo>
                <a:lnTo>
                  <a:pt x="49" y="211"/>
                </a:lnTo>
                <a:lnTo>
                  <a:pt x="54" y="211"/>
                </a:lnTo>
                <a:lnTo>
                  <a:pt x="54" y="212"/>
                </a:lnTo>
                <a:lnTo>
                  <a:pt x="54" y="213"/>
                </a:lnTo>
                <a:lnTo>
                  <a:pt x="56" y="213"/>
                </a:lnTo>
                <a:lnTo>
                  <a:pt x="65" y="213"/>
                </a:lnTo>
                <a:lnTo>
                  <a:pt x="65" y="212"/>
                </a:lnTo>
                <a:lnTo>
                  <a:pt x="65" y="211"/>
                </a:lnTo>
                <a:lnTo>
                  <a:pt x="65" y="210"/>
                </a:lnTo>
                <a:lnTo>
                  <a:pt x="65" y="209"/>
                </a:lnTo>
                <a:lnTo>
                  <a:pt x="65" y="208"/>
                </a:lnTo>
                <a:lnTo>
                  <a:pt x="65" y="207"/>
                </a:lnTo>
                <a:lnTo>
                  <a:pt x="65" y="206"/>
                </a:lnTo>
                <a:lnTo>
                  <a:pt x="60" y="206"/>
                </a:lnTo>
                <a:lnTo>
                  <a:pt x="60" y="209"/>
                </a:lnTo>
                <a:lnTo>
                  <a:pt x="59" y="209"/>
                </a:lnTo>
                <a:lnTo>
                  <a:pt x="56" y="209"/>
                </a:lnTo>
                <a:lnTo>
                  <a:pt x="54" y="209"/>
                </a:lnTo>
                <a:lnTo>
                  <a:pt x="54" y="207"/>
                </a:lnTo>
                <a:lnTo>
                  <a:pt x="54" y="206"/>
                </a:lnTo>
                <a:lnTo>
                  <a:pt x="54" y="203"/>
                </a:lnTo>
                <a:lnTo>
                  <a:pt x="60" y="203"/>
                </a:lnTo>
                <a:lnTo>
                  <a:pt x="60" y="201"/>
                </a:lnTo>
                <a:lnTo>
                  <a:pt x="60" y="198"/>
                </a:lnTo>
                <a:lnTo>
                  <a:pt x="61" y="198"/>
                </a:lnTo>
                <a:lnTo>
                  <a:pt x="63" y="198"/>
                </a:lnTo>
                <a:lnTo>
                  <a:pt x="65" y="198"/>
                </a:lnTo>
                <a:lnTo>
                  <a:pt x="65" y="199"/>
                </a:lnTo>
                <a:lnTo>
                  <a:pt x="65" y="200"/>
                </a:lnTo>
                <a:lnTo>
                  <a:pt x="70" y="200"/>
                </a:lnTo>
                <a:lnTo>
                  <a:pt x="71" y="200"/>
                </a:lnTo>
                <a:lnTo>
                  <a:pt x="71" y="199"/>
                </a:lnTo>
                <a:lnTo>
                  <a:pt x="73" y="200"/>
                </a:lnTo>
                <a:lnTo>
                  <a:pt x="74" y="200"/>
                </a:lnTo>
                <a:lnTo>
                  <a:pt x="76" y="199"/>
                </a:lnTo>
                <a:lnTo>
                  <a:pt x="76" y="200"/>
                </a:lnTo>
                <a:lnTo>
                  <a:pt x="78" y="200"/>
                </a:lnTo>
                <a:lnTo>
                  <a:pt x="78" y="198"/>
                </a:lnTo>
                <a:lnTo>
                  <a:pt x="79" y="198"/>
                </a:lnTo>
                <a:lnTo>
                  <a:pt x="80" y="198"/>
                </a:lnTo>
                <a:lnTo>
                  <a:pt x="78" y="196"/>
                </a:lnTo>
                <a:lnTo>
                  <a:pt x="78" y="194"/>
                </a:lnTo>
                <a:lnTo>
                  <a:pt x="78" y="193"/>
                </a:lnTo>
                <a:lnTo>
                  <a:pt x="78" y="192"/>
                </a:lnTo>
                <a:lnTo>
                  <a:pt x="76" y="192"/>
                </a:lnTo>
                <a:lnTo>
                  <a:pt x="76" y="191"/>
                </a:lnTo>
                <a:lnTo>
                  <a:pt x="78" y="191"/>
                </a:lnTo>
                <a:lnTo>
                  <a:pt x="78" y="190"/>
                </a:lnTo>
                <a:lnTo>
                  <a:pt x="82" y="190"/>
                </a:lnTo>
                <a:lnTo>
                  <a:pt x="82" y="186"/>
                </a:lnTo>
                <a:lnTo>
                  <a:pt x="83" y="186"/>
                </a:lnTo>
                <a:lnTo>
                  <a:pt x="84" y="186"/>
                </a:lnTo>
                <a:lnTo>
                  <a:pt x="86" y="186"/>
                </a:lnTo>
                <a:lnTo>
                  <a:pt x="86" y="185"/>
                </a:lnTo>
                <a:lnTo>
                  <a:pt x="86" y="184"/>
                </a:lnTo>
                <a:lnTo>
                  <a:pt x="76" y="184"/>
                </a:lnTo>
                <a:lnTo>
                  <a:pt x="76" y="186"/>
                </a:lnTo>
                <a:lnTo>
                  <a:pt x="75" y="186"/>
                </a:lnTo>
                <a:lnTo>
                  <a:pt x="71" y="186"/>
                </a:lnTo>
                <a:lnTo>
                  <a:pt x="70" y="186"/>
                </a:lnTo>
                <a:lnTo>
                  <a:pt x="69" y="186"/>
                </a:lnTo>
                <a:lnTo>
                  <a:pt x="68" y="186"/>
                </a:lnTo>
                <a:lnTo>
                  <a:pt x="66" y="186"/>
                </a:lnTo>
                <a:lnTo>
                  <a:pt x="65" y="186"/>
                </a:lnTo>
                <a:lnTo>
                  <a:pt x="65" y="187"/>
                </a:lnTo>
                <a:lnTo>
                  <a:pt x="65" y="188"/>
                </a:lnTo>
                <a:lnTo>
                  <a:pt x="65" y="191"/>
                </a:lnTo>
                <a:lnTo>
                  <a:pt x="62" y="191"/>
                </a:lnTo>
                <a:lnTo>
                  <a:pt x="62" y="192"/>
                </a:lnTo>
                <a:lnTo>
                  <a:pt x="61" y="192"/>
                </a:lnTo>
                <a:lnTo>
                  <a:pt x="61" y="196"/>
                </a:lnTo>
                <a:lnTo>
                  <a:pt x="58" y="196"/>
                </a:lnTo>
                <a:lnTo>
                  <a:pt x="58" y="194"/>
                </a:lnTo>
                <a:lnTo>
                  <a:pt x="57" y="194"/>
                </a:lnTo>
                <a:lnTo>
                  <a:pt x="57" y="198"/>
                </a:lnTo>
                <a:lnTo>
                  <a:pt x="56" y="198"/>
                </a:lnTo>
                <a:lnTo>
                  <a:pt x="54" y="198"/>
                </a:lnTo>
                <a:lnTo>
                  <a:pt x="54" y="196"/>
                </a:lnTo>
                <a:lnTo>
                  <a:pt x="54" y="194"/>
                </a:lnTo>
                <a:lnTo>
                  <a:pt x="54" y="193"/>
                </a:lnTo>
                <a:lnTo>
                  <a:pt x="53" y="193"/>
                </a:lnTo>
                <a:lnTo>
                  <a:pt x="52" y="193"/>
                </a:lnTo>
                <a:lnTo>
                  <a:pt x="51" y="193"/>
                </a:lnTo>
                <a:lnTo>
                  <a:pt x="50" y="193"/>
                </a:lnTo>
                <a:lnTo>
                  <a:pt x="49" y="193"/>
                </a:lnTo>
                <a:lnTo>
                  <a:pt x="49" y="192"/>
                </a:lnTo>
                <a:lnTo>
                  <a:pt x="43" y="192"/>
                </a:lnTo>
                <a:lnTo>
                  <a:pt x="33" y="192"/>
                </a:lnTo>
                <a:lnTo>
                  <a:pt x="33" y="191"/>
                </a:lnTo>
                <a:lnTo>
                  <a:pt x="33" y="190"/>
                </a:lnTo>
                <a:lnTo>
                  <a:pt x="33" y="187"/>
                </a:lnTo>
                <a:lnTo>
                  <a:pt x="33" y="186"/>
                </a:lnTo>
                <a:lnTo>
                  <a:pt x="33" y="184"/>
                </a:lnTo>
                <a:lnTo>
                  <a:pt x="33" y="183"/>
                </a:lnTo>
                <a:lnTo>
                  <a:pt x="33" y="181"/>
                </a:lnTo>
                <a:lnTo>
                  <a:pt x="33" y="178"/>
                </a:lnTo>
                <a:lnTo>
                  <a:pt x="39" y="178"/>
                </a:lnTo>
                <a:lnTo>
                  <a:pt x="39" y="182"/>
                </a:lnTo>
                <a:lnTo>
                  <a:pt x="43" y="182"/>
                </a:lnTo>
                <a:lnTo>
                  <a:pt x="46" y="182"/>
                </a:lnTo>
                <a:lnTo>
                  <a:pt x="49" y="182"/>
                </a:lnTo>
                <a:lnTo>
                  <a:pt x="51" y="182"/>
                </a:lnTo>
                <a:lnTo>
                  <a:pt x="51" y="176"/>
                </a:lnTo>
                <a:lnTo>
                  <a:pt x="51" y="174"/>
                </a:lnTo>
                <a:lnTo>
                  <a:pt x="49" y="174"/>
                </a:lnTo>
                <a:lnTo>
                  <a:pt x="49" y="176"/>
                </a:lnTo>
                <a:lnTo>
                  <a:pt x="44" y="176"/>
                </a:lnTo>
                <a:lnTo>
                  <a:pt x="43" y="176"/>
                </a:lnTo>
                <a:lnTo>
                  <a:pt x="43" y="174"/>
                </a:lnTo>
                <a:lnTo>
                  <a:pt x="41" y="174"/>
                </a:lnTo>
                <a:lnTo>
                  <a:pt x="41" y="175"/>
                </a:lnTo>
                <a:lnTo>
                  <a:pt x="40" y="175"/>
                </a:lnTo>
                <a:lnTo>
                  <a:pt x="40" y="176"/>
                </a:lnTo>
                <a:lnTo>
                  <a:pt x="33" y="176"/>
                </a:lnTo>
                <a:lnTo>
                  <a:pt x="22" y="176"/>
                </a:lnTo>
                <a:lnTo>
                  <a:pt x="22" y="177"/>
                </a:lnTo>
                <a:lnTo>
                  <a:pt x="22" y="179"/>
                </a:lnTo>
                <a:lnTo>
                  <a:pt x="22" y="186"/>
                </a:lnTo>
                <a:lnTo>
                  <a:pt x="22" y="187"/>
                </a:lnTo>
                <a:lnTo>
                  <a:pt x="23" y="198"/>
                </a:lnTo>
                <a:lnTo>
                  <a:pt x="20" y="198"/>
                </a:lnTo>
                <a:lnTo>
                  <a:pt x="16" y="198"/>
                </a:lnTo>
                <a:lnTo>
                  <a:pt x="16" y="192"/>
                </a:lnTo>
                <a:lnTo>
                  <a:pt x="11" y="192"/>
                </a:lnTo>
                <a:lnTo>
                  <a:pt x="11" y="191"/>
                </a:lnTo>
                <a:lnTo>
                  <a:pt x="11" y="182"/>
                </a:lnTo>
                <a:lnTo>
                  <a:pt x="11" y="171"/>
                </a:lnTo>
                <a:lnTo>
                  <a:pt x="11" y="169"/>
                </a:lnTo>
                <a:lnTo>
                  <a:pt x="11" y="165"/>
                </a:lnTo>
                <a:lnTo>
                  <a:pt x="22" y="165"/>
                </a:lnTo>
                <a:lnTo>
                  <a:pt x="27" y="166"/>
                </a:lnTo>
                <a:lnTo>
                  <a:pt x="33" y="166"/>
                </a:lnTo>
                <a:lnTo>
                  <a:pt x="33" y="165"/>
                </a:lnTo>
                <a:lnTo>
                  <a:pt x="33" y="163"/>
                </a:lnTo>
                <a:lnTo>
                  <a:pt x="33" y="162"/>
                </a:lnTo>
                <a:lnTo>
                  <a:pt x="33" y="161"/>
                </a:lnTo>
                <a:lnTo>
                  <a:pt x="30" y="161"/>
                </a:lnTo>
                <a:lnTo>
                  <a:pt x="28" y="161"/>
                </a:lnTo>
                <a:lnTo>
                  <a:pt x="27" y="161"/>
                </a:lnTo>
                <a:lnTo>
                  <a:pt x="27" y="154"/>
                </a:lnTo>
                <a:lnTo>
                  <a:pt x="23" y="154"/>
                </a:lnTo>
                <a:lnTo>
                  <a:pt x="22" y="154"/>
                </a:lnTo>
                <a:lnTo>
                  <a:pt x="17" y="154"/>
                </a:lnTo>
                <a:lnTo>
                  <a:pt x="17" y="151"/>
                </a:lnTo>
                <a:lnTo>
                  <a:pt x="17" y="150"/>
                </a:lnTo>
                <a:lnTo>
                  <a:pt x="17" y="149"/>
                </a:lnTo>
                <a:lnTo>
                  <a:pt x="14" y="149"/>
                </a:lnTo>
                <a:lnTo>
                  <a:pt x="14" y="148"/>
                </a:lnTo>
                <a:lnTo>
                  <a:pt x="11" y="148"/>
                </a:lnTo>
                <a:lnTo>
                  <a:pt x="11" y="146"/>
                </a:lnTo>
                <a:lnTo>
                  <a:pt x="11" y="145"/>
                </a:lnTo>
                <a:lnTo>
                  <a:pt x="11" y="144"/>
                </a:lnTo>
                <a:lnTo>
                  <a:pt x="11" y="140"/>
                </a:lnTo>
                <a:lnTo>
                  <a:pt x="14" y="140"/>
                </a:lnTo>
                <a:lnTo>
                  <a:pt x="14" y="135"/>
                </a:lnTo>
                <a:lnTo>
                  <a:pt x="16" y="135"/>
                </a:lnTo>
                <a:lnTo>
                  <a:pt x="16" y="133"/>
                </a:lnTo>
                <a:lnTo>
                  <a:pt x="17" y="133"/>
                </a:lnTo>
                <a:lnTo>
                  <a:pt x="18" y="133"/>
                </a:lnTo>
                <a:lnTo>
                  <a:pt x="19" y="133"/>
                </a:lnTo>
                <a:lnTo>
                  <a:pt x="20" y="133"/>
                </a:lnTo>
                <a:lnTo>
                  <a:pt x="20" y="136"/>
                </a:lnTo>
                <a:lnTo>
                  <a:pt x="22" y="135"/>
                </a:lnTo>
                <a:lnTo>
                  <a:pt x="22" y="133"/>
                </a:lnTo>
                <a:lnTo>
                  <a:pt x="22" y="132"/>
                </a:lnTo>
                <a:lnTo>
                  <a:pt x="22" y="131"/>
                </a:lnTo>
                <a:lnTo>
                  <a:pt x="22" y="128"/>
                </a:lnTo>
                <a:lnTo>
                  <a:pt x="22" y="127"/>
                </a:lnTo>
                <a:lnTo>
                  <a:pt x="26" y="127"/>
                </a:lnTo>
                <a:lnTo>
                  <a:pt x="27" y="127"/>
                </a:lnTo>
                <a:lnTo>
                  <a:pt x="27" y="128"/>
                </a:lnTo>
                <a:lnTo>
                  <a:pt x="28" y="128"/>
                </a:lnTo>
                <a:lnTo>
                  <a:pt x="31" y="128"/>
                </a:lnTo>
                <a:lnTo>
                  <a:pt x="25" y="123"/>
                </a:lnTo>
                <a:lnTo>
                  <a:pt x="22" y="119"/>
                </a:lnTo>
                <a:lnTo>
                  <a:pt x="20" y="118"/>
                </a:lnTo>
                <a:lnTo>
                  <a:pt x="19" y="117"/>
                </a:lnTo>
                <a:lnTo>
                  <a:pt x="17" y="115"/>
                </a:lnTo>
                <a:lnTo>
                  <a:pt x="16" y="114"/>
                </a:lnTo>
                <a:lnTo>
                  <a:pt x="15" y="114"/>
                </a:lnTo>
                <a:lnTo>
                  <a:pt x="14" y="112"/>
                </a:lnTo>
                <a:lnTo>
                  <a:pt x="14" y="111"/>
                </a:lnTo>
                <a:lnTo>
                  <a:pt x="13" y="110"/>
                </a:lnTo>
                <a:lnTo>
                  <a:pt x="11" y="109"/>
                </a:lnTo>
                <a:lnTo>
                  <a:pt x="10" y="108"/>
                </a:lnTo>
                <a:lnTo>
                  <a:pt x="9" y="107"/>
                </a:lnTo>
                <a:lnTo>
                  <a:pt x="8" y="107"/>
                </a:lnTo>
                <a:lnTo>
                  <a:pt x="8" y="106"/>
                </a:lnTo>
                <a:lnTo>
                  <a:pt x="7" y="106"/>
                </a:lnTo>
                <a:lnTo>
                  <a:pt x="7" y="104"/>
                </a:lnTo>
                <a:lnTo>
                  <a:pt x="4" y="102"/>
                </a:lnTo>
                <a:lnTo>
                  <a:pt x="2" y="102"/>
                </a:lnTo>
                <a:lnTo>
                  <a:pt x="4" y="102"/>
                </a:lnTo>
                <a:lnTo>
                  <a:pt x="4" y="101"/>
                </a:lnTo>
                <a:lnTo>
                  <a:pt x="2" y="100"/>
                </a:lnTo>
                <a:lnTo>
                  <a:pt x="4" y="100"/>
                </a:lnTo>
                <a:lnTo>
                  <a:pt x="4" y="98"/>
                </a:lnTo>
                <a:lnTo>
                  <a:pt x="5" y="98"/>
                </a:lnTo>
                <a:lnTo>
                  <a:pt x="5" y="96"/>
                </a:lnTo>
                <a:lnTo>
                  <a:pt x="6" y="96"/>
                </a:lnTo>
                <a:lnTo>
                  <a:pt x="7" y="95"/>
                </a:lnTo>
                <a:lnTo>
                  <a:pt x="7" y="94"/>
                </a:lnTo>
                <a:lnTo>
                  <a:pt x="8" y="94"/>
                </a:lnTo>
                <a:lnTo>
                  <a:pt x="9" y="94"/>
                </a:lnTo>
                <a:lnTo>
                  <a:pt x="10" y="94"/>
                </a:lnTo>
                <a:lnTo>
                  <a:pt x="13" y="95"/>
                </a:lnTo>
                <a:lnTo>
                  <a:pt x="14" y="95"/>
                </a:lnTo>
                <a:lnTo>
                  <a:pt x="16" y="96"/>
                </a:lnTo>
                <a:lnTo>
                  <a:pt x="17" y="98"/>
                </a:lnTo>
                <a:lnTo>
                  <a:pt x="18" y="99"/>
                </a:lnTo>
                <a:lnTo>
                  <a:pt x="22" y="99"/>
                </a:lnTo>
                <a:lnTo>
                  <a:pt x="24" y="99"/>
                </a:lnTo>
                <a:lnTo>
                  <a:pt x="26" y="99"/>
                </a:lnTo>
                <a:lnTo>
                  <a:pt x="27" y="99"/>
                </a:lnTo>
                <a:lnTo>
                  <a:pt x="28" y="99"/>
                </a:lnTo>
                <a:lnTo>
                  <a:pt x="31" y="98"/>
                </a:lnTo>
                <a:lnTo>
                  <a:pt x="32" y="96"/>
                </a:lnTo>
                <a:lnTo>
                  <a:pt x="32" y="95"/>
                </a:lnTo>
                <a:lnTo>
                  <a:pt x="33" y="93"/>
                </a:lnTo>
                <a:lnTo>
                  <a:pt x="34" y="92"/>
                </a:lnTo>
                <a:lnTo>
                  <a:pt x="35" y="91"/>
                </a:lnTo>
                <a:lnTo>
                  <a:pt x="36" y="90"/>
                </a:lnTo>
                <a:lnTo>
                  <a:pt x="39" y="89"/>
                </a:lnTo>
                <a:lnTo>
                  <a:pt x="40" y="89"/>
                </a:lnTo>
                <a:lnTo>
                  <a:pt x="41" y="89"/>
                </a:lnTo>
                <a:lnTo>
                  <a:pt x="42" y="89"/>
                </a:lnTo>
                <a:lnTo>
                  <a:pt x="45" y="89"/>
                </a:lnTo>
                <a:lnTo>
                  <a:pt x="46" y="89"/>
                </a:lnTo>
                <a:lnTo>
                  <a:pt x="48" y="87"/>
                </a:lnTo>
                <a:lnTo>
                  <a:pt x="48" y="89"/>
                </a:lnTo>
                <a:lnTo>
                  <a:pt x="49" y="89"/>
                </a:lnTo>
                <a:lnTo>
                  <a:pt x="50" y="89"/>
                </a:lnTo>
                <a:lnTo>
                  <a:pt x="52" y="90"/>
                </a:lnTo>
                <a:lnTo>
                  <a:pt x="53" y="90"/>
                </a:lnTo>
                <a:lnTo>
                  <a:pt x="53" y="89"/>
                </a:lnTo>
                <a:lnTo>
                  <a:pt x="54" y="89"/>
                </a:lnTo>
                <a:lnTo>
                  <a:pt x="56" y="89"/>
                </a:lnTo>
                <a:lnTo>
                  <a:pt x="56" y="87"/>
                </a:lnTo>
                <a:lnTo>
                  <a:pt x="56" y="86"/>
                </a:lnTo>
                <a:lnTo>
                  <a:pt x="56" y="84"/>
                </a:lnTo>
                <a:lnTo>
                  <a:pt x="56" y="85"/>
                </a:lnTo>
                <a:lnTo>
                  <a:pt x="56" y="84"/>
                </a:lnTo>
                <a:lnTo>
                  <a:pt x="57" y="84"/>
                </a:lnTo>
                <a:lnTo>
                  <a:pt x="57" y="83"/>
                </a:lnTo>
                <a:lnTo>
                  <a:pt x="58" y="83"/>
                </a:lnTo>
                <a:lnTo>
                  <a:pt x="58" y="82"/>
                </a:lnTo>
                <a:lnTo>
                  <a:pt x="59" y="81"/>
                </a:lnTo>
                <a:lnTo>
                  <a:pt x="59" y="79"/>
                </a:lnTo>
                <a:lnTo>
                  <a:pt x="58" y="79"/>
                </a:lnTo>
                <a:lnTo>
                  <a:pt x="59" y="79"/>
                </a:lnTo>
                <a:lnTo>
                  <a:pt x="60" y="78"/>
                </a:lnTo>
                <a:lnTo>
                  <a:pt x="61" y="79"/>
                </a:lnTo>
                <a:lnTo>
                  <a:pt x="61" y="81"/>
                </a:lnTo>
                <a:lnTo>
                  <a:pt x="63" y="81"/>
                </a:lnTo>
                <a:lnTo>
                  <a:pt x="63" y="82"/>
                </a:lnTo>
                <a:lnTo>
                  <a:pt x="66" y="82"/>
                </a:lnTo>
                <a:lnTo>
                  <a:pt x="66" y="83"/>
                </a:lnTo>
                <a:lnTo>
                  <a:pt x="66" y="84"/>
                </a:lnTo>
                <a:lnTo>
                  <a:pt x="67" y="83"/>
                </a:lnTo>
                <a:lnTo>
                  <a:pt x="71" y="86"/>
                </a:lnTo>
                <a:lnTo>
                  <a:pt x="73" y="87"/>
                </a:lnTo>
                <a:lnTo>
                  <a:pt x="73" y="89"/>
                </a:lnTo>
                <a:lnTo>
                  <a:pt x="76" y="90"/>
                </a:lnTo>
                <a:lnTo>
                  <a:pt x="77" y="90"/>
                </a:lnTo>
                <a:lnTo>
                  <a:pt x="80" y="90"/>
                </a:lnTo>
                <a:lnTo>
                  <a:pt x="83" y="90"/>
                </a:lnTo>
                <a:lnTo>
                  <a:pt x="82" y="94"/>
                </a:lnTo>
                <a:lnTo>
                  <a:pt x="82" y="99"/>
                </a:lnTo>
                <a:lnTo>
                  <a:pt x="85" y="98"/>
                </a:lnTo>
                <a:lnTo>
                  <a:pt x="86" y="96"/>
                </a:lnTo>
                <a:lnTo>
                  <a:pt x="87" y="95"/>
                </a:lnTo>
                <a:lnTo>
                  <a:pt x="88" y="95"/>
                </a:lnTo>
                <a:lnTo>
                  <a:pt x="89" y="93"/>
                </a:lnTo>
                <a:lnTo>
                  <a:pt x="91" y="92"/>
                </a:lnTo>
                <a:lnTo>
                  <a:pt x="92" y="92"/>
                </a:lnTo>
                <a:lnTo>
                  <a:pt x="91" y="90"/>
                </a:lnTo>
                <a:lnTo>
                  <a:pt x="91" y="89"/>
                </a:lnTo>
                <a:lnTo>
                  <a:pt x="91" y="87"/>
                </a:lnTo>
                <a:lnTo>
                  <a:pt x="91" y="86"/>
                </a:lnTo>
                <a:lnTo>
                  <a:pt x="91" y="85"/>
                </a:lnTo>
                <a:lnTo>
                  <a:pt x="92" y="87"/>
                </a:lnTo>
                <a:lnTo>
                  <a:pt x="93" y="89"/>
                </a:lnTo>
                <a:lnTo>
                  <a:pt x="94" y="89"/>
                </a:lnTo>
                <a:lnTo>
                  <a:pt x="95" y="90"/>
                </a:lnTo>
                <a:lnTo>
                  <a:pt x="96" y="90"/>
                </a:lnTo>
                <a:lnTo>
                  <a:pt x="99" y="89"/>
                </a:lnTo>
                <a:lnTo>
                  <a:pt x="100" y="87"/>
                </a:lnTo>
                <a:lnTo>
                  <a:pt x="101" y="86"/>
                </a:lnTo>
                <a:lnTo>
                  <a:pt x="101" y="85"/>
                </a:lnTo>
                <a:lnTo>
                  <a:pt x="102" y="84"/>
                </a:lnTo>
                <a:lnTo>
                  <a:pt x="102" y="83"/>
                </a:lnTo>
                <a:lnTo>
                  <a:pt x="102" y="82"/>
                </a:lnTo>
                <a:lnTo>
                  <a:pt x="103" y="82"/>
                </a:lnTo>
                <a:lnTo>
                  <a:pt x="103" y="81"/>
                </a:lnTo>
                <a:lnTo>
                  <a:pt x="103" y="79"/>
                </a:lnTo>
                <a:lnTo>
                  <a:pt x="102" y="79"/>
                </a:lnTo>
                <a:lnTo>
                  <a:pt x="103" y="78"/>
                </a:lnTo>
                <a:lnTo>
                  <a:pt x="103" y="77"/>
                </a:lnTo>
                <a:lnTo>
                  <a:pt x="104" y="76"/>
                </a:lnTo>
                <a:lnTo>
                  <a:pt x="105" y="76"/>
                </a:lnTo>
                <a:lnTo>
                  <a:pt x="106" y="76"/>
                </a:lnTo>
                <a:lnTo>
                  <a:pt x="108" y="76"/>
                </a:lnTo>
                <a:lnTo>
                  <a:pt x="108" y="82"/>
                </a:lnTo>
                <a:lnTo>
                  <a:pt x="110" y="82"/>
                </a:lnTo>
                <a:lnTo>
                  <a:pt x="110" y="84"/>
                </a:lnTo>
                <a:lnTo>
                  <a:pt x="109" y="89"/>
                </a:lnTo>
                <a:lnTo>
                  <a:pt x="108" y="91"/>
                </a:lnTo>
                <a:lnTo>
                  <a:pt x="106" y="90"/>
                </a:lnTo>
                <a:lnTo>
                  <a:pt x="105" y="90"/>
                </a:lnTo>
                <a:lnTo>
                  <a:pt x="103" y="90"/>
                </a:lnTo>
                <a:lnTo>
                  <a:pt x="103" y="91"/>
                </a:lnTo>
                <a:lnTo>
                  <a:pt x="104" y="91"/>
                </a:lnTo>
                <a:lnTo>
                  <a:pt x="105" y="92"/>
                </a:lnTo>
                <a:lnTo>
                  <a:pt x="106" y="92"/>
                </a:lnTo>
                <a:lnTo>
                  <a:pt x="108" y="91"/>
                </a:lnTo>
                <a:lnTo>
                  <a:pt x="109" y="91"/>
                </a:lnTo>
                <a:lnTo>
                  <a:pt x="110" y="91"/>
                </a:lnTo>
                <a:lnTo>
                  <a:pt x="111" y="91"/>
                </a:lnTo>
                <a:lnTo>
                  <a:pt x="112" y="91"/>
                </a:lnTo>
                <a:lnTo>
                  <a:pt x="113" y="91"/>
                </a:lnTo>
                <a:lnTo>
                  <a:pt x="114" y="91"/>
                </a:lnTo>
                <a:lnTo>
                  <a:pt x="115" y="91"/>
                </a:lnTo>
                <a:lnTo>
                  <a:pt x="117" y="91"/>
                </a:lnTo>
                <a:lnTo>
                  <a:pt x="117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0" y="93"/>
                </a:lnTo>
                <a:lnTo>
                  <a:pt x="121" y="93"/>
                </a:lnTo>
                <a:lnTo>
                  <a:pt x="122" y="93"/>
                </a:lnTo>
                <a:lnTo>
                  <a:pt x="122" y="91"/>
                </a:lnTo>
                <a:lnTo>
                  <a:pt x="122" y="90"/>
                </a:lnTo>
                <a:lnTo>
                  <a:pt x="123" y="90"/>
                </a:lnTo>
                <a:lnTo>
                  <a:pt x="125" y="90"/>
                </a:lnTo>
                <a:lnTo>
                  <a:pt x="126" y="91"/>
                </a:lnTo>
                <a:lnTo>
                  <a:pt x="127" y="91"/>
                </a:lnTo>
                <a:lnTo>
                  <a:pt x="128" y="92"/>
                </a:lnTo>
                <a:lnTo>
                  <a:pt x="129" y="92"/>
                </a:lnTo>
                <a:lnTo>
                  <a:pt x="129" y="93"/>
                </a:lnTo>
                <a:lnTo>
                  <a:pt x="130" y="93"/>
                </a:lnTo>
                <a:lnTo>
                  <a:pt x="131" y="93"/>
                </a:lnTo>
                <a:lnTo>
                  <a:pt x="132" y="94"/>
                </a:lnTo>
                <a:lnTo>
                  <a:pt x="134" y="94"/>
                </a:lnTo>
                <a:lnTo>
                  <a:pt x="135" y="94"/>
                </a:lnTo>
                <a:lnTo>
                  <a:pt x="136" y="94"/>
                </a:lnTo>
                <a:lnTo>
                  <a:pt x="138" y="94"/>
                </a:lnTo>
                <a:lnTo>
                  <a:pt x="139" y="94"/>
                </a:lnTo>
                <a:lnTo>
                  <a:pt x="140" y="93"/>
                </a:lnTo>
                <a:lnTo>
                  <a:pt x="141" y="93"/>
                </a:lnTo>
                <a:lnTo>
                  <a:pt x="141" y="92"/>
                </a:lnTo>
                <a:lnTo>
                  <a:pt x="143" y="91"/>
                </a:lnTo>
                <a:lnTo>
                  <a:pt x="144" y="92"/>
                </a:lnTo>
                <a:lnTo>
                  <a:pt x="144" y="91"/>
                </a:lnTo>
                <a:lnTo>
                  <a:pt x="144" y="90"/>
                </a:lnTo>
                <a:lnTo>
                  <a:pt x="145" y="90"/>
                </a:lnTo>
                <a:lnTo>
                  <a:pt x="145" y="89"/>
                </a:lnTo>
                <a:lnTo>
                  <a:pt x="146" y="87"/>
                </a:lnTo>
                <a:lnTo>
                  <a:pt x="146" y="86"/>
                </a:lnTo>
                <a:lnTo>
                  <a:pt x="146" y="84"/>
                </a:lnTo>
                <a:lnTo>
                  <a:pt x="146" y="83"/>
                </a:lnTo>
                <a:lnTo>
                  <a:pt x="147" y="82"/>
                </a:lnTo>
                <a:lnTo>
                  <a:pt x="147" y="81"/>
                </a:lnTo>
                <a:lnTo>
                  <a:pt x="146" y="81"/>
                </a:lnTo>
                <a:lnTo>
                  <a:pt x="147" y="79"/>
                </a:lnTo>
                <a:lnTo>
                  <a:pt x="147" y="78"/>
                </a:lnTo>
                <a:lnTo>
                  <a:pt x="147" y="77"/>
                </a:lnTo>
                <a:lnTo>
                  <a:pt x="148" y="76"/>
                </a:lnTo>
                <a:lnTo>
                  <a:pt x="148" y="75"/>
                </a:lnTo>
                <a:lnTo>
                  <a:pt x="148" y="74"/>
                </a:lnTo>
                <a:lnTo>
                  <a:pt x="149" y="73"/>
                </a:lnTo>
                <a:lnTo>
                  <a:pt x="151" y="71"/>
                </a:lnTo>
                <a:lnTo>
                  <a:pt x="151" y="70"/>
                </a:lnTo>
                <a:lnTo>
                  <a:pt x="152" y="70"/>
                </a:lnTo>
                <a:lnTo>
                  <a:pt x="153" y="70"/>
                </a:lnTo>
                <a:lnTo>
                  <a:pt x="154" y="70"/>
                </a:lnTo>
                <a:lnTo>
                  <a:pt x="154" y="69"/>
                </a:lnTo>
                <a:lnTo>
                  <a:pt x="155" y="69"/>
                </a:lnTo>
                <a:lnTo>
                  <a:pt x="155" y="68"/>
                </a:lnTo>
                <a:lnTo>
                  <a:pt x="156" y="68"/>
                </a:lnTo>
                <a:lnTo>
                  <a:pt x="157" y="67"/>
                </a:lnTo>
                <a:lnTo>
                  <a:pt x="158" y="67"/>
                </a:lnTo>
                <a:lnTo>
                  <a:pt x="158" y="66"/>
                </a:lnTo>
                <a:lnTo>
                  <a:pt x="158" y="65"/>
                </a:lnTo>
                <a:lnTo>
                  <a:pt x="158" y="64"/>
                </a:lnTo>
                <a:lnTo>
                  <a:pt x="160" y="64"/>
                </a:lnTo>
                <a:lnTo>
                  <a:pt x="160" y="62"/>
                </a:lnTo>
                <a:lnTo>
                  <a:pt x="161" y="61"/>
                </a:lnTo>
                <a:lnTo>
                  <a:pt x="161" y="60"/>
                </a:lnTo>
                <a:lnTo>
                  <a:pt x="162" y="59"/>
                </a:lnTo>
                <a:lnTo>
                  <a:pt x="162" y="58"/>
                </a:lnTo>
                <a:lnTo>
                  <a:pt x="163" y="57"/>
                </a:lnTo>
                <a:lnTo>
                  <a:pt x="163" y="56"/>
                </a:lnTo>
                <a:lnTo>
                  <a:pt x="164" y="54"/>
                </a:lnTo>
                <a:lnTo>
                  <a:pt x="165" y="53"/>
                </a:lnTo>
                <a:lnTo>
                  <a:pt x="166" y="53"/>
                </a:lnTo>
                <a:lnTo>
                  <a:pt x="168" y="53"/>
                </a:lnTo>
                <a:lnTo>
                  <a:pt x="168" y="52"/>
                </a:lnTo>
                <a:lnTo>
                  <a:pt x="169" y="52"/>
                </a:lnTo>
                <a:lnTo>
                  <a:pt x="169" y="53"/>
                </a:lnTo>
                <a:lnTo>
                  <a:pt x="170" y="53"/>
                </a:lnTo>
                <a:lnTo>
                  <a:pt x="170" y="52"/>
                </a:lnTo>
                <a:lnTo>
                  <a:pt x="171" y="52"/>
                </a:lnTo>
                <a:lnTo>
                  <a:pt x="172" y="52"/>
                </a:lnTo>
                <a:lnTo>
                  <a:pt x="173" y="52"/>
                </a:lnTo>
                <a:lnTo>
                  <a:pt x="174" y="52"/>
                </a:lnTo>
                <a:lnTo>
                  <a:pt x="175" y="51"/>
                </a:lnTo>
                <a:lnTo>
                  <a:pt x="177" y="50"/>
                </a:lnTo>
                <a:lnTo>
                  <a:pt x="177" y="49"/>
                </a:lnTo>
                <a:lnTo>
                  <a:pt x="178" y="48"/>
                </a:lnTo>
                <a:lnTo>
                  <a:pt x="179" y="43"/>
                </a:lnTo>
                <a:lnTo>
                  <a:pt x="179" y="41"/>
                </a:lnTo>
                <a:lnTo>
                  <a:pt x="179" y="40"/>
                </a:lnTo>
                <a:lnTo>
                  <a:pt x="178" y="39"/>
                </a:lnTo>
                <a:lnTo>
                  <a:pt x="178" y="37"/>
                </a:lnTo>
                <a:lnTo>
                  <a:pt x="175" y="35"/>
                </a:lnTo>
                <a:lnTo>
                  <a:pt x="174" y="33"/>
                </a:lnTo>
                <a:lnTo>
                  <a:pt x="174" y="32"/>
                </a:lnTo>
                <a:lnTo>
                  <a:pt x="174" y="31"/>
                </a:lnTo>
                <a:lnTo>
                  <a:pt x="174" y="29"/>
                </a:lnTo>
                <a:lnTo>
                  <a:pt x="174" y="28"/>
                </a:lnTo>
                <a:lnTo>
                  <a:pt x="175" y="28"/>
                </a:lnTo>
                <a:lnTo>
                  <a:pt x="175" y="26"/>
                </a:lnTo>
                <a:lnTo>
                  <a:pt x="175" y="27"/>
                </a:lnTo>
                <a:lnTo>
                  <a:pt x="177" y="27"/>
                </a:lnTo>
                <a:lnTo>
                  <a:pt x="177" y="28"/>
                </a:lnTo>
                <a:lnTo>
                  <a:pt x="177" y="29"/>
                </a:lnTo>
                <a:lnTo>
                  <a:pt x="177" y="31"/>
                </a:lnTo>
                <a:lnTo>
                  <a:pt x="177" y="32"/>
                </a:lnTo>
                <a:lnTo>
                  <a:pt x="178" y="33"/>
                </a:lnTo>
                <a:lnTo>
                  <a:pt x="178" y="34"/>
                </a:lnTo>
                <a:lnTo>
                  <a:pt x="179" y="34"/>
                </a:lnTo>
                <a:lnTo>
                  <a:pt x="180" y="34"/>
                </a:lnTo>
                <a:lnTo>
                  <a:pt x="180" y="35"/>
                </a:lnTo>
                <a:lnTo>
                  <a:pt x="181" y="35"/>
                </a:lnTo>
                <a:lnTo>
                  <a:pt x="182" y="35"/>
                </a:lnTo>
                <a:lnTo>
                  <a:pt x="186" y="35"/>
                </a:lnTo>
                <a:lnTo>
                  <a:pt x="187" y="35"/>
                </a:lnTo>
                <a:lnTo>
                  <a:pt x="187" y="34"/>
                </a:lnTo>
                <a:lnTo>
                  <a:pt x="187" y="33"/>
                </a:lnTo>
                <a:lnTo>
                  <a:pt x="187" y="32"/>
                </a:lnTo>
                <a:lnTo>
                  <a:pt x="188" y="32"/>
                </a:lnTo>
                <a:lnTo>
                  <a:pt x="190" y="29"/>
                </a:lnTo>
                <a:lnTo>
                  <a:pt x="191" y="28"/>
                </a:lnTo>
                <a:lnTo>
                  <a:pt x="197" y="26"/>
                </a:lnTo>
                <a:lnTo>
                  <a:pt x="197" y="25"/>
                </a:lnTo>
                <a:lnTo>
                  <a:pt x="200" y="25"/>
                </a:lnTo>
                <a:lnTo>
                  <a:pt x="201" y="24"/>
                </a:lnTo>
                <a:lnTo>
                  <a:pt x="200" y="24"/>
                </a:lnTo>
                <a:lnTo>
                  <a:pt x="200" y="23"/>
                </a:lnTo>
                <a:lnTo>
                  <a:pt x="199" y="23"/>
                </a:lnTo>
                <a:lnTo>
                  <a:pt x="200" y="22"/>
                </a:lnTo>
                <a:lnTo>
                  <a:pt x="200" y="20"/>
                </a:lnTo>
                <a:lnTo>
                  <a:pt x="201" y="20"/>
                </a:lnTo>
                <a:lnTo>
                  <a:pt x="201" y="19"/>
                </a:lnTo>
                <a:lnTo>
                  <a:pt x="203" y="18"/>
                </a:lnTo>
                <a:lnTo>
                  <a:pt x="203" y="17"/>
                </a:lnTo>
                <a:lnTo>
                  <a:pt x="203" y="16"/>
                </a:lnTo>
                <a:lnTo>
                  <a:pt x="204" y="16"/>
                </a:lnTo>
                <a:lnTo>
                  <a:pt x="204" y="15"/>
                </a:lnTo>
                <a:lnTo>
                  <a:pt x="204" y="14"/>
                </a:lnTo>
                <a:lnTo>
                  <a:pt x="205" y="14"/>
                </a:lnTo>
                <a:lnTo>
                  <a:pt x="205" y="12"/>
                </a:lnTo>
                <a:lnTo>
                  <a:pt x="206" y="12"/>
                </a:lnTo>
                <a:lnTo>
                  <a:pt x="207" y="12"/>
                </a:lnTo>
                <a:lnTo>
                  <a:pt x="208" y="12"/>
                </a:lnTo>
                <a:lnTo>
                  <a:pt x="212" y="11"/>
                </a:lnTo>
                <a:lnTo>
                  <a:pt x="214" y="11"/>
                </a:lnTo>
                <a:lnTo>
                  <a:pt x="216" y="10"/>
                </a:lnTo>
                <a:lnTo>
                  <a:pt x="217" y="9"/>
                </a:lnTo>
                <a:lnTo>
                  <a:pt x="218" y="8"/>
                </a:lnTo>
                <a:lnTo>
                  <a:pt x="220" y="7"/>
                </a:lnTo>
                <a:lnTo>
                  <a:pt x="220" y="6"/>
                </a:lnTo>
                <a:lnTo>
                  <a:pt x="221" y="4"/>
                </a:lnTo>
                <a:lnTo>
                  <a:pt x="222" y="3"/>
                </a:lnTo>
                <a:lnTo>
                  <a:pt x="223" y="3"/>
                </a:lnTo>
                <a:lnTo>
                  <a:pt x="224" y="2"/>
                </a:lnTo>
                <a:lnTo>
                  <a:pt x="226" y="1"/>
                </a:lnTo>
                <a:lnTo>
                  <a:pt x="227" y="1"/>
                </a:lnTo>
                <a:lnTo>
                  <a:pt x="229" y="0"/>
                </a:lnTo>
                <a:lnTo>
                  <a:pt x="229" y="1"/>
                </a:lnTo>
                <a:lnTo>
                  <a:pt x="230" y="1"/>
                </a:lnTo>
                <a:lnTo>
                  <a:pt x="232" y="1"/>
                </a:lnTo>
                <a:lnTo>
                  <a:pt x="233" y="1"/>
                </a:lnTo>
                <a:lnTo>
                  <a:pt x="234" y="1"/>
                </a:lnTo>
                <a:lnTo>
                  <a:pt x="239" y="1"/>
                </a:lnTo>
                <a:lnTo>
                  <a:pt x="241" y="1"/>
                </a:lnTo>
                <a:lnTo>
                  <a:pt x="246" y="1"/>
                </a:lnTo>
                <a:lnTo>
                  <a:pt x="246" y="2"/>
                </a:lnTo>
                <a:lnTo>
                  <a:pt x="244" y="3"/>
                </a:lnTo>
                <a:lnTo>
                  <a:pt x="244" y="4"/>
                </a:lnTo>
                <a:lnTo>
                  <a:pt x="243" y="4"/>
                </a:lnTo>
                <a:lnTo>
                  <a:pt x="242" y="7"/>
                </a:lnTo>
                <a:lnTo>
                  <a:pt x="241" y="8"/>
                </a:lnTo>
                <a:lnTo>
                  <a:pt x="241" y="9"/>
                </a:lnTo>
                <a:lnTo>
                  <a:pt x="241" y="10"/>
                </a:lnTo>
                <a:lnTo>
                  <a:pt x="241" y="11"/>
                </a:lnTo>
                <a:lnTo>
                  <a:pt x="242" y="11"/>
                </a:lnTo>
                <a:lnTo>
                  <a:pt x="242" y="12"/>
                </a:lnTo>
                <a:lnTo>
                  <a:pt x="242" y="14"/>
                </a:lnTo>
                <a:lnTo>
                  <a:pt x="243" y="14"/>
                </a:lnTo>
                <a:lnTo>
                  <a:pt x="243" y="15"/>
                </a:lnTo>
                <a:lnTo>
                  <a:pt x="243" y="16"/>
                </a:lnTo>
                <a:lnTo>
                  <a:pt x="244" y="16"/>
                </a:lnTo>
                <a:lnTo>
                  <a:pt x="244" y="17"/>
                </a:lnTo>
                <a:lnTo>
                  <a:pt x="244" y="19"/>
                </a:lnTo>
                <a:lnTo>
                  <a:pt x="244" y="22"/>
                </a:lnTo>
                <a:lnTo>
                  <a:pt x="244" y="23"/>
                </a:lnTo>
                <a:lnTo>
                  <a:pt x="244" y="24"/>
                </a:lnTo>
                <a:lnTo>
                  <a:pt x="244" y="26"/>
                </a:lnTo>
                <a:lnTo>
                  <a:pt x="244" y="28"/>
                </a:lnTo>
                <a:lnTo>
                  <a:pt x="244" y="31"/>
                </a:lnTo>
                <a:lnTo>
                  <a:pt x="244" y="33"/>
                </a:lnTo>
                <a:lnTo>
                  <a:pt x="244" y="34"/>
                </a:lnTo>
                <a:lnTo>
                  <a:pt x="244" y="35"/>
                </a:lnTo>
                <a:lnTo>
                  <a:pt x="244" y="39"/>
                </a:lnTo>
                <a:lnTo>
                  <a:pt x="244" y="40"/>
                </a:lnTo>
                <a:lnTo>
                  <a:pt x="244" y="41"/>
                </a:lnTo>
                <a:lnTo>
                  <a:pt x="244" y="43"/>
                </a:lnTo>
                <a:lnTo>
                  <a:pt x="244" y="44"/>
                </a:lnTo>
                <a:lnTo>
                  <a:pt x="244" y="47"/>
                </a:lnTo>
                <a:lnTo>
                  <a:pt x="244" y="50"/>
                </a:lnTo>
                <a:lnTo>
                  <a:pt x="244" y="53"/>
                </a:lnTo>
                <a:lnTo>
                  <a:pt x="244" y="56"/>
                </a:lnTo>
                <a:lnTo>
                  <a:pt x="244" y="57"/>
                </a:lnTo>
                <a:lnTo>
                  <a:pt x="244" y="61"/>
                </a:lnTo>
                <a:lnTo>
                  <a:pt x="244" y="62"/>
                </a:lnTo>
                <a:lnTo>
                  <a:pt x="244" y="64"/>
                </a:lnTo>
                <a:lnTo>
                  <a:pt x="244" y="65"/>
                </a:lnTo>
                <a:lnTo>
                  <a:pt x="244" y="66"/>
                </a:lnTo>
                <a:lnTo>
                  <a:pt x="244" y="67"/>
                </a:lnTo>
                <a:lnTo>
                  <a:pt x="243" y="67"/>
                </a:lnTo>
                <a:lnTo>
                  <a:pt x="242" y="67"/>
                </a:lnTo>
                <a:lnTo>
                  <a:pt x="240" y="67"/>
                </a:lnTo>
                <a:lnTo>
                  <a:pt x="239" y="67"/>
                </a:lnTo>
                <a:lnTo>
                  <a:pt x="239" y="71"/>
                </a:lnTo>
                <a:lnTo>
                  <a:pt x="244" y="71"/>
                </a:lnTo>
                <a:lnTo>
                  <a:pt x="244" y="73"/>
                </a:lnTo>
                <a:lnTo>
                  <a:pt x="244" y="74"/>
                </a:lnTo>
                <a:lnTo>
                  <a:pt x="244" y="75"/>
                </a:lnTo>
                <a:lnTo>
                  <a:pt x="244" y="76"/>
                </a:lnTo>
                <a:lnTo>
                  <a:pt x="244" y="77"/>
                </a:lnTo>
                <a:lnTo>
                  <a:pt x="244" y="82"/>
                </a:lnTo>
                <a:lnTo>
                  <a:pt x="244" y="83"/>
                </a:lnTo>
                <a:lnTo>
                  <a:pt x="244" y="84"/>
                </a:lnTo>
                <a:lnTo>
                  <a:pt x="244" y="85"/>
                </a:lnTo>
                <a:lnTo>
                  <a:pt x="244" y="89"/>
                </a:lnTo>
                <a:lnTo>
                  <a:pt x="242" y="89"/>
                </a:lnTo>
                <a:lnTo>
                  <a:pt x="242" y="91"/>
                </a:lnTo>
                <a:lnTo>
                  <a:pt x="242" y="93"/>
                </a:lnTo>
                <a:lnTo>
                  <a:pt x="244" y="92"/>
                </a:lnTo>
                <a:lnTo>
                  <a:pt x="244" y="93"/>
                </a:lnTo>
                <a:lnTo>
                  <a:pt x="244" y="94"/>
                </a:lnTo>
                <a:lnTo>
                  <a:pt x="244" y="95"/>
                </a:lnTo>
                <a:lnTo>
                  <a:pt x="244" y="96"/>
                </a:lnTo>
                <a:lnTo>
                  <a:pt x="244" y="98"/>
                </a:lnTo>
                <a:lnTo>
                  <a:pt x="244" y="99"/>
                </a:lnTo>
                <a:lnTo>
                  <a:pt x="244" y="100"/>
                </a:lnTo>
                <a:lnTo>
                  <a:pt x="244" y="102"/>
                </a:lnTo>
                <a:lnTo>
                  <a:pt x="244" y="103"/>
                </a:lnTo>
                <a:lnTo>
                  <a:pt x="244" y="104"/>
                </a:lnTo>
                <a:lnTo>
                  <a:pt x="244" y="106"/>
                </a:lnTo>
                <a:lnTo>
                  <a:pt x="244" y="109"/>
                </a:lnTo>
                <a:lnTo>
                  <a:pt x="244" y="110"/>
                </a:lnTo>
                <a:lnTo>
                  <a:pt x="244" y="111"/>
                </a:lnTo>
                <a:lnTo>
                  <a:pt x="244" y="112"/>
                </a:lnTo>
                <a:lnTo>
                  <a:pt x="244" y="115"/>
                </a:lnTo>
                <a:lnTo>
                  <a:pt x="244" y="116"/>
                </a:lnTo>
                <a:lnTo>
                  <a:pt x="244" y="117"/>
                </a:lnTo>
                <a:lnTo>
                  <a:pt x="244" y="118"/>
                </a:lnTo>
                <a:lnTo>
                  <a:pt x="244" y="120"/>
                </a:lnTo>
                <a:lnTo>
                  <a:pt x="244" y="121"/>
                </a:lnTo>
                <a:lnTo>
                  <a:pt x="244" y="126"/>
                </a:lnTo>
                <a:lnTo>
                  <a:pt x="244" y="127"/>
                </a:lnTo>
                <a:lnTo>
                  <a:pt x="244" y="128"/>
                </a:lnTo>
                <a:lnTo>
                  <a:pt x="244" y="129"/>
                </a:lnTo>
                <a:lnTo>
                  <a:pt x="244" y="131"/>
                </a:lnTo>
                <a:lnTo>
                  <a:pt x="244" y="132"/>
                </a:lnTo>
                <a:lnTo>
                  <a:pt x="246" y="132"/>
                </a:lnTo>
                <a:lnTo>
                  <a:pt x="246" y="133"/>
                </a:lnTo>
                <a:lnTo>
                  <a:pt x="246" y="134"/>
                </a:lnTo>
                <a:lnTo>
                  <a:pt x="247" y="135"/>
                </a:lnTo>
                <a:lnTo>
                  <a:pt x="247" y="136"/>
                </a:lnTo>
                <a:lnTo>
                  <a:pt x="247" y="137"/>
                </a:lnTo>
                <a:lnTo>
                  <a:pt x="247" y="139"/>
                </a:lnTo>
                <a:lnTo>
                  <a:pt x="247" y="142"/>
                </a:lnTo>
                <a:lnTo>
                  <a:pt x="247" y="143"/>
                </a:lnTo>
                <a:lnTo>
                  <a:pt x="247" y="144"/>
                </a:lnTo>
                <a:lnTo>
                  <a:pt x="247" y="145"/>
                </a:lnTo>
                <a:lnTo>
                  <a:pt x="247" y="146"/>
                </a:lnTo>
                <a:lnTo>
                  <a:pt x="247" y="148"/>
                </a:lnTo>
                <a:lnTo>
                  <a:pt x="244" y="148"/>
                </a:lnTo>
                <a:lnTo>
                  <a:pt x="242" y="151"/>
                </a:lnTo>
                <a:lnTo>
                  <a:pt x="242" y="152"/>
                </a:lnTo>
                <a:lnTo>
                  <a:pt x="241" y="153"/>
                </a:lnTo>
                <a:lnTo>
                  <a:pt x="242" y="153"/>
                </a:lnTo>
                <a:lnTo>
                  <a:pt x="242" y="154"/>
                </a:lnTo>
                <a:lnTo>
                  <a:pt x="241" y="154"/>
                </a:lnTo>
                <a:lnTo>
                  <a:pt x="241" y="156"/>
                </a:lnTo>
                <a:lnTo>
                  <a:pt x="242" y="156"/>
                </a:lnTo>
                <a:lnTo>
                  <a:pt x="242" y="157"/>
                </a:lnTo>
                <a:lnTo>
                  <a:pt x="242" y="158"/>
                </a:lnTo>
                <a:lnTo>
                  <a:pt x="242" y="159"/>
                </a:lnTo>
                <a:lnTo>
                  <a:pt x="242" y="160"/>
                </a:lnTo>
                <a:lnTo>
                  <a:pt x="242" y="161"/>
                </a:lnTo>
                <a:lnTo>
                  <a:pt x="242" y="162"/>
                </a:lnTo>
                <a:lnTo>
                  <a:pt x="242" y="163"/>
                </a:lnTo>
                <a:lnTo>
                  <a:pt x="242" y="165"/>
                </a:lnTo>
                <a:lnTo>
                  <a:pt x="242" y="166"/>
                </a:lnTo>
                <a:lnTo>
                  <a:pt x="242" y="168"/>
                </a:lnTo>
                <a:lnTo>
                  <a:pt x="242" y="169"/>
                </a:lnTo>
                <a:lnTo>
                  <a:pt x="242" y="170"/>
                </a:lnTo>
                <a:lnTo>
                  <a:pt x="242" y="171"/>
                </a:lnTo>
                <a:lnTo>
                  <a:pt x="242" y="173"/>
                </a:lnTo>
                <a:lnTo>
                  <a:pt x="242" y="174"/>
                </a:lnTo>
                <a:lnTo>
                  <a:pt x="242" y="175"/>
                </a:lnTo>
                <a:lnTo>
                  <a:pt x="243" y="175"/>
                </a:lnTo>
                <a:lnTo>
                  <a:pt x="244" y="175"/>
                </a:lnTo>
                <a:lnTo>
                  <a:pt x="246" y="175"/>
                </a:lnTo>
                <a:lnTo>
                  <a:pt x="247" y="175"/>
                </a:lnTo>
                <a:lnTo>
                  <a:pt x="248" y="175"/>
                </a:lnTo>
                <a:lnTo>
                  <a:pt x="249" y="175"/>
                </a:lnTo>
                <a:lnTo>
                  <a:pt x="251" y="175"/>
                </a:lnTo>
                <a:lnTo>
                  <a:pt x="252" y="175"/>
                </a:lnTo>
                <a:lnTo>
                  <a:pt x="253" y="175"/>
                </a:lnTo>
                <a:lnTo>
                  <a:pt x="256" y="175"/>
                </a:lnTo>
                <a:lnTo>
                  <a:pt x="257" y="175"/>
                </a:lnTo>
                <a:lnTo>
                  <a:pt x="258" y="175"/>
                </a:lnTo>
                <a:lnTo>
                  <a:pt x="258" y="176"/>
                </a:lnTo>
                <a:lnTo>
                  <a:pt x="258" y="178"/>
                </a:lnTo>
                <a:lnTo>
                  <a:pt x="258" y="181"/>
                </a:lnTo>
                <a:lnTo>
                  <a:pt x="258" y="182"/>
                </a:lnTo>
                <a:lnTo>
                  <a:pt x="258" y="183"/>
                </a:lnTo>
                <a:lnTo>
                  <a:pt x="258" y="185"/>
                </a:lnTo>
                <a:lnTo>
                  <a:pt x="258" y="186"/>
                </a:lnTo>
                <a:lnTo>
                  <a:pt x="260" y="186"/>
                </a:lnTo>
                <a:lnTo>
                  <a:pt x="266" y="186"/>
                </a:lnTo>
                <a:lnTo>
                  <a:pt x="268" y="186"/>
                </a:lnTo>
                <a:lnTo>
                  <a:pt x="270" y="186"/>
                </a:lnTo>
                <a:lnTo>
                  <a:pt x="276" y="186"/>
                </a:lnTo>
                <a:lnTo>
                  <a:pt x="276" y="191"/>
                </a:lnTo>
                <a:lnTo>
                  <a:pt x="277" y="191"/>
                </a:lnTo>
                <a:lnTo>
                  <a:pt x="278" y="188"/>
                </a:lnTo>
                <a:lnTo>
                  <a:pt x="279" y="188"/>
                </a:lnTo>
                <a:lnTo>
                  <a:pt x="279" y="190"/>
                </a:lnTo>
                <a:lnTo>
                  <a:pt x="279" y="192"/>
                </a:lnTo>
                <a:lnTo>
                  <a:pt x="281" y="192"/>
                </a:lnTo>
                <a:lnTo>
                  <a:pt x="282" y="192"/>
                </a:lnTo>
                <a:lnTo>
                  <a:pt x="283" y="192"/>
                </a:lnTo>
                <a:lnTo>
                  <a:pt x="287" y="192"/>
                </a:lnTo>
                <a:lnTo>
                  <a:pt x="289" y="192"/>
                </a:lnTo>
                <a:lnTo>
                  <a:pt x="290" y="192"/>
                </a:lnTo>
                <a:lnTo>
                  <a:pt x="290" y="191"/>
                </a:lnTo>
                <a:lnTo>
                  <a:pt x="290" y="182"/>
                </a:lnTo>
                <a:lnTo>
                  <a:pt x="292" y="182"/>
                </a:lnTo>
                <a:lnTo>
                  <a:pt x="296" y="182"/>
                </a:lnTo>
                <a:lnTo>
                  <a:pt x="300" y="182"/>
                </a:lnTo>
                <a:lnTo>
                  <a:pt x="301" y="182"/>
                </a:lnTo>
                <a:lnTo>
                  <a:pt x="301" y="181"/>
                </a:lnTo>
                <a:lnTo>
                  <a:pt x="301" y="179"/>
                </a:lnTo>
                <a:lnTo>
                  <a:pt x="301" y="178"/>
                </a:lnTo>
                <a:lnTo>
                  <a:pt x="301" y="177"/>
                </a:lnTo>
                <a:lnTo>
                  <a:pt x="302" y="177"/>
                </a:lnTo>
                <a:lnTo>
                  <a:pt x="304" y="177"/>
                </a:lnTo>
                <a:lnTo>
                  <a:pt x="308" y="177"/>
                </a:lnTo>
                <a:lnTo>
                  <a:pt x="310" y="177"/>
                </a:lnTo>
                <a:lnTo>
                  <a:pt x="311" y="178"/>
                </a:lnTo>
                <a:lnTo>
                  <a:pt x="312" y="178"/>
                </a:lnTo>
                <a:lnTo>
                  <a:pt x="315" y="178"/>
                </a:lnTo>
                <a:lnTo>
                  <a:pt x="316" y="178"/>
                </a:lnTo>
                <a:lnTo>
                  <a:pt x="317" y="178"/>
                </a:lnTo>
                <a:lnTo>
                  <a:pt x="317" y="179"/>
                </a:lnTo>
                <a:lnTo>
                  <a:pt x="318" y="179"/>
                </a:lnTo>
                <a:lnTo>
                  <a:pt x="320" y="181"/>
                </a:lnTo>
                <a:lnTo>
                  <a:pt x="321" y="182"/>
                </a:lnTo>
                <a:lnTo>
                  <a:pt x="322" y="182"/>
                </a:lnTo>
                <a:lnTo>
                  <a:pt x="322" y="183"/>
                </a:lnTo>
                <a:lnTo>
                  <a:pt x="324" y="183"/>
                </a:lnTo>
                <a:lnTo>
                  <a:pt x="325" y="183"/>
                </a:lnTo>
                <a:lnTo>
                  <a:pt x="326" y="183"/>
                </a:lnTo>
                <a:lnTo>
                  <a:pt x="327" y="183"/>
                </a:lnTo>
                <a:lnTo>
                  <a:pt x="327" y="184"/>
                </a:lnTo>
                <a:lnTo>
                  <a:pt x="328" y="184"/>
                </a:lnTo>
                <a:lnTo>
                  <a:pt x="329" y="184"/>
                </a:lnTo>
                <a:lnTo>
                  <a:pt x="330" y="184"/>
                </a:lnTo>
                <a:lnTo>
                  <a:pt x="332" y="184"/>
                </a:lnTo>
                <a:lnTo>
                  <a:pt x="332" y="185"/>
                </a:lnTo>
                <a:lnTo>
                  <a:pt x="333" y="185"/>
                </a:lnTo>
                <a:lnTo>
                  <a:pt x="333" y="186"/>
                </a:lnTo>
                <a:lnTo>
                  <a:pt x="333" y="187"/>
                </a:lnTo>
                <a:lnTo>
                  <a:pt x="338" y="187"/>
                </a:lnTo>
                <a:lnTo>
                  <a:pt x="338" y="191"/>
                </a:lnTo>
                <a:lnTo>
                  <a:pt x="333" y="191"/>
                </a:lnTo>
                <a:lnTo>
                  <a:pt x="333" y="192"/>
                </a:lnTo>
                <a:lnTo>
                  <a:pt x="333" y="194"/>
                </a:lnTo>
                <a:lnTo>
                  <a:pt x="333" y="196"/>
                </a:lnTo>
                <a:lnTo>
                  <a:pt x="333" y="198"/>
                </a:lnTo>
                <a:lnTo>
                  <a:pt x="333" y="201"/>
                </a:lnTo>
                <a:lnTo>
                  <a:pt x="333" y="202"/>
                </a:lnTo>
                <a:lnTo>
                  <a:pt x="332" y="202"/>
                </a:lnTo>
                <a:lnTo>
                  <a:pt x="332" y="206"/>
                </a:lnTo>
                <a:lnTo>
                  <a:pt x="332" y="208"/>
                </a:lnTo>
                <a:lnTo>
                  <a:pt x="333" y="208"/>
                </a:lnTo>
                <a:lnTo>
                  <a:pt x="333" y="210"/>
                </a:lnTo>
                <a:lnTo>
                  <a:pt x="333" y="211"/>
                </a:lnTo>
                <a:lnTo>
                  <a:pt x="332" y="211"/>
                </a:lnTo>
                <a:lnTo>
                  <a:pt x="330" y="211"/>
                </a:lnTo>
                <a:lnTo>
                  <a:pt x="329" y="211"/>
                </a:lnTo>
                <a:lnTo>
                  <a:pt x="329" y="212"/>
                </a:lnTo>
                <a:lnTo>
                  <a:pt x="328" y="213"/>
                </a:lnTo>
                <a:lnTo>
                  <a:pt x="328" y="219"/>
                </a:lnTo>
                <a:lnTo>
                  <a:pt x="326" y="219"/>
                </a:lnTo>
                <a:lnTo>
                  <a:pt x="324" y="219"/>
                </a:lnTo>
                <a:lnTo>
                  <a:pt x="322" y="219"/>
                </a:lnTo>
                <a:lnTo>
                  <a:pt x="322" y="218"/>
                </a:lnTo>
                <a:lnTo>
                  <a:pt x="322" y="216"/>
                </a:lnTo>
                <a:lnTo>
                  <a:pt x="322" y="215"/>
                </a:lnTo>
                <a:lnTo>
                  <a:pt x="322" y="213"/>
                </a:lnTo>
                <a:lnTo>
                  <a:pt x="322" y="212"/>
                </a:lnTo>
                <a:lnTo>
                  <a:pt x="322" y="211"/>
                </a:lnTo>
                <a:lnTo>
                  <a:pt x="322" y="209"/>
                </a:lnTo>
                <a:lnTo>
                  <a:pt x="322" y="208"/>
                </a:lnTo>
                <a:lnTo>
                  <a:pt x="322" y="206"/>
                </a:lnTo>
                <a:lnTo>
                  <a:pt x="317" y="206"/>
                </a:lnTo>
                <a:lnTo>
                  <a:pt x="317" y="207"/>
                </a:lnTo>
                <a:lnTo>
                  <a:pt x="317" y="208"/>
                </a:lnTo>
                <a:lnTo>
                  <a:pt x="317" y="210"/>
                </a:lnTo>
                <a:lnTo>
                  <a:pt x="317" y="213"/>
                </a:lnTo>
                <a:lnTo>
                  <a:pt x="317" y="219"/>
                </a:lnTo>
                <a:lnTo>
                  <a:pt x="318" y="219"/>
                </a:lnTo>
                <a:lnTo>
                  <a:pt x="319" y="219"/>
                </a:lnTo>
                <a:lnTo>
                  <a:pt x="319" y="218"/>
                </a:lnTo>
                <a:lnTo>
                  <a:pt x="319" y="219"/>
                </a:lnTo>
                <a:lnTo>
                  <a:pt x="319" y="224"/>
                </a:lnTo>
                <a:lnTo>
                  <a:pt x="316" y="224"/>
                </a:lnTo>
                <a:lnTo>
                  <a:pt x="315" y="224"/>
                </a:lnTo>
                <a:lnTo>
                  <a:pt x="315" y="227"/>
                </a:lnTo>
                <a:lnTo>
                  <a:pt x="315" y="229"/>
                </a:lnTo>
                <a:lnTo>
                  <a:pt x="313" y="229"/>
                </a:lnTo>
                <a:lnTo>
                  <a:pt x="311" y="229"/>
                </a:lnTo>
                <a:lnTo>
                  <a:pt x="310" y="229"/>
                </a:lnTo>
                <a:lnTo>
                  <a:pt x="308" y="229"/>
                </a:lnTo>
                <a:lnTo>
                  <a:pt x="307" y="229"/>
                </a:lnTo>
                <a:lnTo>
                  <a:pt x="306" y="229"/>
                </a:lnTo>
                <a:lnTo>
                  <a:pt x="303" y="229"/>
                </a:lnTo>
                <a:lnTo>
                  <a:pt x="303" y="227"/>
                </a:lnTo>
                <a:lnTo>
                  <a:pt x="303" y="225"/>
                </a:lnTo>
                <a:lnTo>
                  <a:pt x="303" y="224"/>
                </a:lnTo>
                <a:lnTo>
                  <a:pt x="309" y="224"/>
                </a:lnTo>
                <a:lnTo>
                  <a:pt x="311" y="224"/>
                </a:lnTo>
                <a:lnTo>
                  <a:pt x="311" y="221"/>
                </a:lnTo>
                <a:lnTo>
                  <a:pt x="311" y="220"/>
                </a:lnTo>
                <a:lnTo>
                  <a:pt x="311" y="219"/>
                </a:lnTo>
                <a:lnTo>
                  <a:pt x="311" y="218"/>
                </a:lnTo>
                <a:lnTo>
                  <a:pt x="309" y="218"/>
                </a:lnTo>
                <a:lnTo>
                  <a:pt x="307" y="218"/>
                </a:lnTo>
                <a:lnTo>
                  <a:pt x="306" y="218"/>
                </a:lnTo>
                <a:lnTo>
                  <a:pt x="304" y="218"/>
                </a:lnTo>
                <a:lnTo>
                  <a:pt x="303" y="218"/>
                </a:lnTo>
                <a:lnTo>
                  <a:pt x="302" y="218"/>
                </a:lnTo>
                <a:lnTo>
                  <a:pt x="301" y="218"/>
                </a:lnTo>
                <a:lnTo>
                  <a:pt x="301" y="217"/>
                </a:lnTo>
                <a:lnTo>
                  <a:pt x="301" y="213"/>
                </a:lnTo>
                <a:lnTo>
                  <a:pt x="301" y="210"/>
                </a:lnTo>
                <a:lnTo>
                  <a:pt x="301" y="208"/>
                </a:lnTo>
                <a:lnTo>
                  <a:pt x="300" y="208"/>
                </a:lnTo>
                <a:lnTo>
                  <a:pt x="299" y="208"/>
                </a:lnTo>
                <a:lnTo>
                  <a:pt x="298" y="208"/>
                </a:lnTo>
                <a:lnTo>
                  <a:pt x="296" y="208"/>
                </a:lnTo>
                <a:lnTo>
                  <a:pt x="295" y="208"/>
                </a:lnTo>
                <a:lnTo>
                  <a:pt x="294" y="208"/>
                </a:lnTo>
                <a:lnTo>
                  <a:pt x="294" y="218"/>
                </a:lnTo>
                <a:lnTo>
                  <a:pt x="293" y="218"/>
                </a:lnTo>
                <a:lnTo>
                  <a:pt x="292" y="218"/>
                </a:lnTo>
                <a:lnTo>
                  <a:pt x="291" y="218"/>
                </a:lnTo>
                <a:lnTo>
                  <a:pt x="291" y="219"/>
                </a:lnTo>
                <a:lnTo>
                  <a:pt x="291" y="218"/>
                </a:lnTo>
                <a:lnTo>
                  <a:pt x="291" y="219"/>
                </a:lnTo>
                <a:lnTo>
                  <a:pt x="290" y="218"/>
                </a:lnTo>
                <a:lnTo>
                  <a:pt x="290" y="219"/>
                </a:lnTo>
                <a:lnTo>
                  <a:pt x="290" y="225"/>
                </a:lnTo>
                <a:lnTo>
                  <a:pt x="285" y="225"/>
                </a:lnTo>
                <a:lnTo>
                  <a:pt x="285" y="227"/>
                </a:lnTo>
                <a:lnTo>
                  <a:pt x="284" y="227"/>
                </a:lnTo>
                <a:lnTo>
                  <a:pt x="284" y="228"/>
                </a:lnTo>
                <a:lnTo>
                  <a:pt x="283" y="228"/>
                </a:lnTo>
                <a:lnTo>
                  <a:pt x="283" y="229"/>
                </a:lnTo>
                <a:lnTo>
                  <a:pt x="284" y="229"/>
                </a:lnTo>
                <a:lnTo>
                  <a:pt x="284" y="231"/>
                </a:lnTo>
                <a:lnTo>
                  <a:pt x="284" y="234"/>
                </a:lnTo>
                <a:lnTo>
                  <a:pt x="284" y="235"/>
                </a:lnTo>
                <a:lnTo>
                  <a:pt x="284" y="236"/>
                </a:lnTo>
                <a:lnTo>
                  <a:pt x="284" y="237"/>
                </a:lnTo>
                <a:lnTo>
                  <a:pt x="283" y="237"/>
                </a:lnTo>
                <a:lnTo>
                  <a:pt x="283" y="236"/>
                </a:lnTo>
                <a:lnTo>
                  <a:pt x="282" y="236"/>
                </a:lnTo>
                <a:lnTo>
                  <a:pt x="282" y="235"/>
                </a:lnTo>
                <a:lnTo>
                  <a:pt x="279" y="235"/>
                </a:lnTo>
                <a:lnTo>
                  <a:pt x="279" y="236"/>
                </a:lnTo>
                <a:lnTo>
                  <a:pt x="279" y="237"/>
                </a:lnTo>
                <a:lnTo>
                  <a:pt x="279" y="238"/>
                </a:lnTo>
                <a:lnTo>
                  <a:pt x="279" y="240"/>
                </a:lnTo>
                <a:lnTo>
                  <a:pt x="279" y="241"/>
                </a:lnTo>
                <a:lnTo>
                  <a:pt x="281" y="241"/>
                </a:lnTo>
                <a:lnTo>
                  <a:pt x="282" y="241"/>
                </a:lnTo>
                <a:lnTo>
                  <a:pt x="283" y="241"/>
                </a:lnTo>
                <a:lnTo>
                  <a:pt x="284" y="241"/>
                </a:lnTo>
                <a:lnTo>
                  <a:pt x="285" y="241"/>
                </a:lnTo>
                <a:lnTo>
                  <a:pt x="286" y="241"/>
                </a:lnTo>
                <a:lnTo>
                  <a:pt x="287" y="241"/>
                </a:lnTo>
                <a:lnTo>
                  <a:pt x="289" y="241"/>
                </a:lnTo>
                <a:lnTo>
                  <a:pt x="289" y="238"/>
                </a:lnTo>
                <a:lnTo>
                  <a:pt x="290" y="238"/>
                </a:lnTo>
                <a:lnTo>
                  <a:pt x="290" y="240"/>
                </a:lnTo>
                <a:lnTo>
                  <a:pt x="290" y="241"/>
                </a:lnTo>
                <a:lnTo>
                  <a:pt x="291" y="241"/>
                </a:lnTo>
                <a:lnTo>
                  <a:pt x="292" y="241"/>
                </a:lnTo>
                <a:lnTo>
                  <a:pt x="293" y="241"/>
                </a:lnTo>
                <a:lnTo>
                  <a:pt x="293" y="236"/>
                </a:lnTo>
                <a:lnTo>
                  <a:pt x="294" y="236"/>
                </a:lnTo>
                <a:lnTo>
                  <a:pt x="295" y="236"/>
                </a:lnTo>
                <a:lnTo>
                  <a:pt x="295" y="241"/>
                </a:lnTo>
                <a:lnTo>
                  <a:pt x="299" y="241"/>
                </a:lnTo>
                <a:lnTo>
                  <a:pt x="300" y="241"/>
                </a:lnTo>
                <a:lnTo>
                  <a:pt x="300" y="238"/>
                </a:lnTo>
                <a:lnTo>
                  <a:pt x="301" y="238"/>
                </a:lnTo>
                <a:lnTo>
                  <a:pt x="301" y="240"/>
                </a:lnTo>
                <a:lnTo>
                  <a:pt x="301" y="241"/>
                </a:lnTo>
                <a:lnTo>
                  <a:pt x="302" y="241"/>
                </a:lnTo>
                <a:lnTo>
                  <a:pt x="306" y="241"/>
                </a:lnTo>
                <a:lnTo>
                  <a:pt x="306" y="238"/>
                </a:lnTo>
                <a:lnTo>
                  <a:pt x="306" y="237"/>
                </a:lnTo>
                <a:lnTo>
                  <a:pt x="307" y="237"/>
                </a:lnTo>
                <a:lnTo>
                  <a:pt x="308" y="238"/>
                </a:lnTo>
                <a:lnTo>
                  <a:pt x="308" y="235"/>
                </a:lnTo>
                <a:lnTo>
                  <a:pt x="309" y="235"/>
                </a:lnTo>
                <a:lnTo>
                  <a:pt x="310" y="235"/>
                </a:lnTo>
                <a:lnTo>
                  <a:pt x="311" y="235"/>
                </a:lnTo>
                <a:lnTo>
                  <a:pt x="311" y="236"/>
                </a:lnTo>
                <a:lnTo>
                  <a:pt x="311" y="237"/>
                </a:lnTo>
                <a:lnTo>
                  <a:pt x="311" y="240"/>
                </a:lnTo>
                <a:lnTo>
                  <a:pt x="311" y="241"/>
                </a:lnTo>
                <a:lnTo>
                  <a:pt x="313" y="241"/>
                </a:lnTo>
                <a:lnTo>
                  <a:pt x="320" y="241"/>
                </a:lnTo>
                <a:lnTo>
                  <a:pt x="322" y="241"/>
                </a:lnTo>
                <a:lnTo>
                  <a:pt x="322" y="242"/>
                </a:lnTo>
                <a:lnTo>
                  <a:pt x="322" y="243"/>
                </a:lnTo>
                <a:lnTo>
                  <a:pt x="317" y="243"/>
                </a:lnTo>
                <a:lnTo>
                  <a:pt x="317" y="245"/>
                </a:lnTo>
                <a:lnTo>
                  <a:pt x="317" y="250"/>
                </a:lnTo>
                <a:lnTo>
                  <a:pt x="316" y="250"/>
                </a:lnTo>
                <a:lnTo>
                  <a:pt x="316" y="251"/>
                </a:lnTo>
                <a:lnTo>
                  <a:pt x="317" y="251"/>
                </a:lnTo>
                <a:lnTo>
                  <a:pt x="317" y="252"/>
                </a:lnTo>
                <a:lnTo>
                  <a:pt x="317" y="259"/>
                </a:lnTo>
                <a:lnTo>
                  <a:pt x="317" y="260"/>
                </a:lnTo>
                <a:lnTo>
                  <a:pt x="318" y="260"/>
                </a:lnTo>
                <a:lnTo>
                  <a:pt x="319" y="260"/>
                </a:lnTo>
                <a:lnTo>
                  <a:pt x="320" y="260"/>
                </a:lnTo>
                <a:lnTo>
                  <a:pt x="321" y="260"/>
                </a:lnTo>
                <a:lnTo>
                  <a:pt x="322" y="260"/>
                </a:lnTo>
                <a:lnTo>
                  <a:pt x="322" y="261"/>
                </a:lnTo>
                <a:lnTo>
                  <a:pt x="322" y="262"/>
                </a:lnTo>
                <a:lnTo>
                  <a:pt x="322" y="263"/>
                </a:lnTo>
                <a:lnTo>
                  <a:pt x="322" y="265"/>
                </a:lnTo>
                <a:lnTo>
                  <a:pt x="322" y="266"/>
                </a:lnTo>
                <a:lnTo>
                  <a:pt x="318" y="266"/>
                </a:lnTo>
                <a:lnTo>
                  <a:pt x="317" y="266"/>
                </a:lnTo>
                <a:lnTo>
                  <a:pt x="317" y="269"/>
                </a:lnTo>
                <a:lnTo>
                  <a:pt x="319" y="269"/>
                </a:lnTo>
                <a:lnTo>
                  <a:pt x="319" y="271"/>
                </a:lnTo>
                <a:lnTo>
                  <a:pt x="320" y="271"/>
                </a:lnTo>
                <a:lnTo>
                  <a:pt x="321" y="271"/>
                </a:lnTo>
                <a:lnTo>
                  <a:pt x="322" y="271"/>
                </a:lnTo>
                <a:lnTo>
                  <a:pt x="324" y="271"/>
                </a:lnTo>
                <a:lnTo>
                  <a:pt x="326" y="271"/>
                </a:lnTo>
                <a:lnTo>
                  <a:pt x="327" y="271"/>
                </a:lnTo>
                <a:lnTo>
                  <a:pt x="327" y="273"/>
                </a:lnTo>
                <a:lnTo>
                  <a:pt x="327" y="274"/>
                </a:lnTo>
                <a:lnTo>
                  <a:pt x="328" y="274"/>
                </a:lnTo>
                <a:lnTo>
                  <a:pt x="329" y="274"/>
                </a:lnTo>
                <a:lnTo>
                  <a:pt x="329" y="275"/>
                </a:lnTo>
                <a:lnTo>
                  <a:pt x="330" y="275"/>
                </a:lnTo>
                <a:lnTo>
                  <a:pt x="330" y="276"/>
                </a:lnTo>
                <a:lnTo>
                  <a:pt x="330" y="277"/>
                </a:lnTo>
                <a:lnTo>
                  <a:pt x="332" y="277"/>
                </a:lnTo>
                <a:lnTo>
                  <a:pt x="328" y="278"/>
                </a:lnTo>
                <a:lnTo>
                  <a:pt x="328" y="279"/>
                </a:lnTo>
                <a:lnTo>
                  <a:pt x="322" y="278"/>
                </a:lnTo>
                <a:lnTo>
                  <a:pt x="322" y="279"/>
                </a:lnTo>
                <a:lnTo>
                  <a:pt x="322" y="280"/>
                </a:lnTo>
                <a:lnTo>
                  <a:pt x="322" y="282"/>
                </a:lnTo>
                <a:lnTo>
                  <a:pt x="322" y="283"/>
                </a:lnTo>
                <a:lnTo>
                  <a:pt x="322" y="285"/>
                </a:lnTo>
                <a:lnTo>
                  <a:pt x="322" y="287"/>
                </a:lnTo>
                <a:lnTo>
                  <a:pt x="317" y="287"/>
                </a:lnTo>
                <a:lnTo>
                  <a:pt x="317" y="290"/>
                </a:lnTo>
                <a:lnTo>
                  <a:pt x="317" y="291"/>
                </a:lnTo>
                <a:lnTo>
                  <a:pt x="311" y="291"/>
                </a:lnTo>
                <a:lnTo>
                  <a:pt x="311" y="288"/>
                </a:lnTo>
                <a:lnTo>
                  <a:pt x="311" y="287"/>
                </a:lnTo>
                <a:lnTo>
                  <a:pt x="311" y="285"/>
                </a:lnTo>
                <a:lnTo>
                  <a:pt x="311" y="283"/>
                </a:lnTo>
                <a:lnTo>
                  <a:pt x="309" y="283"/>
                </a:lnTo>
                <a:lnTo>
                  <a:pt x="306" y="283"/>
                </a:lnTo>
                <a:lnTo>
                  <a:pt x="304" y="283"/>
                </a:lnTo>
                <a:lnTo>
                  <a:pt x="303" y="283"/>
                </a:lnTo>
                <a:lnTo>
                  <a:pt x="301" y="283"/>
                </a:lnTo>
                <a:close/>
                <a:moveTo>
                  <a:pt x="264" y="257"/>
                </a:moveTo>
                <a:lnTo>
                  <a:pt x="264" y="255"/>
                </a:lnTo>
                <a:lnTo>
                  <a:pt x="265" y="255"/>
                </a:lnTo>
                <a:lnTo>
                  <a:pt x="266" y="255"/>
                </a:lnTo>
                <a:lnTo>
                  <a:pt x="267" y="255"/>
                </a:lnTo>
                <a:lnTo>
                  <a:pt x="268" y="255"/>
                </a:lnTo>
                <a:lnTo>
                  <a:pt x="268" y="254"/>
                </a:lnTo>
                <a:lnTo>
                  <a:pt x="268" y="252"/>
                </a:lnTo>
                <a:lnTo>
                  <a:pt x="268" y="251"/>
                </a:lnTo>
                <a:lnTo>
                  <a:pt x="269" y="251"/>
                </a:lnTo>
                <a:lnTo>
                  <a:pt x="270" y="251"/>
                </a:lnTo>
                <a:lnTo>
                  <a:pt x="270" y="250"/>
                </a:lnTo>
                <a:lnTo>
                  <a:pt x="272" y="250"/>
                </a:lnTo>
                <a:lnTo>
                  <a:pt x="272" y="251"/>
                </a:lnTo>
                <a:lnTo>
                  <a:pt x="273" y="251"/>
                </a:lnTo>
                <a:lnTo>
                  <a:pt x="273" y="250"/>
                </a:lnTo>
                <a:lnTo>
                  <a:pt x="273" y="249"/>
                </a:lnTo>
                <a:lnTo>
                  <a:pt x="273" y="246"/>
                </a:lnTo>
                <a:lnTo>
                  <a:pt x="272" y="248"/>
                </a:lnTo>
                <a:lnTo>
                  <a:pt x="272" y="245"/>
                </a:lnTo>
                <a:lnTo>
                  <a:pt x="274" y="245"/>
                </a:lnTo>
                <a:lnTo>
                  <a:pt x="276" y="245"/>
                </a:lnTo>
                <a:lnTo>
                  <a:pt x="277" y="245"/>
                </a:lnTo>
                <a:lnTo>
                  <a:pt x="278" y="245"/>
                </a:lnTo>
                <a:lnTo>
                  <a:pt x="278" y="244"/>
                </a:lnTo>
                <a:lnTo>
                  <a:pt x="279" y="244"/>
                </a:lnTo>
                <a:lnTo>
                  <a:pt x="278" y="244"/>
                </a:lnTo>
                <a:lnTo>
                  <a:pt x="278" y="243"/>
                </a:lnTo>
                <a:lnTo>
                  <a:pt x="278" y="242"/>
                </a:lnTo>
                <a:lnTo>
                  <a:pt x="278" y="241"/>
                </a:lnTo>
                <a:lnTo>
                  <a:pt x="277" y="241"/>
                </a:lnTo>
                <a:lnTo>
                  <a:pt x="276" y="241"/>
                </a:lnTo>
                <a:lnTo>
                  <a:pt x="275" y="241"/>
                </a:lnTo>
                <a:lnTo>
                  <a:pt x="274" y="241"/>
                </a:lnTo>
                <a:lnTo>
                  <a:pt x="273" y="241"/>
                </a:lnTo>
                <a:lnTo>
                  <a:pt x="272" y="241"/>
                </a:lnTo>
                <a:lnTo>
                  <a:pt x="270" y="241"/>
                </a:lnTo>
                <a:lnTo>
                  <a:pt x="269" y="241"/>
                </a:lnTo>
                <a:lnTo>
                  <a:pt x="268" y="241"/>
                </a:lnTo>
                <a:lnTo>
                  <a:pt x="268" y="242"/>
                </a:lnTo>
                <a:lnTo>
                  <a:pt x="266" y="242"/>
                </a:lnTo>
                <a:lnTo>
                  <a:pt x="266" y="241"/>
                </a:lnTo>
                <a:lnTo>
                  <a:pt x="264" y="241"/>
                </a:lnTo>
                <a:lnTo>
                  <a:pt x="264" y="244"/>
                </a:lnTo>
                <a:lnTo>
                  <a:pt x="264" y="245"/>
                </a:lnTo>
                <a:lnTo>
                  <a:pt x="260" y="245"/>
                </a:lnTo>
                <a:lnTo>
                  <a:pt x="260" y="251"/>
                </a:lnTo>
                <a:lnTo>
                  <a:pt x="260" y="252"/>
                </a:lnTo>
                <a:lnTo>
                  <a:pt x="260" y="253"/>
                </a:lnTo>
                <a:lnTo>
                  <a:pt x="260" y="254"/>
                </a:lnTo>
                <a:lnTo>
                  <a:pt x="259" y="254"/>
                </a:lnTo>
                <a:lnTo>
                  <a:pt x="260" y="254"/>
                </a:lnTo>
                <a:lnTo>
                  <a:pt x="260" y="255"/>
                </a:lnTo>
                <a:lnTo>
                  <a:pt x="261" y="255"/>
                </a:lnTo>
                <a:lnTo>
                  <a:pt x="261" y="254"/>
                </a:lnTo>
                <a:lnTo>
                  <a:pt x="261" y="255"/>
                </a:lnTo>
                <a:lnTo>
                  <a:pt x="261" y="257"/>
                </a:lnTo>
                <a:lnTo>
                  <a:pt x="263" y="257"/>
                </a:lnTo>
                <a:lnTo>
                  <a:pt x="264" y="257"/>
                </a:lnTo>
                <a:close/>
                <a:moveTo>
                  <a:pt x="258" y="257"/>
                </a:moveTo>
                <a:lnTo>
                  <a:pt x="258" y="255"/>
                </a:lnTo>
                <a:lnTo>
                  <a:pt x="258" y="254"/>
                </a:lnTo>
                <a:lnTo>
                  <a:pt x="255" y="254"/>
                </a:lnTo>
                <a:lnTo>
                  <a:pt x="255" y="253"/>
                </a:lnTo>
                <a:lnTo>
                  <a:pt x="255" y="252"/>
                </a:lnTo>
                <a:lnTo>
                  <a:pt x="257" y="252"/>
                </a:lnTo>
                <a:lnTo>
                  <a:pt x="257" y="251"/>
                </a:lnTo>
                <a:lnTo>
                  <a:pt x="255" y="251"/>
                </a:lnTo>
                <a:lnTo>
                  <a:pt x="253" y="251"/>
                </a:lnTo>
                <a:lnTo>
                  <a:pt x="252" y="251"/>
                </a:lnTo>
                <a:lnTo>
                  <a:pt x="251" y="251"/>
                </a:lnTo>
                <a:lnTo>
                  <a:pt x="249" y="251"/>
                </a:lnTo>
                <a:lnTo>
                  <a:pt x="248" y="251"/>
                </a:lnTo>
                <a:lnTo>
                  <a:pt x="248" y="252"/>
                </a:lnTo>
                <a:lnTo>
                  <a:pt x="248" y="253"/>
                </a:lnTo>
                <a:lnTo>
                  <a:pt x="248" y="255"/>
                </a:lnTo>
                <a:lnTo>
                  <a:pt x="248" y="257"/>
                </a:lnTo>
                <a:lnTo>
                  <a:pt x="250" y="257"/>
                </a:lnTo>
                <a:lnTo>
                  <a:pt x="252" y="257"/>
                </a:lnTo>
                <a:lnTo>
                  <a:pt x="253" y="257"/>
                </a:lnTo>
                <a:lnTo>
                  <a:pt x="258" y="257"/>
                </a:lnTo>
                <a:close/>
                <a:moveTo>
                  <a:pt x="260" y="245"/>
                </a:moveTo>
                <a:lnTo>
                  <a:pt x="260" y="244"/>
                </a:lnTo>
                <a:lnTo>
                  <a:pt x="260" y="243"/>
                </a:lnTo>
                <a:lnTo>
                  <a:pt x="260" y="242"/>
                </a:lnTo>
                <a:lnTo>
                  <a:pt x="260" y="241"/>
                </a:lnTo>
                <a:lnTo>
                  <a:pt x="261" y="241"/>
                </a:lnTo>
                <a:lnTo>
                  <a:pt x="261" y="240"/>
                </a:lnTo>
                <a:lnTo>
                  <a:pt x="263" y="240"/>
                </a:lnTo>
                <a:lnTo>
                  <a:pt x="264" y="240"/>
                </a:lnTo>
                <a:lnTo>
                  <a:pt x="266" y="240"/>
                </a:lnTo>
                <a:lnTo>
                  <a:pt x="268" y="240"/>
                </a:lnTo>
                <a:lnTo>
                  <a:pt x="268" y="238"/>
                </a:lnTo>
                <a:lnTo>
                  <a:pt x="268" y="237"/>
                </a:lnTo>
                <a:lnTo>
                  <a:pt x="268" y="236"/>
                </a:lnTo>
                <a:lnTo>
                  <a:pt x="268" y="235"/>
                </a:lnTo>
                <a:lnTo>
                  <a:pt x="268" y="234"/>
                </a:lnTo>
                <a:lnTo>
                  <a:pt x="268" y="233"/>
                </a:lnTo>
                <a:lnTo>
                  <a:pt x="268" y="232"/>
                </a:lnTo>
                <a:lnTo>
                  <a:pt x="268" y="231"/>
                </a:lnTo>
                <a:lnTo>
                  <a:pt x="268" y="229"/>
                </a:lnTo>
                <a:lnTo>
                  <a:pt x="265" y="229"/>
                </a:lnTo>
                <a:lnTo>
                  <a:pt x="264" y="229"/>
                </a:lnTo>
                <a:lnTo>
                  <a:pt x="261" y="229"/>
                </a:lnTo>
                <a:lnTo>
                  <a:pt x="260" y="229"/>
                </a:lnTo>
                <a:lnTo>
                  <a:pt x="260" y="231"/>
                </a:lnTo>
                <a:lnTo>
                  <a:pt x="260" y="232"/>
                </a:lnTo>
                <a:lnTo>
                  <a:pt x="259" y="232"/>
                </a:lnTo>
                <a:lnTo>
                  <a:pt x="258" y="232"/>
                </a:lnTo>
                <a:lnTo>
                  <a:pt x="260" y="232"/>
                </a:lnTo>
                <a:lnTo>
                  <a:pt x="261" y="232"/>
                </a:lnTo>
                <a:lnTo>
                  <a:pt x="263" y="232"/>
                </a:lnTo>
                <a:lnTo>
                  <a:pt x="264" y="232"/>
                </a:lnTo>
                <a:lnTo>
                  <a:pt x="264" y="234"/>
                </a:lnTo>
                <a:lnTo>
                  <a:pt x="264" y="235"/>
                </a:lnTo>
                <a:lnTo>
                  <a:pt x="263" y="235"/>
                </a:lnTo>
                <a:lnTo>
                  <a:pt x="261" y="235"/>
                </a:lnTo>
                <a:lnTo>
                  <a:pt x="260" y="235"/>
                </a:lnTo>
                <a:lnTo>
                  <a:pt x="259" y="235"/>
                </a:lnTo>
                <a:lnTo>
                  <a:pt x="259" y="236"/>
                </a:lnTo>
                <a:lnTo>
                  <a:pt x="258" y="237"/>
                </a:lnTo>
                <a:lnTo>
                  <a:pt x="258" y="241"/>
                </a:lnTo>
                <a:lnTo>
                  <a:pt x="256" y="241"/>
                </a:lnTo>
                <a:lnTo>
                  <a:pt x="255" y="241"/>
                </a:lnTo>
                <a:lnTo>
                  <a:pt x="253" y="241"/>
                </a:lnTo>
                <a:lnTo>
                  <a:pt x="252" y="241"/>
                </a:lnTo>
                <a:lnTo>
                  <a:pt x="252" y="238"/>
                </a:lnTo>
                <a:lnTo>
                  <a:pt x="252" y="237"/>
                </a:lnTo>
                <a:lnTo>
                  <a:pt x="252" y="236"/>
                </a:lnTo>
                <a:lnTo>
                  <a:pt x="251" y="236"/>
                </a:lnTo>
                <a:lnTo>
                  <a:pt x="250" y="236"/>
                </a:lnTo>
                <a:lnTo>
                  <a:pt x="250" y="235"/>
                </a:lnTo>
                <a:lnTo>
                  <a:pt x="249" y="235"/>
                </a:lnTo>
                <a:lnTo>
                  <a:pt x="249" y="234"/>
                </a:lnTo>
                <a:lnTo>
                  <a:pt x="249" y="233"/>
                </a:lnTo>
                <a:lnTo>
                  <a:pt x="252" y="233"/>
                </a:lnTo>
                <a:lnTo>
                  <a:pt x="251" y="232"/>
                </a:lnTo>
                <a:lnTo>
                  <a:pt x="252" y="232"/>
                </a:lnTo>
                <a:lnTo>
                  <a:pt x="252" y="229"/>
                </a:lnTo>
                <a:lnTo>
                  <a:pt x="249" y="229"/>
                </a:lnTo>
                <a:lnTo>
                  <a:pt x="248" y="229"/>
                </a:lnTo>
                <a:lnTo>
                  <a:pt x="247" y="229"/>
                </a:lnTo>
                <a:lnTo>
                  <a:pt x="247" y="231"/>
                </a:lnTo>
                <a:lnTo>
                  <a:pt x="244" y="231"/>
                </a:lnTo>
                <a:lnTo>
                  <a:pt x="244" y="232"/>
                </a:lnTo>
                <a:lnTo>
                  <a:pt x="243" y="232"/>
                </a:lnTo>
                <a:lnTo>
                  <a:pt x="243" y="231"/>
                </a:lnTo>
                <a:lnTo>
                  <a:pt x="242" y="231"/>
                </a:lnTo>
                <a:lnTo>
                  <a:pt x="242" y="232"/>
                </a:lnTo>
                <a:lnTo>
                  <a:pt x="242" y="233"/>
                </a:lnTo>
                <a:lnTo>
                  <a:pt x="242" y="234"/>
                </a:lnTo>
                <a:lnTo>
                  <a:pt x="242" y="235"/>
                </a:lnTo>
                <a:lnTo>
                  <a:pt x="242" y="236"/>
                </a:lnTo>
                <a:lnTo>
                  <a:pt x="242" y="237"/>
                </a:lnTo>
                <a:lnTo>
                  <a:pt x="242" y="238"/>
                </a:lnTo>
                <a:lnTo>
                  <a:pt x="242" y="240"/>
                </a:lnTo>
                <a:lnTo>
                  <a:pt x="242" y="241"/>
                </a:lnTo>
                <a:lnTo>
                  <a:pt x="242" y="242"/>
                </a:lnTo>
                <a:lnTo>
                  <a:pt x="242" y="243"/>
                </a:lnTo>
                <a:lnTo>
                  <a:pt x="242" y="244"/>
                </a:lnTo>
                <a:lnTo>
                  <a:pt x="242" y="245"/>
                </a:lnTo>
                <a:lnTo>
                  <a:pt x="243" y="245"/>
                </a:lnTo>
                <a:lnTo>
                  <a:pt x="243" y="244"/>
                </a:lnTo>
                <a:lnTo>
                  <a:pt x="243" y="245"/>
                </a:lnTo>
                <a:lnTo>
                  <a:pt x="244" y="245"/>
                </a:lnTo>
                <a:lnTo>
                  <a:pt x="246" y="245"/>
                </a:lnTo>
                <a:lnTo>
                  <a:pt x="246" y="246"/>
                </a:lnTo>
                <a:lnTo>
                  <a:pt x="247" y="246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0" y="245"/>
                </a:lnTo>
                <a:lnTo>
                  <a:pt x="252" y="245"/>
                </a:lnTo>
                <a:lnTo>
                  <a:pt x="256" y="245"/>
                </a:lnTo>
                <a:lnTo>
                  <a:pt x="258" y="245"/>
                </a:lnTo>
                <a:lnTo>
                  <a:pt x="260" y="245"/>
                </a:lnTo>
                <a:close/>
                <a:moveTo>
                  <a:pt x="326" y="208"/>
                </a:moveTo>
                <a:lnTo>
                  <a:pt x="326" y="206"/>
                </a:lnTo>
                <a:lnTo>
                  <a:pt x="324" y="206"/>
                </a:lnTo>
                <a:lnTo>
                  <a:pt x="324" y="208"/>
                </a:lnTo>
                <a:lnTo>
                  <a:pt x="325" y="208"/>
                </a:lnTo>
                <a:lnTo>
                  <a:pt x="326" y="208"/>
                </a:lnTo>
                <a:close/>
                <a:moveTo>
                  <a:pt x="223" y="218"/>
                </a:moveTo>
                <a:lnTo>
                  <a:pt x="223" y="217"/>
                </a:lnTo>
                <a:lnTo>
                  <a:pt x="223" y="216"/>
                </a:lnTo>
                <a:lnTo>
                  <a:pt x="225" y="216"/>
                </a:lnTo>
                <a:lnTo>
                  <a:pt x="225" y="215"/>
                </a:lnTo>
                <a:lnTo>
                  <a:pt x="225" y="213"/>
                </a:lnTo>
                <a:lnTo>
                  <a:pt x="225" y="212"/>
                </a:lnTo>
                <a:lnTo>
                  <a:pt x="225" y="211"/>
                </a:lnTo>
                <a:lnTo>
                  <a:pt x="225" y="210"/>
                </a:lnTo>
                <a:lnTo>
                  <a:pt x="225" y="209"/>
                </a:lnTo>
                <a:lnTo>
                  <a:pt x="225" y="208"/>
                </a:lnTo>
                <a:lnTo>
                  <a:pt x="226" y="208"/>
                </a:lnTo>
                <a:lnTo>
                  <a:pt x="227" y="208"/>
                </a:lnTo>
                <a:lnTo>
                  <a:pt x="229" y="208"/>
                </a:lnTo>
                <a:lnTo>
                  <a:pt x="231" y="208"/>
                </a:lnTo>
                <a:lnTo>
                  <a:pt x="234" y="208"/>
                </a:lnTo>
                <a:lnTo>
                  <a:pt x="237" y="208"/>
                </a:lnTo>
                <a:lnTo>
                  <a:pt x="238" y="208"/>
                </a:lnTo>
                <a:lnTo>
                  <a:pt x="239" y="208"/>
                </a:lnTo>
                <a:lnTo>
                  <a:pt x="240" y="208"/>
                </a:lnTo>
                <a:lnTo>
                  <a:pt x="241" y="208"/>
                </a:lnTo>
                <a:lnTo>
                  <a:pt x="242" y="208"/>
                </a:lnTo>
                <a:lnTo>
                  <a:pt x="242" y="207"/>
                </a:lnTo>
                <a:lnTo>
                  <a:pt x="242" y="206"/>
                </a:lnTo>
                <a:lnTo>
                  <a:pt x="242" y="204"/>
                </a:lnTo>
                <a:lnTo>
                  <a:pt x="242" y="203"/>
                </a:lnTo>
                <a:lnTo>
                  <a:pt x="242" y="202"/>
                </a:lnTo>
                <a:lnTo>
                  <a:pt x="242" y="201"/>
                </a:lnTo>
                <a:lnTo>
                  <a:pt x="242" y="200"/>
                </a:lnTo>
                <a:lnTo>
                  <a:pt x="242" y="199"/>
                </a:lnTo>
                <a:lnTo>
                  <a:pt x="242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196"/>
                </a:lnTo>
                <a:lnTo>
                  <a:pt x="235" y="196"/>
                </a:lnTo>
                <a:lnTo>
                  <a:pt x="235" y="195"/>
                </a:lnTo>
                <a:lnTo>
                  <a:pt x="237" y="195"/>
                </a:lnTo>
                <a:lnTo>
                  <a:pt x="237" y="194"/>
                </a:lnTo>
                <a:lnTo>
                  <a:pt x="237" y="193"/>
                </a:lnTo>
                <a:lnTo>
                  <a:pt x="234" y="193"/>
                </a:lnTo>
                <a:lnTo>
                  <a:pt x="234" y="194"/>
                </a:lnTo>
                <a:lnTo>
                  <a:pt x="234" y="195"/>
                </a:lnTo>
                <a:lnTo>
                  <a:pt x="234" y="196"/>
                </a:lnTo>
                <a:lnTo>
                  <a:pt x="233" y="196"/>
                </a:lnTo>
                <a:lnTo>
                  <a:pt x="232" y="196"/>
                </a:lnTo>
                <a:lnTo>
                  <a:pt x="231" y="196"/>
                </a:lnTo>
                <a:lnTo>
                  <a:pt x="231" y="198"/>
                </a:lnTo>
                <a:lnTo>
                  <a:pt x="231" y="199"/>
                </a:lnTo>
                <a:lnTo>
                  <a:pt x="231" y="200"/>
                </a:lnTo>
                <a:lnTo>
                  <a:pt x="231" y="201"/>
                </a:lnTo>
                <a:lnTo>
                  <a:pt x="231" y="202"/>
                </a:lnTo>
                <a:lnTo>
                  <a:pt x="229" y="202"/>
                </a:lnTo>
                <a:lnTo>
                  <a:pt x="227" y="202"/>
                </a:lnTo>
                <a:lnTo>
                  <a:pt x="226" y="202"/>
                </a:lnTo>
                <a:lnTo>
                  <a:pt x="225" y="202"/>
                </a:lnTo>
                <a:lnTo>
                  <a:pt x="225" y="201"/>
                </a:lnTo>
                <a:lnTo>
                  <a:pt x="225" y="200"/>
                </a:lnTo>
                <a:lnTo>
                  <a:pt x="223" y="200"/>
                </a:lnTo>
                <a:lnTo>
                  <a:pt x="223" y="199"/>
                </a:lnTo>
                <a:lnTo>
                  <a:pt x="223" y="198"/>
                </a:lnTo>
                <a:lnTo>
                  <a:pt x="222" y="198"/>
                </a:lnTo>
                <a:lnTo>
                  <a:pt x="221" y="198"/>
                </a:lnTo>
                <a:lnTo>
                  <a:pt x="220" y="198"/>
                </a:lnTo>
                <a:lnTo>
                  <a:pt x="220" y="196"/>
                </a:lnTo>
                <a:lnTo>
                  <a:pt x="217" y="196"/>
                </a:lnTo>
                <a:lnTo>
                  <a:pt x="217" y="198"/>
                </a:lnTo>
                <a:lnTo>
                  <a:pt x="217" y="200"/>
                </a:lnTo>
                <a:lnTo>
                  <a:pt x="217" y="202"/>
                </a:lnTo>
                <a:lnTo>
                  <a:pt x="216" y="202"/>
                </a:lnTo>
                <a:lnTo>
                  <a:pt x="215" y="202"/>
                </a:lnTo>
                <a:lnTo>
                  <a:pt x="215" y="203"/>
                </a:lnTo>
                <a:lnTo>
                  <a:pt x="215" y="204"/>
                </a:lnTo>
                <a:lnTo>
                  <a:pt x="215" y="206"/>
                </a:lnTo>
                <a:lnTo>
                  <a:pt x="216" y="206"/>
                </a:lnTo>
                <a:lnTo>
                  <a:pt x="217" y="207"/>
                </a:lnTo>
                <a:lnTo>
                  <a:pt x="217" y="208"/>
                </a:lnTo>
                <a:lnTo>
                  <a:pt x="216" y="208"/>
                </a:lnTo>
                <a:lnTo>
                  <a:pt x="215" y="208"/>
                </a:lnTo>
                <a:lnTo>
                  <a:pt x="215" y="209"/>
                </a:lnTo>
                <a:lnTo>
                  <a:pt x="216" y="209"/>
                </a:lnTo>
                <a:lnTo>
                  <a:pt x="217" y="209"/>
                </a:lnTo>
                <a:lnTo>
                  <a:pt x="217" y="210"/>
                </a:lnTo>
                <a:lnTo>
                  <a:pt x="218" y="210"/>
                </a:lnTo>
                <a:lnTo>
                  <a:pt x="220" y="210"/>
                </a:lnTo>
                <a:lnTo>
                  <a:pt x="221" y="210"/>
                </a:lnTo>
                <a:lnTo>
                  <a:pt x="221" y="211"/>
                </a:lnTo>
                <a:lnTo>
                  <a:pt x="221" y="212"/>
                </a:lnTo>
                <a:lnTo>
                  <a:pt x="221" y="213"/>
                </a:lnTo>
                <a:lnTo>
                  <a:pt x="216" y="213"/>
                </a:lnTo>
                <a:lnTo>
                  <a:pt x="215" y="213"/>
                </a:lnTo>
                <a:lnTo>
                  <a:pt x="215" y="211"/>
                </a:lnTo>
                <a:lnTo>
                  <a:pt x="215" y="210"/>
                </a:lnTo>
                <a:lnTo>
                  <a:pt x="215" y="209"/>
                </a:lnTo>
                <a:lnTo>
                  <a:pt x="214" y="209"/>
                </a:lnTo>
                <a:lnTo>
                  <a:pt x="213" y="208"/>
                </a:lnTo>
                <a:lnTo>
                  <a:pt x="212" y="208"/>
                </a:lnTo>
                <a:lnTo>
                  <a:pt x="209" y="208"/>
                </a:lnTo>
                <a:lnTo>
                  <a:pt x="208" y="208"/>
                </a:lnTo>
                <a:lnTo>
                  <a:pt x="207" y="208"/>
                </a:lnTo>
                <a:lnTo>
                  <a:pt x="205" y="208"/>
                </a:lnTo>
                <a:lnTo>
                  <a:pt x="204" y="208"/>
                </a:lnTo>
                <a:lnTo>
                  <a:pt x="204" y="202"/>
                </a:lnTo>
                <a:lnTo>
                  <a:pt x="203" y="202"/>
                </a:lnTo>
                <a:lnTo>
                  <a:pt x="199" y="202"/>
                </a:lnTo>
                <a:lnTo>
                  <a:pt x="199" y="203"/>
                </a:lnTo>
                <a:lnTo>
                  <a:pt x="199" y="204"/>
                </a:lnTo>
                <a:lnTo>
                  <a:pt x="199" y="206"/>
                </a:lnTo>
                <a:lnTo>
                  <a:pt x="199" y="207"/>
                </a:lnTo>
                <a:lnTo>
                  <a:pt x="199" y="208"/>
                </a:lnTo>
                <a:lnTo>
                  <a:pt x="198" y="208"/>
                </a:lnTo>
                <a:lnTo>
                  <a:pt x="196" y="208"/>
                </a:lnTo>
                <a:lnTo>
                  <a:pt x="196" y="209"/>
                </a:lnTo>
                <a:lnTo>
                  <a:pt x="196" y="210"/>
                </a:lnTo>
                <a:lnTo>
                  <a:pt x="196" y="211"/>
                </a:lnTo>
                <a:lnTo>
                  <a:pt x="196" y="213"/>
                </a:lnTo>
                <a:lnTo>
                  <a:pt x="197" y="215"/>
                </a:lnTo>
                <a:lnTo>
                  <a:pt x="198" y="216"/>
                </a:lnTo>
                <a:lnTo>
                  <a:pt x="198" y="217"/>
                </a:lnTo>
                <a:lnTo>
                  <a:pt x="201" y="217"/>
                </a:lnTo>
                <a:lnTo>
                  <a:pt x="201" y="216"/>
                </a:lnTo>
                <a:lnTo>
                  <a:pt x="203" y="217"/>
                </a:lnTo>
                <a:lnTo>
                  <a:pt x="204" y="216"/>
                </a:lnTo>
                <a:lnTo>
                  <a:pt x="204" y="217"/>
                </a:lnTo>
                <a:lnTo>
                  <a:pt x="205" y="217"/>
                </a:lnTo>
                <a:lnTo>
                  <a:pt x="205" y="218"/>
                </a:lnTo>
                <a:lnTo>
                  <a:pt x="206" y="218"/>
                </a:lnTo>
                <a:lnTo>
                  <a:pt x="207" y="218"/>
                </a:lnTo>
                <a:lnTo>
                  <a:pt x="209" y="218"/>
                </a:lnTo>
                <a:lnTo>
                  <a:pt x="212" y="218"/>
                </a:lnTo>
                <a:lnTo>
                  <a:pt x="213" y="218"/>
                </a:lnTo>
                <a:lnTo>
                  <a:pt x="214" y="217"/>
                </a:lnTo>
                <a:lnTo>
                  <a:pt x="215" y="217"/>
                </a:lnTo>
                <a:lnTo>
                  <a:pt x="216" y="217"/>
                </a:lnTo>
                <a:lnTo>
                  <a:pt x="216" y="218"/>
                </a:lnTo>
                <a:lnTo>
                  <a:pt x="217" y="218"/>
                </a:lnTo>
                <a:lnTo>
                  <a:pt x="218" y="218"/>
                </a:lnTo>
                <a:lnTo>
                  <a:pt x="220" y="218"/>
                </a:lnTo>
                <a:lnTo>
                  <a:pt x="221" y="218"/>
                </a:lnTo>
                <a:lnTo>
                  <a:pt x="222" y="218"/>
                </a:lnTo>
                <a:lnTo>
                  <a:pt x="223" y="218"/>
                </a:lnTo>
                <a:close/>
                <a:moveTo>
                  <a:pt x="155" y="188"/>
                </a:moveTo>
                <a:lnTo>
                  <a:pt x="156" y="188"/>
                </a:lnTo>
                <a:lnTo>
                  <a:pt x="156" y="187"/>
                </a:lnTo>
                <a:lnTo>
                  <a:pt x="156" y="186"/>
                </a:lnTo>
                <a:lnTo>
                  <a:pt x="157" y="186"/>
                </a:lnTo>
                <a:lnTo>
                  <a:pt x="157" y="185"/>
                </a:lnTo>
                <a:lnTo>
                  <a:pt x="157" y="184"/>
                </a:lnTo>
                <a:lnTo>
                  <a:pt x="157" y="183"/>
                </a:lnTo>
                <a:lnTo>
                  <a:pt x="157" y="182"/>
                </a:lnTo>
                <a:lnTo>
                  <a:pt x="157" y="181"/>
                </a:lnTo>
                <a:lnTo>
                  <a:pt x="158" y="181"/>
                </a:lnTo>
                <a:lnTo>
                  <a:pt x="161" y="181"/>
                </a:lnTo>
                <a:lnTo>
                  <a:pt x="161" y="179"/>
                </a:lnTo>
                <a:lnTo>
                  <a:pt x="161" y="178"/>
                </a:lnTo>
                <a:lnTo>
                  <a:pt x="161" y="177"/>
                </a:lnTo>
                <a:lnTo>
                  <a:pt x="161" y="176"/>
                </a:lnTo>
                <a:lnTo>
                  <a:pt x="161" y="175"/>
                </a:lnTo>
                <a:lnTo>
                  <a:pt x="161" y="174"/>
                </a:lnTo>
                <a:lnTo>
                  <a:pt x="161" y="173"/>
                </a:lnTo>
                <a:lnTo>
                  <a:pt x="162" y="173"/>
                </a:lnTo>
                <a:lnTo>
                  <a:pt x="163" y="173"/>
                </a:lnTo>
                <a:lnTo>
                  <a:pt x="163" y="174"/>
                </a:lnTo>
                <a:lnTo>
                  <a:pt x="164" y="174"/>
                </a:lnTo>
                <a:lnTo>
                  <a:pt x="166" y="174"/>
                </a:lnTo>
                <a:lnTo>
                  <a:pt x="166" y="175"/>
                </a:lnTo>
                <a:lnTo>
                  <a:pt x="168" y="175"/>
                </a:lnTo>
                <a:lnTo>
                  <a:pt x="169" y="175"/>
                </a:lnTo>
                <a:lnTo>
                  <a:pt x="169" y="176"/>
                </a:lnTo>
                <a:lnTo>
                  <a:pt x="170" y="176"/>
                </a:lnTo>
                <a:lnTo>
                  <a:pt x="170" y="175"/>
                </a:lnTo>
                <a:lnTo>
                  <a:pt x="171" y="175"/>
                </a:lnTo>
                <a:lnTo>
                  <a:pt x="171" y="174"/>
                </a:lnTo>
                <a:lnTo>
                  <a:pt x="170" y="174"/>
                </a:lnTo>
                <a:lnTo>
                  <a:pt x="170" y="173"/>
                </a:lnTo>
                <a:lnTo>
                  <a:pt x="169" y="173"/>
                </a:lnTo>
                <a:lnTo>
                  <a:pt x="169" y="171"/>
                </a:lnTo>
                <a:lnTo>
                  <a:pt x="169" y="170"/>
                </a:lnTo>
                <a:lnTo>
                  <a:pt x="170" y="169"/>
                </a:lnTo>
                <a:lnTo>
                  <a:pt x="169" y="169"/>
                </a:lnTo>
                <a:lnTo>
                  <a:pt x="168" y="169"/>
                </a:lnTo>
                <a:lnTo>
                  <a:pt x="168" y="168"/>
                </a:lnTo>
                <a:lnTo>
                  <a:pt x="169" y="168"/>
                </a:lnTo>
                <a:lnTo>
                  <a:pt x="169" y="167"/>
                </a:lnTo>
                <a:lnTo>
                  <a:pt x="168" y="167"/>
                </a:lnTo>
                <a:lnTo>
                  <a:pt x="168" y="165"/>
                </a:lnTo>
                <a:lnTo>
                  <a:pt x="170" y="165"/>
                </a:lnTo>
                <a:lnTo>
                  <a:pt x="170" y="166"/>
                </a:lnTo>
                <a:lnTo>
                  <a:pt x="171" y="166"/>
                </a:lnTo>
                <a:lnTo>
                  <a:pt x="171" y="165"/>
                </a:lnTo>
                <a:lnTo>
                  <a:pt x="171" y="163"/>
                </a:lnTo>
                <a:lnTo>
                  <a:pt x="171" y="162"/>
                </a:lnTo>
                <a:lnTo>
                  <a:pt x="171" y="161"/>
                </a:lnTo>
                <a:lnTo>
                  <a:pt x="171" y="159"/>
                </a:lnTo>
                <a:lnTo>
                  <a:pt x="171" y="157"/>
                </a:lnTo>
                <a:lnTo>
                  <a:pt x="171" y="156"/>
                </a:lnTo>
                <a:lnTo>
                  <a:pt x="170" y="156"/>
                </a:lnTo>
                <a:lnTo>
                  <a:pt x="170" y="154"/>
                </a:lnTo>
                <a:lnTo>
                  <a:pt x="169" y="154"/>
                </a:lnTo>
                <a:lnTo>
                  <a:pt x="169" y="153"/>
                </a:lnTo>
                <a:lnTo>
                  <a:pt x="168" y="153"/>
                </a:lnTo>
                <a:lnTo>
                  <a:pt x="166" y="153"/>
                </a:lnTo>
                <a:lnTo>
                  <a:pt x="165" y="153"/>
                </a:lnTo>
                <a:lnTo>
                  <a:pt x="164" y="153"/>
                </a:lnTo>
                <a:lnTo>
                  <a:pt x="164" y="152"/>
                </a:lnTo>
                <a:lnTo>
                  <a:pt x="164" y="151"/>
                </a:lnTo>
                <a:lnTo>
                  <a:pt x="163" y="151"/>
                </a:lnTo>
                <a:lnTo>
                  <a:pt x="162" y="151"/>
                </a:lnTo>
                <a:lnTo>
                  <a:pt x="162" y="150"/>
                </a:lnTo>
                <a:lnTo>
                  <a:pt x="161" y="150"/>
                </a:lnTo>
                <a:lnTo>
                  <a:pt x="161" y="149"/>
                </a:lnTo>
                <a:lnTo>
                  <a:pt x="163" y="149"/>
                </a:lnTo>
                <a:lnTo>
                  <a:pt x="163" y="150"/>
                </a:lnTo>
                <a:lnTo>
                  <a:pt x="164" y="150"/>
                </a:lnTo>
                <a:lnTo>
                  <a:pt x="164" y="149"/>
                </a:lnTo>
                <a:lnTo>
                  <a:pt x="165" y="149"/>
                </a:lnTo>
                <a:lnTo>
                  <a:pt x="166" y="149"/>
                </a:lnTo>
                <a:lnTo>
                  <a:pt x="166" y="146"/>
                </a:lnTo>
                <a:lnTo>
                  <a:pt x="166" y="145"/>
                </a:lnTo>
                <a:lnTo>
                  <a:pt x="166" y="144"/>
                </a:lnTo>
                <a:lnTo>
                  <a:pt x="166" y="143"/>
                </a:lnTo>
                <a:lnTo>
                  <a:pt x="164" y="143"/>
                </a:lnTo>
                <a:lnTo>
                  <a:pt x="163" y="143"/>
                </a:lnTo>
                <a:lnTo>
                  <a:pt x="162" y="143"/>
                </a:lnTo>
                <a:lnTo>
                  <a:pt x="161" y="143"/>
                </a:lnTo>
                <a:lnTo>
                  <a:pt x="161" y="144"/>
                </a:lnTo>
                <a:lnTo>
                  <a:pt x="161" y="145"/>
                </a:lnTo>
                <a:lnTo>
                  <a:pt x="160" y="145"/>
                </a:lnTo>
                <a:lnTo>
                  <a:pt x="160" y="144"/>
                </a:lnTo>
                <a:lnTo>
                  <a:pt x="160" y="143"/>
                </a:lnTo>
                <a:lnTo>
                  <a:pt x="160" y="141"/>
                </a:lnTo>
                <a:lnTo>
                  <a:pt x="162" y="141"/>
                </a:lnTo>
                <a:lnTo>
                  <a:pt x="162" y="139"/>
                </a:lnTo>
                <a:lnTo>
                  <a:pt x="162" y="137"/>
                </a:lnTo>
                <a:lnTo>
                  <a:pt x="162" y="135"/>
                </a:lnTo>
                <a:lnTo>
                  <a:pt x="160" y="135"/>
                </a:lnTo>
                <a:lnTo>
                  <a:pt x="158" y="135"/>
                </a:lnTo>
                <a:lnTo>
                  <a:pt x="158" y="134"/>
                </a:lnTo>
                <a:lnTo>
                  <a:pt x="160" y="134"/>
                </a:lnTo>
                <a:lnTo>
                  <a:pt x="160" y="132"/>
                </a:lnTo>
                <a:lnTo>
                  <a:pt x="161" y="132"/>
                </a:lnTo>
                <a:lnTo>
                  <a:pt x="162" y="132"/>
                </a:lnTo>
                <a:lnTo>
                  <a:pt x="162" y="131"/>
                </a:lnTo>
                <a:lnTo>
                  <a:pt x="163" y="131"/>
                </a:lnTo>
                <a:lnTo>
                  <a:pt x="164" y="129"/>
                </a:lnTo>
                <a:lnTo>
                  <a:pt x="165" y="129"/>
                </a:lnTo>
                <a:lnTo>
                  <a:pt x="166" y="129"/>
                </a:lnTo>
                <a:lnTo>
                  <a:pt x="166" y="132"/>
                </a:lnTo>
                <a:lnTo>
                  <a:pt x="168" y="132"/>
                </a:lnTo>
                <a:lnTo>
                  <a:pt x="169" y="132"/>
                </a:lnTo>
                <a:lnTo>
                  <a:pt x="170" y="132"/>
                </a:lnTo>
                <a:lnTo>
                  <a:pt x="170" y="128"/>
                </a:lnTo>
                <a:lnTo>
                  <a:pt x="171" y="128"/>
                </a:lnTo>
                <a:lnTo>
                  <a:pt x="171" y="129"/>
                </a:lnTo>
                <a:lnTo>
                  <a:pt x="171" y="127"/>
                </a:lnTo>
                <a:lnTo>
                  <a:pt x="170" y="127"/>
                </a:lnTo>
                <a:lnTo>
                  <a:pt x="169" y="127"/>
                </a:lnTo>
                <a:lnTo>
                  <a:pt x="169" y="126"/>
                </a:lnTo>
                <a:lnTo>
                  <a:pt x="169" y="123"/>
                </a:lnTo>
                <a:lnTo>
                  <a:pt x="169" y="121"/>
                </a:lnTo>
                <a:lnTo>
                  <a:pt x="168" y="121"/>
                </a:lnTo>
                <a:lnTo>
                  <a:pt x="166" y="121"/>
                </a:lnTo>
                <a:lnTo>
                  <a:pt x="165" y="121"/>
                </a:lnTo>
                <a:lnTo>
                  <a:pt x="164" y="121"/>
                </a:lnTo>
                <a:lnTo>
                  <a:pt x="164" y="123"/>
                </a:lnTo>
                <a:lnTo>
                  <a:pt x="164" y="124"/>
                </a:lnTo>
                <a:lnTo>
                  <a:pt x="163" y="124"/>
                </a:lnTo>
                <a:lnTo>
                  <a:pt x="162" y="124"/>
                </a:lnTo>
                <a:lnTo>
                  <a:pt x="160" y="124"/>
                </a:lnTo>
                <a:lnTo>
                  <a:pt x="156" y="124"/>
                </a:lnTo>
                <a:lnTo>
                  <a:pt x="156" y="126"/>
                </a:lnTo>
                <a:lnTo>
                  <a:pt x="156" y="127"/>
                </a:lnTo>
                <a:lnTo>
                  <a:pt x="152" y="127"/>
                </a:lnTo>
                <a:lnTo>
                  <a:pt x="152" y="128"/>
                </a:lnTo>
                <a:lnTo>
                  <a:pt x="152" y="129"/>
                </a:lnTo>
                <a:lnTo>
                  <a:pt x="154" y="129"/>
                </a:lnTo>
                <a:lnTo>
                  <a:pt x="153" y="132"/>
                </a:lnTo>
                <a:lnTo>
                  <a:pt x="154" y="132"/>
                </a:lnTo>
                <a:lnTo>
                  <a:pt x="153" y="132"/>
                </a:lnTo>
                <a:lnTo>
                  <a:pt x="153" y="134"/>
                </a:lnTo>
                <a:lnTo>
                  <a:pt x="152" y="134"/>
                </a:lnTo>
                <a:lnTo>
                  <a:pt x="152" y="135"/>
                </a:lnTo>
                <a:lnTo>
                  <a:pt x="152" y="137"/>
                </a:lnTo>
                <a:lnTo>
                  <a:pt x="152" y="141"/>
                </a:lnTo>
                <a:lnTo>
                  <a:pt x="152" y="142"/>
                </a:lnTo>
                <a:lnTo>
                  <a:pt x="153" y="142"/>
                </a:lnTo>
                <a:lnTo>
                  <a:pt x="153" y="143"/>
                </a:lnTo>
                <a:lnTo>
                  <a:pt x="152" y="143"/>
                </a:lnTo>
                <a:lnTo>
                  <a:pt x="152" y="144"/>
                </a:lnTo>
                <a:lnTo>
                  <a:pt x="152" y="145"/>
                </a:lnTo>
                <a:lnTo>
                  <a:pt x="153" y="145"/>
                </a:lnTo>
                <a:lnTo>
                  <a:pt x="154" y="145"/>
                </a:lnTo>
                <a:lnTo>
                  <a:pt x="156" y="145"/>
                </a:lnTo>
                <a:lnTo>
                  <a:pt x="158" y="145"/>
                </a:lnTo>
                <a:lnTo>
                  <a:pt x="158" y="149"/>
                </a:lnTo>
                <a:lnTo>
                  <a:pt x="158" y="150"/>
                </a:lnTo>
                <a:lnTo>
                  <a:pt x="157" y="150"/>
                </a:lnTo>
                <a:lnTo>
                  <a:pt x="155" y="150"/>
                </a:lnTo>
                <a:lnTo>
                  <a:pt x="155" y="153"/>
                </a:lnTo>
                <a:lnTo>
                  <a:pt x="154" y="153"/>
                </a:lnTo>
                <a:lnTo>
                  <a:pt x="153" y="153"/>
                </a:lnTo>
                <a:lnTo>
                  <a:pt x="151" y="153"/>
                </a:lnTo>
                <a:lnTo>
                  <a:pt x="151" y="154"/>
                </a:lnTo>
                <a:lnTo>
                  <a:pt x="151" y="156"/>
                </a:lnTo>
                <a:lnTo>
                  <a:pt x="151" y="158"/>
                </a:lnTo>
                <a:lnTo>
                  <a:pt x="149" y="158"/>
                </a:lnTo>
                <a:lnTo>
                  <a:pt x="148" y="158"/>
                </a:lnTo>
                <a:lnTo>
                  <a:pt x="148" y="157"/>
                </a:lnTo>
                <a:lnTo>
                  <a:pt x="148" y="156"/>
                </a:lnTo>
                <a:lnTo>
                  <a:pt x="148" y="154"/>
                </a:lnTo>
                <a:lnTo>
                  <a:pt x="148" y="153"/>
                </a:lnTo>
                <a:lnTo>
                  <a:pt x="147" y="153"/>
                </a:lnTo>
                <a:lnTo>
                  <a:pt x="147" y="154"/>
                </a:lnTo>
                <a:lnTo>
                  <a:pt x="147" y="156"/>
                </a:lnTo>
                <a:lnTo>
                  <a:pt x="146" y="156"/>
                </a:lnTo>
                <a:lnTo>
                  <a:pt x="145" y="156"/>
                </a:lnTo>
                <a:lnTo>
                  <a:pt x="145" y="154"/>
                </a:lnTo>
                <a:lnTo>
                  <a:pt x="144" y="154"/>
                </a:lnTo>
                <a:lnTo>
                  <a:pt x="144" y="156"/>
                </a:lnTo>
                <a:lnTo>
                  <a:pt x="144" y="157"/>
                </a:lnTo>
                <a:lnTo>
                  <a:pt x="143" y="157"/>
                </a:lnTo>
                <a:lnTo>
                  <a:pt x="141" y="157"/>
                </a:lnTo>
                <a:lnTo>
                  <a:pt x="140" y="157"/>
                </a:lnTo>
                <a:lnTo>
                  <a:pt x="139" y="157"/>
                </a:lnTo>
                <a:lnTo>
                  <a:pt x="139" y="158"/>
                </a:lnTo>
                <a:lnTo>
                  <a:pt x="139" y="159"/>
                </a:lnTo>
                <a:lnTo>
                  <a:pt x="139" y="160"/>
                </a:lnTo>
                <a:lnTo>
                  <a:pt x="139" y="161"/>
                </a:lnTo>
                <a:lnTo>
                  <a:pt x="139" y="162"/>
                </a:lnTo>
                <a:lnTo>
                  <a:pt x="139" y="163"/>
                </a:lnTo>
                <a:lnTo>
                  <a:pt x="139" y="165"/>
                </a:lnTo>
                <a:lnTo>
                  <a:pt x="139" y="167"/>
                </a:lnTo>
                <a:lnTo>
                  <a:pt x="139" y="168"/>
                </a:lnTo>
                <a:lnTo>
                  <a:pt x="139" y="169"/>
                </a:lnTo>
                <a:lnTo>
                  <a:pt x="139" y="170"/>
                </a:lnTo>
                <a:lnTo>
                  <a:pt x="139" y="171"/>
                </a:lnTo>
                <a:lnTo>
                  <a:pt x="139" y="173"/>
                </a:lnTo>
                <a:lnTo>
                  <a:pt x="139" y="174"/>
                </a:lnTo>
                <a:lnTo>
                  <a:pt x="141" y="174"/>
                </a:lnTo>
                <a:lnTo>
                  <a:pt x="141" y="175"/>
                </a:lnTo>
                <a:lnTo>
                  <a:pt x="143" y="175"/>
                </a:lnTo>
                <a:lnTo>
                  <a:pt x="143" y="176"/>
                </a:lnTo>
                <a:lnTo>
                  <a:pt x="141" y="176"/>
                </a:lnTo>
                <a:lnTo>
                  <a:pt x="140" y="176"/>
                </a:lnTo>
                <a:lnTo>
                  <a:pt x="139" y="176"/>
                </a:lnTo>
                <a:lnTo>
                  <a:pt x="139" y="177"/>
                </a:lnTo>
                <a:lnTo>
                  <a:pt x="141" y="178"/>
                </a:lnTo>
                <a:lnTo>
                  <a:pt x="143" y="178"/>
                </a:lnTo>
                <a:lnTo>
                  <a:pt x="145" y="178"/>
                </a:lnTo>
                <a:lnTo>
                  <a:pt x="145" y="179"/>
                </a:lnTo>
                <a:lnTo>
                  <a:pt x="145" y="181"/>
                </a:lnTo>
                <a:lnTo>
                  <a:pt x="144" y="181"/>
                </a:lnTo>
                <a:lnTo>
                  <a:pt x="145" y="182"/>
                </a:lnTo>
                <a:lnTo>
                  <a:pt x="146" y="183"/>
                </a:lnTo>
                <a:lnTo>
                  <a:pt x="147" y="183"/>
                </a:lnTo>
                <a:lnTo>
                  <a:pt x="148" y="184"/>
                </a:lnTo>
                <a:lnTo>
                  <a:pt x="149" y="185"/>
                </a:lnTo>
                <a:lnTo>
                  <a:pt x="149" y="186"/>
                </a:lnTo>
                <a:lnTo>
                  <a:pt x="151" y="186"/>
                </a:lnTo>
                <a:lnTo>
                  <a:pt x="151" y="187"/>
                </a:lnTo>
                <a:lnTo>
                  <a:pt x="152" y="187"/>
                </a:lnTo>
                <a:lnTo>
                  <a:pt x="152" y="188"/>
                </a:lnTo>
                <a:lnTo>
                  <a:pt x="153" y="188"/>
                </a:lnTo>
                <a:lnTo>
                  <a:pt x="154" y="188"/>
                </a:lnTo>
                <a:lnTo>
                  <a:pt x="155" y="188"/>
                </a:lnTo>
                <a:close/>
                <a:moveTo>
                  <a:pt x="146" y="153"/>
                </a:moveTo>
                <a:lnTo>
                  <a:pt x="146" y="152"/>
                </a:lnTo>
                <a:lnTo>
                  <a:pt x="147" y="152"/>
                </a:lnTo>
                <a:lnTo>
                  <a:pt x="148" y="152"/>
                </a:lnTo>
                <a:lnTo>
                  <a:pt x="149" y="152"/>
                </a:lnTo>
                <a:lnTo>
                  <a:pt x="149" y="149"/>
                </a:lnTo>
                <a:lnTo>
                  <a:pt x="151" y="149"/>
                </a:lnTo>
                <a:lnTo>
                  <a:pt x="151" y="146"/>
                </a:lnTo>
                <a:lnTo>
                  <a:pt x="151" y="145"/>
                </a:lnTo>
                <a:lnTo>
                  <a:pt x="149" y="145"/>
                </a:lnTo>
                <a:lnTo>
                  <a:pt x="149" y="144"/>
                </a:lnTo>
                <a:lnTo>
                  <a:pt x="149" y="143"/>
                </a:lnTo>
                <a:lnTo>
                  <a:pt x="148" y="143"/>
                </a:lnTo>
                <a:lnTo>
                  <a:pt x="146" y="143"/>
                </a:lnTo>
                <a:lnTo>
                  <a:pt x="145" y="143"/>
                </a:lnTo>
                <a:lnTo>
                  <a:pt x="144" y="143"/>
                </a:lnTo>
                <a:lnTo>
                  <a:pt x="143" y="143"/>
                </a:lnTo>
                <a:lnTo>
                  <a:pt x="143" y="137"/>
                </a:lnTo>
                <a:lnTo>
                  <a:pt x="144" y="137"/>
                </a:lnTo>
                <a:lnTo>
                  <a:pt x="145" y="137"/>
                </a:lnTo>
                <a:lnTo>
                  <a:pt x="146" y="137"/>
                </a:lnTo>
                <a:lnTo>
                  <a:pt x="147" y="137"/>
                </a:lnTo>
                <a:lnTo>
                  <a:pt x="148" y="137"/>
                </a:lnTo>
                <a:lnTo>
                  <a:pt x="149" y="137"/>
                </a:lnTo>
                <a:lnTo>
                  <a:pt x="149" y="136"/>
                </a:lnTo>
                <a:lnTo>
                  <a:pt x="149" y="135"/>
                </a:lnTo>
                <a:lnTo>
                  <a:pt x="151" y="135"/>
                </a:lnTo>
                <a:lnTo>
                  <a:pt x="151" y="134"/>
                </a:lnTo>
                <a:lnTo>
                  <a:pt x="149" y="134"/>
                </a:lnTo>
                <a:lnTo>
                  <a:pt x="149" y="133"/>
                </a:lnTo>
                <a:lnTo>
                  <a:pt x="149" y="132"/>
                </a:lnTo>
                <a:lnTo>
                  <a:pt x="148" y="132"/>
                </a:lnTo>
                <a:lnTo>
                  <a:pt x="147" y="132"/>
                </a:lnTo>
                <a:lnTo>
                  <a:pt x="146" y="132"/>
                </a:lnTo>
                <a:lnTo>
                  <a:pt x="145" y="132"/>
                </a:lnTo>
                <a:lnTo>
                  <a:pt x="145" y="133"/>
                </a:lnTo>
                <a:lnTo>
                  <a:pt x="145" y="134"/>
                </a:lnTo>
                <a:lnTo>
                  <a:pt x="145" y="135"/>
                </a:lnTo>
                <a:lnTo>
                  <a:pt x="143" y="135"/>
                </a:lnTo>
                <a:lnTo>
                  <a:pt x="143" y="134"/>
                </a:lnTo>
                <a:lnTo>
                  <a:pt x="143" y="133"/>
                </a:lnTo>
                <a:lnTo>
                  <a:pt x="140" y="133"/>
                </a:lnTo>
                <a:lnTo>
                  <a:pt x="140" y="132"/>
                </a:lnTo>
                <a:lnTo>
                  <a:pt x="140" y="131"/>
                </a:lnTo>
                <a:lnTo>
                  <a:pt x="140" y="129"/>
                </a:lnTo>
                <a:lnTo>
                  <a:pt x="143" y="129"/>
                </a:lnTo>
                <a:lnTo>
                  <a:pt x="144" y="129"/>
                </a:lnTo>
                <a:lnTo>
                  <a:pt x="146" y="129"/>
                </a:lnTo>
                <a:lnTo>
                  <a:pt x="146" y="131"/>
                </a:lnTo>
                <a:lnTo>
                  <a:pt x="147" y="131"/>
                </a:lnTo>
                <a:lnTo>
                  <a:pt x="147" y="132"/>
                </a:lnTo>
                <a:lnTo>
                  <a:pt x="148" y="132"/>
                </a:lnTo>
                <a:lnTo>
                  <a:pt x="148" y="131"/>
                </a:lnTo>
                <a:lnTo>
                  <a:pt x="149" y="131"/>
                </a:lnTo>
                <a:lnTo>
                  <a:pt x="149" y="129"/>
                </a:lnTo>
                <a:lnTo>
                  <a:pt x="151" y="129"/>
                </a:lnTo>
                <a:lnTo>
                  <a:pt x="151" y="128"/>
                </a:lnTo>
                <a:lnTo>
                  <a:pt x="149" y="128"/>
                </a:lnTo>
                <a:lnTo>
                  <a:pt x="149" y="127"/>
                </a:lnTo>
                <a:lnTo>
                  <a:pt x="148" y="127"/>
                </a:lnTo>
                <a:lnTo>
                  <a:pt x="148" y="124"/>
                </a:lnTo>
                <a:lnTo>
                  <a:pt x="148" y="123"/>
                </a:lnTo>
                <a:lnTo>
                  <a:pt x="148" y="121"/>
                </a:lnTo>
                <a:lnTo>
                  <a:pt x="147" y="121"/>
                </a:lnTo>
                <a:lnTo>
                  <a:pt x="146" y="121"/>
                </a:lnTo>
                <a:lnTo>
                  <a:pt x="145" y="121"/>
                </a:lnTo>
                <a:lnTo>
                  <a:pt x="144" y="121"/>
                </a:lnTo>
                <a:lnTo>
                  <a:pt x="143" y="121"/>
                </a:lnTo>
                <a:lnTo>
                  <a:pt x="141" y="121"/>
                </a:lnTo>
                <a:lnTo>
                  <a:pt x="140" y="121"/>
                </a:lnTo>
                <a:lnTo>
                  <a:pt x="140" y="120"/>
                </a:lnTo>
                <a:lnTo>
                  <a:pt x="140" y="119"/>
                </a:lnTo>
                <a:lnTo>
                  <a:pt x="140" y="118"/>
                </a:lnTo>
                <a:lnTo>
                  <a:pt x="140" y="117"/>
                </a:lnTo>
                <a:lnTo>
                  <a:pt x="140" y="116"/>
                </a:lnTo>
                <a:lnTo>
                  <a:pt x="137" y="116"/>
                </a:lnTo>
                <a:lnTo>
                  <a:pt x="135" y="116"/>
                </a:lnTo>
                <a:lnTo>
                  <a:pt x="135" y="117"/>
                </a:lnTo>
                <a:lnTo>
                  <a:pt x="135" y="118"/>
                </a:lnTo>
                <a:lnTo>
                  <a:pt x="135" y="119"/>
                </a:lnTo>
                <a:lnTo>
                  <a:pt x="135" y="120"/>
                </a:lnTo>
                <a:lnTo>
                  <a:pt x="135" y="121"/>
                </a:lnTo>
                <a:lnTo>
                  <a:pt x="134" y="121"/>
                </a:lnTo>
                <a:lnTo>
                  <a:pt x="132" y="121"/>
                </a:lnTo>
                <a:lnTo>
                  <a:pt x="131" y="121"/>
                </a:lnTo>
                <a:lnTo>
                  <a:pt x="130" y="121"/>
                </a:lnTo>
                <a:lnTo>
                  <a:pt x="129" y="121"/>
                </a:lnTo>
                <a:lnTo>
                  <a:pt x="128" y="121"/>
                </a:lnTo>
                <a:lnTo>
                  <a:pt x="127" y="121"/>
                </a:lnTo>
                <a:lnTo>
                  <a:pt x="126" y="121"/>
                </a:lnTo>
                <a:lnTo>
                  <a:pt x="125" y="121"/>
                </a:lnTo>
                <a:lnTo>
                  <a:pt x="125" y="120"/>
                </a:lnTo>
                <a:lnTo>
                  <a:pt x="123" y="120"/>
                </a:lnTo>
                <a:lnTo>
                  <a:pt x="123" y="119"/>
                </a:lnTo>
                <a:lnTo>
                  <a:pt x="123" y="118"/>
                </a:lnTo>
                <a:lnTo>
                  <a:pt x="123" y="117"/>
                </a:lnTo>
                <a:lnTo>
                  <a:pt x="123" y="116"/>
                </a:lnTo>
                <a:lnTo>
                  <a:pt x="123" y="115"/>
                </a:lnTo>
                <a:lnTo>
                  <a:pt x="123" y="114"/>
                </a:lnTo>
                <a:lnTo>
                  <a:pt x="122" y="114"/>
                </a:lnTo>
                <a:lnTo>
                  <a:pt x="122" y="115"/>
                </a:lnTo>
                <a:lnTo>
                  <a:pt x="121" y="115"/>
                </a:lnTo>
                <a:lnTo>
                  <a:pt x="121" y="114"/>
                </a:lnTo>
                <a:lnTo>
                  <a:pt x="119" y="114"/>
                </a:lnTo>
                <a:lnTo>
                  <a:pt x="119" y="112"/>
                </a:lnTo>
                <a:lnTo>
                  <a:pt x="119" y="111"/>
                </a:lnTo>
                <a:lnTo>
                  <a:pt x="118" y="111"/>
                </a:lnTo>
                <a:lnTo>
                  <a:pt x="117" y="111"/>
                </a:lnTo>
                <a:lnTo>
                  <a:pt x="115" y="111"/>
                </a:lnTo>
                <a:lnTo>
                  <a:pt x="114" y="111"/>
                </a:lnTo>
                <a:lnTo>
                  <a:pt x="113" y="111"/>
                </a:lnTo>
                <a:lnTo>
                  <a:pt x="113" y="112"/>
                </a:lnTo>
                <a:lnTo>
                  <a:pt x="113" y="114"/>
                </a:lnTo>
                <a:lnTo>
                  <a:pt x="113" y="115"/>
                </a:lnTo>
                <a:lnTo>
                  <a:pt x="113" y="116"/>
                </a:lnTo>
                <a:lnTo>
                  <a:pt x="113" y="121"/>
                </a:lnTo>
                <a:lnTo>
                  <a:pt x="113" y="123"/>
                </a:lnTo>
                <a:lnTo>
                  <a:pt x="119" y="123"/>
                </a:lnTo>
                <a:lnTo>
                  <a:pt x="119" y="124"/>
                </a:lnTo>
                <a:lnTo>
                  <a:pt x="119" y="125"/>
                </a:lnTo>
                <a:lnTo>
                  <a:pt x="119" y="126"/>
                </a:lnTo>
                <a:lnTo>
                  <a:pt x="119" y="127"/>
                </a:lnTo>
                <a:lnTo>
                  <a:pt x="119" y="128"/>
                </a:lnTo>
                <a:lnTo>
                  <a:pt x="119" y="129"/>
                </a:lnTo>
                <a:lnTo>
                  <a:pt x="122" y="129"/>
                </a:lnTo>
                <a:lnTo>
                  <a:pt x="122" y="131"/>
                </a:lnTo>
                <a:lnTo>
                  <a:pt x="123" y="131"/>
                </a:lnTo>
                <a:lnTo>
                  <a:pt x="123" y="129"/>
                </a:lnTo>
                <a:lnTo>
                  <a:pt x="125" y="129"/>
                </a:lnTo>
                <a:lnTo>
                  <a:pt x="125" y="128"/>
                </a:lnTo>
                <a:lnTo>
                  <a:pt x="126" y="128"/>
                </a:lnTo>
                <a:lnTo>
                  <a:pt x="126" y="127"/>
                </a:lnTo>
                <a:lnTo>
                  <a:pt x="127" y="127"/>
                </a:lnTo>
                <a:lnTo>
                  <a:pt x="127" y="126"/>
                </a:lnTo>
                <a:lnTo>
                  <a:pt x="129" y="126"/>
                </a:lnTo>
                <a:lnTo>
                  <a:pt x="129" y="127"/>
                </a:lnTo>
                <a:lnTo>
                  <a:pt x="129" y="128"/>
                </a:lnTo>
                <a:lnTo>
                  <a:pt x="129" y="129"/>
                </a:lnTo>
                <a:lnTo>
                  <a:pt x="129" y="131"/>
                </a:lnTo>
                <a:lnTo>
                  <a:pt x="131" y="131"/>
                </a:lnTo>
                <a:lnTo>
                  <a:pt x="131" y="132"/>
                </a:lnTo>
                <a:lnTo>
                  <a:pt x="131" y="133"/>
                </a:lnTo>
                <a:lnTo>
                  <a:pt x="132" y="133"/>
                </a:lnTo>
                <a:lnTo>
                  <a:pt x="132" y="134"/>
                </a:lnTo>
                <a:lnTo>
                  <a:pt x="132" y="135"/>
                </a:lnTo>
                <a:lnTo>
                  <a:pt x="132" y="136"/>
                </a:lnTo>
                <a:lnTo>
                  <a:pt x="132" y="137"/>
                </a:lnTo>
                <a:lnTo>
                  <a:pt x="132" y="139"/>
                </a:lnTo>
                <a:lnTo>
                  <a:pt x="132" y="140"/>
                </a:lnTo>
                <a:lnTo>
                  <a:pt x="132" y="141"/>
                </a:lnTo>
                <a:lnTo>
                  <a:pt x="132" y="143"/>
                </a:lnTo>
                <a:lnTo>
                  <a:pt x="131" y="143"/>
                </a:lnTo>
                <a:lnTo>
                  <a:pt x="130" y="143"/>
                </a:lnTo>
                <a:lnTo>
                  <a:pt x="129" y="143"/>
                </a:lnTo>
                <a:lnTo>
                  <a:pt x="129" y="144"/>
                </a:lnTo>
                <a:lnTo>
                  <a:pt x="130" y="144"/>
                </a:lnTo>
                <a:lnTo>
                  <a:pt x="129" y="144"/>
                </a:lnTo>
                <a:lnTo>
                  <a:pt x="129" y="145"/>
                </a:lnTo>
                <a:lnTo>
                  <a:pt x="129" y="146"/>
                </a:lnTo>
                <a:lnTo>
                  <a:pt x="129" y="148"/>
                </a:lnTo>
                <a:lnTo>
                  <a:pt x="129" y="149"/>
                </a:lnTo>
                <a:lnTo>
                  <a:pt x="130" y="149"/>
                </a:lnTo>
                <a:lnTo>
                  <a:pt x="131" y="149"/>
                </a:lnTo>
                <a:lnTo>
                  <a:pt x="132" y="149"/>
                </a:lnTo>
                <a:lnTo>
                  <a:pt x="134" y="149"/>
                </a:lnTo>
                <a:lnTo>
                  <a:pt x="134" y="152"/>
                </a:lnTo>
                <a:lnTo>
                  <a:pt x="135" y="152"/>
                </a:lnTo>
                <a:lnTo>
                  <a:pt x="135" y="153"/>
                </a:lnTo>
                <a:lnTo>
                  <a:pt x="136" y="153"/>
                </a:lnTo>
                <a:lnTo>
                  <a:pt x="138" y="153"/>
                </a:lnTo>
                <a:lnTo>
                  <a:pt x="140" y="153"/>
                </a:lnTo>
                <a:lnTo>
                  <a:pt x="140" y="152"/>
                </a:lnTo>
                <a:lnTo>
                  <a:pt x="140" y="151"/>
                </a:lnTo>
                <a:lnTo>
                  <a:pt x="140" y="150"/>
                </a:lnTo>
                <a:lnTo>
                  <a:pt x="140" y="149"/>
                </a:lnTo>
                <a:lnTo>
                  <a:pt x="141" y="149"/>
                </a:lnTo>
                <a:lnTo>
                  <a:pt x="143" y="149"/>
                </a:lnTo>
                <a:lnTo>
                  <a:pt x="143" y="150"/>
                </a:lnTo>
                <a:lnTo>
                  <a:pt x="143" y="151"/>
                </a:lnTo>
                <a:lnTo>
                  <a:pt x="143" y="152"/>
                </a:lnTo>
                <a:lnTo>
                  <a:pt x="144" y="152"/>
                </a:lnTo>
                <a:lnTo>
                  <a:pt x="144" y="153"/>
                </a:lnTo>
                <a:lnTo>
                  <a:pt x="146" y="153"/>
                </a:lnTo>
                <a:close/>
                <a:moveTo>
                  <a:pt x="122" y="152"/>
                </a:moveTo>
                <a:lnTo>
                  <a:pt x="123" y="152"/>
                </a:lnTo>
                <a:lnTo>
                  <a:pt x="123" y="151"/>
                </a:lnTo>
                <a:lnTo>
                  <a:pt x="123" y="150"/>
                </a:lnTo>
                <a:lnTo>
                  <a:pt x="123" y="149"/>
                </a:lnTo>
                <a:lnTo>
                  <a:pt x="123" y="148"/>
                </a:lnTo>
                <a:lnTo>
                  <a:pt x="123" y="146"/>
                </a:lnTo>
                <a:lnTo>
                  <a:pt x="123" y="145"/>
                </a:lnTo>
                <a:lnTo>
                  <a:pt x="123" y="144"/>
                </a:lnTo>
                <a:lnTo>
                  <a:pt x="123" y="143"/>
                </a:lnTo>
                <a:lnTo>
                  <a:pt x="123" y="142"/>
                </a:lnTo>
                <a:lnTo>
                  <a:pt x="123" y="140"/>
                </a:lnTo>
                <a:lnTo>
                  <a:pt x="123" y="139"/>
                </a:lnTo>
                <a:lnTo>
                  <a:pt x="123" y="137"/>
                </a:lnTo>
                <a:lnTo>
                  <a:pt x="122" y="137"/>
                </a:lnTo>
                <a:lnTo>
                  <a:pt x="121" y="137"/>
                </a:lnTo>
                <a:lnTo>
                  <a:pt x="121" y="136"/>
                </a:lnTo>
                <a:lnTo>
                  <a:pt x="121" y="135"/>
                </a:lnTo>
                <a:lnTo>
                  <a:pt x="121" y="134"/>
                </a:lnTo>
                <a:lnTo>
                  <a:pt x="119" y="134"/>
                </a:lnTo>
                <a:lnTo>
                  <a:pt x="118" y="134"/>
                </a:lnTo>
                <a:lnTo>
                  <a:pt x="118" y="133"/>
                </a:lnTo>
                <a:lnTo>
                  <a:pt x="118" y="132"/>
                </a:lnTo>
                <a:lnTo>
                  <a:pt x="119" y="128"/>
                </a:lnTo>
                <a:lnTo>
                  <a:pt x="118" y="127"/>
                </a:lnTo>
                <a:lnTo>
                  <a:pt x="118" y="126"/>
                </a:lnTo>
                <a:lnTo>
                  <a:pt x="117" y="126"/>
                </a:lnTo>
                <a:lnTo>
                  <a:pt x="113" y="126"/>
                </a:lnTo>
                <a:lnTo>
                  <a:pt x="113" y="127"/>
                </a:lnTo>
                <a:lnTo>
                  <a:pt x="111" y="127"/>
                </a:lnTo>
                <a:lnTo>
                  <a:pt x="111" y="128"/>
                </a:lnTo>
                <a:lnTo>
                  <a:pt x="111" y="129"/>
                </a:lnTo>
                <a:lnTo>
                  <a:pt x="111" y="131"/>
                </a:lnTo>
                <a:lnTo>
                  <a:pt x="111" y="132"/>
                </a:lnTo>
                <a:lnTo>
                  <a:pt x="111" y="133"/>
                </a:lnTo>
                <a:lnTo>
                  <a:pt x="111" y="134"/>
                </a:lnTo>
                <a:lnTo>
                  <a:pt x="111" y="135"/>
                </a:lnTo>
                <a:lnTo>
                  <a:pt x="111" y="136"/>
                </a:lnTo>
                <a:lnTo>
                  <a:pt x="112" y="136"/>
                </a:lnTo>
                <a:lnTo>
                  <a:pt x="112" y="137"/>
                </a:lnTo>
                <a:lnTo>
                  <a:pt x="113" y="137"/>
                </a:lnTo>
                <a:lnTo>
                  <a:pt x="114" y="137"/>
                </a:lnTo>
                <a:lnTo>
                  <a:pt x="115" y="137"/>
                </a:lnTo>
                <a:lnTo>
                  <a:pt x="117" y="137"/>
                </a:lnTo>
                <a:lnTo>
                  <a:pt x="118" y="137"/>
                </a:lnTo>
                <a:lnTo>
                  <a:pt x="118" y="141"/>
                </a:lnTo>
                <a:lnTo>
                  <a:pt x="119" y="141"/>
                </a:lnTo>
                <a:lnTo>
                  <a:pt x="119" y="142"/>
                </a:lnTo>
                <a:lnTo>
                  <a:pt x="119" y="143"/>
                </a:lnTo>
                <a:lnTo>
                  <a:pt x="119" y="144"/>
                </a:lnTo>
                <a:lnTo>
                  <a:pt x="117" y="144"/>
                </a:lnTo>
                <a:lnTo>
                  <a:pt x="118" y="143"/>
                </a:lnTo>
                <a:lnTo>
                  <a:pt x="117" y="143"/>
                </a:lnTo>
                <a:lnTo>
                  <a:pt x="115" y="143"/>
                </a:lnTo>
                <a:lnTo>
                  <a:pt x="114" y="143"/>
                </a:lnTo>
                <a:lnTo>
                  <a:pt x="113" y="143"/>
                </a:lnTo>
                <a:lnTo>
                  <a:pt x="112" y="143"/>
                </a:lnTo>
                <a:lnTo>
                  <a:pt x="111" y="143"/>
                </a:lnTo>
                <a:lnTo>
                  <a:pt x="110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4"/>
                </a:lnTo>
                <a:lnTo>
                  <a:pt x="108" y="145"/>
                </a:lnTo>
                <a:lnTo>
                  <a:pt x="108" y="146"/>
                </a:lnTo>
                <a:lnTo>
                  <a:pt x="108" y="148"/>
                </a:lnTo>
                <a:lnTo>
                  <a:pt x="108" y="149"/>
                </a:lnTo>
                <a:lnTo>
                  <a:pt x="108" y="150"/>
                </a:lnTo>
                <a:lnTo>
                  <a:pt x="109" y="150"/>
                </a:lnTo>
                <a:lnTo>
                  <a:pt x="111" y="150"/>
                </a:lnTo>
                <a:lnTo>
                  <a:pt x="111" y="152"/>
                </a:lnTo>
                <a:lnTo>
                  <a:pt x="112" y="152"/>
                </a:lnTo>
                <a:lnTo>
                  <a:pt x="113" y="152"/>
                </a:lnTo>
                <a:lnTo>
                  <a:pt x="113" y="151"/>
                </a:lnTo>
                <a:lnTo>
                  <a:pt x="118" y="151"/>
                </a:lnTo>
                <a:lnTo>
                  <a:pt x="119" y="151"/>
                </a:lnTo>
                <a:lnTo>
                  <a:pt x="120" y="151"/>
                </a:lnTo>
                <a:lnTo>
                  <a:pt x="121" y="152"/>
                </a:lnTo>
                <a:lnTo>
                  <a:pt x="122" y="152"/>
                </a:lnTo>
                <a:close/>
                <a:moveTo>
                  <a:pt x="153" y="121"/>
                </a:moveTo>
                <a:lnTo>
                  <a:pt x="154" y="121"/>
                </a:lnTo>
                <a:lnTo>
                  <a:pt x="154" y="119"/>
                </a:lnTo>
                <a:lnTo>
                  <a:pt x="156" y="119"/>
                </a:lnTo>
                <a:lnTo>
                  <a:pt x="157" y="118"/>
                </a:lnTo>
                <a:lnTo>
                  <a:pt x="158" y="118"/>
                </a:lnTo>
                <a:lnTo>
                  <a:pt x="160" y="118"/>
                </a:lnTo>
                <a:lnTo>
                  <a:pt x="158" y="118"/>
                </a:lnTo>
                <a:lnTo>
                  <a:pt x="158" y="117"/>
                </a:lnTo>
                <a:lnTo>
                  <a:pt x="158" y="116"/>
                </a:lnTo>
                <a:lnTo>
                  <a:pt x="157" y="116"/>
                </a:lnTo>
                <a:lnTo>
                  <a:pt x="156" y="116"/>
                </a:lnTo>
                <a:lnTo>
                  <a:pt x="156" y="114"/>
                </a:lnTo>
                <a:lnTo>
                  <a:pt x="155" y="115"/>
                </a:lnTo>
                <a:lnTo>
                  <a:pt x="153" y="115"/>
                </a:lnTo>
                <a:lnTo>
                  <a:pt x="152" y="115"/>
                </a:lnTo>
                <a:lnTo>
                  <a:pt x="151" y="115"/>
                </a:lnTo>
                <a:lnTo>
                  <a:pt x="151" y="116"/>
                </a:lnTo>
                <a:lnTo>
                  <a:pt x="151" y="117"/>
                </a:lnTo>
                <a:lnTo>
                  <a:pt x="151" y="118"/>
                </a:lnTo>
                <a:lnTo>
                  <a:pt x="151" y="119"/>
                </a:lnTo>
                <a:lnTo>
                  <a:pt x="151" y="120"/>
                </a:lnTo>
                <a:lnTo>
                  <a:pt x="151" y="121"/>
                </a:lnTo>
                <a:lnTo>
                  <a:pt x="152" y="121"/>
                </a:lnTo>
                <a:lnTo>
                  <a:pt x="153" y="121"/>
                </a:lnTo>
                <a:close/>
                <a:moveTo>
                  <a:pt x="233" y="100"/>
                </a:moveTo>
                <a:lnTo>
                  <a:pt x="233" y="101"/>
                </a:lnTo>
                <a:lnTo>
                  <a:pt x="233" y="102"/>
                </a:lnTo>
                <a:lnTo>
                  <a:pt x="233" y="103"/>
                </a:lnTo>
                <a:lnTo>
                  <a:pt x="233" y="104"/>
                </a:lnTo>
                <a:lnTo>
                  <a:pt x="235" y="104"/>
                </a:lnTo>
                <a:lnTo>
                  <a:pt x="239" y="104"/>
                </a:lnTo>
                <a:lnTo>
                  <a:pt x="240" y="104"/>
                </a:lnTo>
                <a:lnTo>
                  <a:pt x="241" y="104"/>
                </a:lnTo>
                <a:lnTo>
                  <a:pt x="241" y="100"/>
                </a:lnTo>
                <a:lnTo>
                  <a:pt x="240" y="100"/>
                </a:lnTo>
                <a:lnTo>
                  <a:pt x="237" y="100"/>
                </a:lnTo>
                <a:lnTo>
                  <a:pt x="233" y="100"/>
                </a:lnTo>
                <a:close/>
                <a:moveTo>
                  <a:pt x="114" y="106"/>
                </a:moveTo>
                <a:lnTo>
                  <a:pt x="113" y="106"/>
                </a:lnTo>
                <a:lnTo>
                  <a:pt x="112" y="106"/>
                </a:lnTo>
                <a:lnTo>
                  <a:pt x="111" y="106"/>
                </a:lnTo>
                <a:lnTo>
                  <a:pt x="110" y="106"/>
                </a:lnTo>
                <a:lnTo>
                  <a:pt x="109" y="106"/>
                </a:lnTo>
                <a:lnTo>
                  <a:pt x="105" y="106"/>
                </a:lnTo>
                <a:lnTo>
                  <a:pt x="104" y="106"/>
                </a:lnTo>
                <a:lnTo>
                  <a:pt x="104" y="107"/>
                </a:lnTo>
                <a:lnTo>
                  <a:pt x="104" y="108"/>
                </a:lnTo>
                <a:lnTo>
                  <a:pt x="106" y="108"/>
                </a:lnTo>
                <a:lnTo>
                  <a:pt x="106" y="110"/>
                </a:lnTo>
                <a:lnTo>
                  <a:pt x="108" y="110"/>
                </a:lnTo>
                <a:lnTo>
                  <a:pt x="109" y="110"/>
                </a:lnTo>
                <a:lnTo>
                  <a:pt x="110" y="110"/>
                </a:lnTo>
                <a:lnTo>
                  <a:pt x="111" y="110"/>
                </a:lnTo>
                <a:lnTo>
                  <a:pt x="111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8"/>
                </a:lnTo>
                <a:lnTo>
                  <a:pt x="115" y="108"/>
                </a:lnTo>
                <a:lnTo>
                  <a:pt x="117" y="108"/>
                </a:lnTo>
                <a:lnTo>
                  <a:pt x="119" y="108"/>
                </a:lnTo>
                <a:lnTo>
                  <a:pt x="119" y="107"/>
                </a:lnTo>
                <a:lnTo>
                  <a:pt x="119" y="106"/>
                </a:lnTo>
                <a:lnTo>
                  <a:pt x="118" y="106"/>
                </a:lnTo>
                <a:lnTo>
                  <a:pt x="117" y="106"/>
                </a:lnTo>
                <a:lnTo>
                  <a:pt x="115" y="106"/>
                </a:lnTo>
                <a:lnTo>
                  <a:pt x="114" y="106"/>
                </a:lnTo>
                <a:close/>
                <a:moveTo>
                  <a:pt x="137" y="99"/>
                </a:moveTo>
                <a:lnTo>
                  <a:pt x="137" y="100"/>
                </a:lnTo>
                <a:lnTo>
                  <a:pt x="138" y="99"/>
                </a:lnTo>
                <a:lnTo>
                  <a:pt x="140" y="96"/>
                </a:lnTo>
                <a:lnTo>
                  <a:pt x="143" y="95"/>
                </a:lnTo>
                <a:lnTo>
                  <a:pt x="144" y="94"/>
                </a:lnTo>
                <a:lnTo>
                  <a:pt x="145" y="93"/>
                </a:lnTo>
                <a:lnTo>
                  <a:pt x="145" y="92"/>
                </a:lnTo>
                <a:lnTo>
                  <a:pt x="144" y="93"/>
                </a:lnTo>
                <a:lnTo>
                  <a:pt x="143" y="93"/>
                </a:lnTo>
                <a:lnTo>
                  <a:pt x="141" y="93"/>
                </a:lnTo>
                <a:lnTo>
                  <a:pt x="138" y="95"/>
                </a:lnTo>
                <a:lnTo>
                  <a:pt x="137" y="95"/>
                </a:lnTo>
                <a:lnTo>
                  <a:pt x="137" y="99"/>
                </a:lnTo>
                <a:close/>
                <a:moveTo>
                  <a:pt x="104" y="104"/>
                </a:moveTo>
                <a:lnTo>
                  <a:pt x="104" y="102"/>
                </a:lnTo>
                <a:lnTo>
                  <a:pt x="104" y="101"/>
                </a:lnTo>
                <a:lnTo>
                  <a:pt x="104" y="100"/>
                </a:lnTo>
                <a:lnTo>
                  <a:pt x="104" y="99"/>
                </a:lnTo>
                <a:lnTo>
                  <a:pt x="104" y="96"/>
                </a:lnTo>
                <a:lnTo>
                  <a:pt x="104" y="95"/>
                </a:lnTo>
                <a:lnTo>
                  <a:pt x="103" y="95"/>
                </a:lnTo>
                <a:lnTo>
                  <a:pt x="102" y="95"/>
                </a:lnTo>
                <a:lnTo>
                  <a:pt x="101" y="94"/>
                </a:lnTo>
                <a:lnTo>
                  <a:pt x="100" y="93"/>
                </a:lnTo>
                <a:lnTo>
                  <a:pt x="100" y="94"/>
                </a:lnTo>
                <a:lnTo>
                  <a:pt x="100" y="95"/>
                </a:lnTo>
                <a:lnTo>
                  <a:pt x="100" y="96"/>
                </a:lnTo>
                <a:lnTo>
                  <a:pt x="99" y="98"/>
                </a:lnTo>
                <a:lnTo>
                  <a:pt x="99" y="99"/>
                </a:lnTo>
                <a:lnTo>
                  <a:pt x="99" y="100"/>
                </a:lnTo>
                <a:lnTo>
                  <a:pt x="97" y="101"/>
                </a:lnTo>
                <a:lnTo>
                  <a:pt x="95" y="101"/>
                </a:lnTo>
                <a:lnTo>
                  <a:pt x="95" y="100"/>
                </a:lnTo>
                <a:lnTo>
                  <a:pt x="95" y="99"/>
                </a:lnTo>
                <a:lnTo>
                  <a:pt x="95" y="96"/>
                </a:lnTo>
                <a:lnTo>
                  <a:pt x="96" y="96"/>
                </a:lnTo>
                <a:lnTo>
                  <a:pt x="96" y="98"/>
                </a:lnTo>
                <a:lnTo>
                  <a:pt x="97" y="98"/>
                </a:lnTo>
                <a:lnTo>
                  <a:pt x="99" y="96"/>
                </a:lnTo>
                <a:lnTo>
                  <a:pt x="96" y="96"/>
                </a:lnTo>
                <a:lnTo>
                  <a:pt x="96" y="95"/>
                </a:lnTo>
                <a:lnTo>
                  <a:pt x="95" y="95"/>
                </a:lnTo>
                <a:lnTo>
                  <a:pt x="96" y="94"/>
                </a:lnTo>
                <a:lnTo>
                  <a:pt x="96" y="93"/>
                </a:lnTo>
                <a:lnTo>
                  <a:pt x="96" y="92"/>
                </a:lnTo>
                <a:lnTo>
                  <a:pt x="95" y="93"/>
                </a:lnTo>
                <a:lnTo>
                  <a:pt x="94" y="94"/>
                </a:lnTo>
                <a:lnTo>
                  <a:pt x="94" y="95"/>
                </a:lnTo>
                <a:lnTo>
                  <a:pt x="93" y="95"/>
                </a:lnTo>
                <a:lnTo>
                  <a:pt x="94" y="95"/>
                </a:lnTo>
                <a:lnTo>
                  <a:pt x="93" y="95"/>
                </a:lnTo>
                <a:lnTo>
                  <a:pt x="94" y="95"/>
                </a:lnTo>
                <a:lnTo>
                  <a:pt x="94" y="96"/>
                </a:lnTo>
                <a:lnTo>
                  <a:pt x="93" y="95"/>
                </a:lnTo>
                <a:lnTo>
                  <a:pt x="92" y="96"/>
                </a:lnTo>
                <a:lnTo>
                  <a:pt x="91" y="96"/>
                </a:lnTo>
                <a:lnTo>
                  <a:pt x="89" y="98"/>
                </a:lnTo>
                <a:lnTo>
                  <a:pt x="87" y="100"/>
                </a:lnTo>
                <a:lnTo>
                  <a:pt x="86" y="100"/>
                </a:lnTo>
                <a:lnTo>
                  <a:pt x="89" y="100"/>
                </a:lnTo>
                <a:lnTo>
                  <a:pt x="91" y="100"/>
                </a:lnTo>
                <a:lnTo>
                  <a:pt x="91" y="103"/>
                </a:lnTo>
                <a:lnTo>
                  <a:pt x="93" y="103"/>
                </a:lnTo>
                <a:lnTo>
                  <a:pt x="93" y="104"/>
                </a:lnTo>
                <a:lnTo>
                  <a:pt x="99" y="104"/>
                </a:lnTo>
                <a:lnTo>
                  <a:pt x="101" y="104"/>
                </a:lnTo>
                <a:lnTo>
                  <a:pt x="104" y="104"/>
                </a:lnTo>
                <a:close/>
                <a:moveTo>
                  <a:pt x="83" y="103"/>
                </a:moveTo>
                <a:lnTo>
                  <a:pt x="83" y="102"/>
                </a:lnTo>
                <a:lnTo>
                  <a:pt x="79" y="102"/>
                </a:lnTo>
                <a:lnTo>
                  <a:pt x="78" y="102"/>
                </a:lnTo>
                <a:lnTo>
                  <a:pt x="76" y="102"/>
                </a:lnTo>
                <a:lnTo>
                  <a:pt x="75" y="101"/>
                </a:lnTo>
                <a:lnTo>
                  <a:pt x="74" y="101"/>
                </a:lnTo>
                <a:lnTo>
                  <a:pt x="74" y="100"/>
                </a:lnTo>
                <a:lnTo>
                  <a:pt x="73" y="100"/>
                </a:lnTo>
                <a:lnTo>
                  <a:pt x="71" y="100"/>
                </a:lnTo>
                <a:lnTo>
                  <a:pt x="71" y="101"/>
                </a:lnTo>
                <a:lnTo>
                  <a:pt x="71" y="102"/>
                </a:lnTo>
                <a:lnTo>
                  <a:pt x="75" y="102"/>
                </a:lnTo>
                <a:lnTo>
                  <a:pt x="76" y="103"/>
                </a:lnTo>
                <a:lnTo>
                  <a:pt x="77" y="104"/>
                </a:lnTo>
                <a:lnTo>
                  <a:pt x="78" y="106"/>
                </a:lnTo>
                <a:lnTo>
                  <a:pt x="79" y="107"/>
                </a:lnTo>
                <a:lnTo>
                  <a:pt x="80" y="108"/>
                </a:lnTo>
                <a:lnTo>
                  <a:pt x="82" y="108"/>
                </a:lnTo>
                <a:lnTo>
                  <a:pt x="82" y="109"/>
                </a:lnTo>
                <a:lnTo>
                  <a:pt x="83" y="109"/>
                </a:lnTo>
                <a:lnTo>
                  <a:pt x="83" y="107"/>
                </a:lnTo>
                <a:lnTo>
                  <a:pt x="83" y="103"/>
                </a:lnTo>
                <a:close/>
                <a:moveTo>
                  <a:pt x="73" y="103"/>
                </a:moveTo>
                <a:lnTo>
                  <a:pt x="71" y="102"/>
                </a:lnTo>
                <a:lnTo>
                  <a:pt x="71" y="103"/>
                </a:lnTo>
                <a:lnTo>
                  <a:pt x="71" y="104"/>
                </a:lnTo>
                <a:lnTo>
                  <a:pt x="71" y="106"/>
                </a:lnTo>
                <a:lnTo>
                  <a:pt x="71" y="107"/>
                </a:lnTo>
                <a:lnTo>
                  <a:pt x="71" y="108"/>
                </a:lnTo>
                <a:lnTo>
                  <a:pt x="71" y="109"/>
                </a:lnTo>
                <a:lnTo>
                  <a:pt x="75" y="109"/>
                </a:lnTo>
                <a:lnTo>
                  <a:pt x="76" y="109"/>
                </a:lnTo>
                <a:lnTo>
                  <a:pt x="76" y="108"/>
                </a:lnTo>
                <a:lnTo>
                  <a:pt x="77" y="108"/>
                </a:lnTo>
                <a:lnTo>
                  <a:pt x="77" y="107"/>
                </a:lnTo>
                <a:lnTo>
                  <a:pt x="76" y="107"/>
                </a:lnTo>
                <a:lnTo>
                  <a:pt x="76" y="106"/>
                </a:lnTo>
                <a:lnTo>
                  <a:pt x="75" y="106"/>
                </a:lnTo>
                <a:lnTo>
                  <a:pt x="75" y="104"/>
                </a:lnTo>
                <a:lnTo>
                  <a:pt x="74" y="104"/>
                </a:lnTo>
                <a:lnTo>
                  <a:pt x="73" y="103"/>
                </a:lnTo>
                <a:close/>
                <a:moveTo>
                  <a:pt x="203" y="45"/>
                </a:moveTo>
                <a:lnTo>
                  <a:pt x="201" y="45"/>
                </a:lnTo>
                <a:lnTo>
                  <a:pt x="201" y="47"/>
                </a:lnTo>
                <a:lnTo>
                  <a:pt x="201" y="50"/>
                </a:lnTo>
                <a:lnTo>
                  <a:pt x="201" y="51"/>
                </a:lnTo>
                <a:lnTo>
                  <a:pt x="203" y="51"/>
                </a:lnTo>
                <a:lnTo>
                  <a:pt x="204" y="51"/>
                </a:lnTo>
                <a:lnTo>
                  <a:pt x="205" y="51"/>
                </a:lnTo>
                <a:lnTo>
                  <a:pt x="206" y="51"/>
                </a:lnTo>
                <a:lnTo>
                  <a:pt x="207" y="51"/>
                </a:lnTo>
                <a:lnTo>
                  <a:pt x="208" y="51"/>
                </a:lnTo>
                <a:lnTo>
                  <a:pt x="209" y="51"/>
                </a:lnTo>
                <a:lnTo>
                  <a:pt x="210" y="51"/>
                </a:lnTo>
                <a:lnTo>
                  <a:pt x="212" y="51"/>
                </a:lnTo>
                <a:lnTo>
                  <a:pt x="212" y="50"/>
                </a:lnTo>
                <a:lnTo>
                  <a:pt x="212" y="49"/>
                </a:lnTo>
                <a:lnTo>
                  <a:pt x="212" y="48"/>
                </a:lnTo>
                <a:lnTo>
                  <a:pt x="212" y="47"/>
                </a:lnTo>
                <a:lnTo>
                  <a:pt x="212" y="45"/>
                </a:lnTo>
                <a:lnTo>
                  <a:pt x="210" y="45"/>
                </a:lnTo>
                <a:lnTo>
                  <a:pt x="206" y="45"/>
                </a:lnTo>
                <a:lnTo>
                  <a:pt x="205" y="45"/>
                </a:lnTo>
                <a:lnTo>
                  <a:pt x="204" y="45"/>
                </a:lnTo>
                <a:lnTo>
                  <a:pt x="203" y="45"/>
                </a:lnTo>
                <a:close/>
                <a:moveTo>
                  <a:pt x="247" y="280"/>
                </a:moveTo>
                <a:lnTo>
                  <a:pt x="247" y="282"/>
                </a:lnTo>
                <a:lnTo>
                  <a:pt x="247" y="283"/>
                </a:lnTo>
                <a:lnTo>
                  <a:pt x="246" y="283"/>
                </a:lnTo>
                <a:lnTo>
                  <a:pt x="242" y="283"/>
                </a:lnTo>
                <a:lnTo>
                  <a:pt x="241" y="283"/>
                </a:lnTo>
                <a:lnTo>
                  <a:pt x="241" y="287"/>
                </a:lnTo>
                <a:lnTo>
                  <a:pt x="241" y="288"/>
                </a:lnTo>
                <a:lnTo>
                  <a:pt x="247" y="288"/>
                </a:lnTo>
                <a:lnTo>
                  <a:pt x="252" y="288"/>
                </a:lnTo>
                <a:lnTo>
                  <a:pt x="252" y="283"/>
                </a:lnTo>
                <a:lnTo>
                  <a:pt x="253" y="283"/>
                </a:lnTo>
                <a:lnTo>
                  <a:pt x="253" y="278"/>
                </a:lnTo>
                <a:lnTo>
                  <a:pt x="250" y="278"/>
                </a:lnTo>
                <a:lnTo>
                  <a:pt x="247" y="278"/>
                </a:lnTo>
                <a:lnTo>
                  <a:pt x="247" y="279"/>
                </a:lnTo>
                <a:lnTo>
                  <a:pt x="247" y="280"/>
                </a:lnTo>
                <a:close/>
              </a:path>
            </a:pathLst>
          </a:cu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1473" name="Freeform 371">
            <a:extLst>
              <a:ext uri="{FF2B5EF4-FFF2-40B4-BE49-F238E27FC236}">
                <a16:creationId xmlns:a16="http://schemas.microsoft.com/office/drawing/2014/main" id="{090E01B5-46A9-A563-9E30-0C995C70EA08}"/>
              </a:ext>
            </a:extLst>
          </p:cNvPr>
          <p:cNvSpPr>
            <a:spLocks noEditPoints="1"/>
          </p:cNvSpPr>
          <p:nvPr/>
        </p:nvSpPr>
        <p:spPr bwMode="auto">
          <a:xfrm>
            <a:off x="5076602" y="3130331"/>
            <a:ext cx="101600" cy="239713"/>
          </a:xfrm>
          <a:custGeom>
            <a:avLst/>
            <a:gdLst>
              <a:gd name="T0" fmla="*/ 33 w 64"/>
              <a:gd name="T1" fmla="*/ 97 h 151"/>
              <a:gd name="T2" fmla="*/ 35 w 64"/>
              <a:gd name="T3" fmla="*/ 100 h 151"/>
              <a:gd name="T4" fmla="*/ 40 w 64"/>
              <a:gd name="T5" fmla="*/ 97 h 151"/>
              <a:gd name="T6" fmla="*/ 47 w 64"/>
              <a:gd name="T7" fmla="*/ 99 h 151"/>
              <a:gd name="T8" fmla="*/ 47 w 64"/>
              <a:gd name="T9" fmla="*/ 104 h 151"/>
              <a:gd name="T10" fmla="*/ 58 w 64"/>
              <a:gd name="T11" fmla="*/ 108 h 151"/>
              <a:gd name="T12" fmla="*/ 58 w 64"/>
              <a:gd name="T13" fmla="*/ 117 h 151"/>
              <a:gd name="T14" fmla="*/ 47 w 64"/>
              <a:gd name="T15" fmla="*/ 113 h 151"/>
              <a:gd name="T16" fmla="*/ 52 w 64"/>
              <a:gd name="T17" fmla="*/ 120 h 151"/>
              <a:gd name="T18" fmla="*/ 58 w 64"/>
              <a:gd name="T19" fmla="*/ 124 h 151"/>
              <a:gd name="T20" fmla="*/ 62 w 64"/>
              <a:gd name="T21" fmla="*/ 129 h 151"/>
              <a:gd name="T22" fmla="*/ 60 w 64"/>
              <a:gd name="T23" fmla="*/ 131 h 151"/>
              <a:gd name="T24" fmla="*/ 59 w 64"/>
              <a:gd name="T25" fmla="*/ 136 h 151"/>
              <a:gd name="T26" fmla="*/ 57 w 64"/>
              <a:gd name="T27" fmla="*/ 138 h 151"/>
              <a:gd name="T28" fmla="*/ 56 w 64"/>
              <a:gd name="T29" fmla="*/ 141 h 151"/>
              <a:gd name="T30" fmla="*/ 51 w 64"/>
              <a:gd name="T31" fmla="*/ 142 h 151"/>
              <a:gd name="T32" fmla="*/ 47 w 64"/>
              <a:gd name="T33" fmla="*/ 142 h 151"/>
              <a:gd name="T34" fmla="*/ 39 w 64"/>
              <a:gd name="T35" fmla="*/ 135 h 151"/>
              <a:gd name="T36" fmla="*/ 35 w 64"/>
              <a:gd name="T37" fmla="*/ 134 h 151"/>
              <a:gd name="T38" fmla="*/ 33 w 64"/>
              <a:gd name="T39" fmla="*/ 136 h 151"/>
              <a:gd name="T40" fmla="*/ 31 w 64"/>
              <a:gd name="T41" fmla="*/ 139 h 151"/>
              <a:gd name="T42" fmla="*/ 31 w 64"/>
              <a:gd name="T43" fmla="*/ 145 h 151"/>
              <a:gd name="T44" fmla="*/ 30 w 64"/>
              <a:gd name="T45" fmla="*/ 151 h 151"/>
              <a:gd name="T46" fmla="*/ 25 w 64"/>
              <a:gd name="T47" fmla="*/ 146 h 151"/>
              <a:gd name="T48" fmla="*/ 19 w 64"/>
              <a:gd name="T49" fmla="*/ 147 h 151"/>
              <a:gd name="T50" fmla="*/ 9 w 64"/>
              <a:gd name="T51" fmla="*/ 147 h 151"/>
              <a:gd name="T52" fmla="*/ 4 w 64"/>
              <a:gd name="T53" fmla="*/ 150 h 151"/>
              <a:gd name="T54" fmla="*/ 0 w 64"/>
              <a:gd name="T55" fmla="*/ 142 h 151"/>
              <a:gd name="T56" fmla="*/ 5 w 64"/>
              <a:gd name="T57" fmla="*/ 141 h 151"/>
              <a:gd name="T58" fmla="*/ 5 w 64"/>
              <a:gd name="T59" fmla="*/ 135 h 151"/>
              <a:gd name="T60" fmla="*/ 12 w 64"/>
              <a:gd name="T61" fmla="*/ 133 h 151"/>
              <a:gd name="T62" fmla="*/ 7 w 64"/>
              <a:gd name="T63" fmla="*/ 130 h 151"/>
              <a:gd name="T64" fmla="*/ 4 w 64"/>
              <a:gd name="T65" fmla="*/ 127 h 151"/>
              <a:gd name="T66" fmla="*/ 1 w 64"/>
              <a:gd name="T67" fmla="*/ 124 h 151"/>
              <a:gd name="T68" fmla="*/ 1 w 64"/>
              <a:gd name="T69" fmla="*/ 118 h 151"/>
              <a:gd name="T70" fmla="*/ 10 w 64"/>
              <a:gd name="T71" fmla="*/ 114 h 151"/>
              <a:gd name="T72" fmla="*/ 8 w 64"/>
              <a:gd name="T73" fmla="*/ 110 h 151"/>
              <a:gd name="T74" fmla="*/ 0 w 64"/>
              <a:gd name="T75" fmla="*/ 110 h 151"/>
              <a:gd name="T76" fmla="*/ 1 w 64"/>
              <a:gd name="T77" fmla="*/ 108 h 151"/>
              <a:gd name="T78" fmla="*/ 5 w 64"/>
              <a:gd name="T79" fmla="*/ 104 h 151"/>
              <a:gd name="T80" fmla="*/ 7 w 64"/>
              <a:gd name="T81" fmla="*/ 97 h 151"/>
              <a:gd name="T82" fmla="*/ 15 w 64"/>
              <a:gd name="T83" fmla="*/ 95 h 151"/>
              <a:gd name="T84" fmla="*/ 15 w 64"/>
              <a:gd name="T85" fmla="*/ 86 h 151"/>
              <a:gd name="T86" fmla="*/ 23 w 64"/>
              <a:gd name="T87" fmla="*/ 87 h 151"/>
              <a:gd name="T88" fmla="*/ 25 w 64"/>
              <a:gd name="T89" fmla="*/ 93 h 151"/>
              <a:gd name="T90" fmla="*/ 28 w 64"/>
              <a:gd name="T91" fmla="*/ 87 h 151"/>
              <a:gd name="T92" fmla="*/ 25 w 64"/>
              <a:gd name="T93" fmla="*/ 85 h 151"/>
              <a:gd name="T94" fmla="*/ 31 w 64"/>
              <a:gd name="T95" fmla="*/ 86 h 151"/>
              <a:gd name="T96" fmla="*/ 26 w 64"/>
              <a:gd name="T97" fmla="*/ 20 h 151"/>
              <a:gd name="T98" fmla="*/ 22 w 64"/>
              <a:gd name="T99" fmla="*/ 13 h 151"/>
              <a:gd name="T100" fmla="*/ 22 w 64"/>
              <a:gd name="T101" fmla="*/ 0 h 151"/>
              <a:gd name="T102" fmla="*/ 26 w 64"/>
              <a:gd name="T103" fmla="*/ 9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4" h="151">
                <a:moveTo>
                  <a:pt x="35" y="86"/>
                </a:moveTo>
                <a:lnTo>
                  <a:pt x="35" y="92"/>
                </a:lnTo>
                <a:lnTo>
                  <a:pt x="34" y="94"/>
                </a:lnTo>
                <a:lnTo>
                  <a:pt x="33" y="96"/>
                </a:lnTo>
                <a:lnTo>
                  <a:pt x="33" y="97"/>
                </a:lnTo>
                <a:lnTo>
                  <a:pt x="32" y="99"/>
                </a:lnTo>
                <a:lnTo>
                  <a:pt x="32" y="100"/>
                </a:lnTo>
                <a:lnTo>
                  <a:pt x="33" y="100"/>
                </a:lnTo>
                <a:lnTo>
                  <a:pt x="34" y="100"/>
                </a:lnTo>
                <a:lnTo>
                  <a:pt x="35" y="100"/>
                </a:lnTo>
                <a:lnTo>
                  <a:pt x="36" y="100"/>
                </a:lnTo>
                <a:lnTo>
                  <a:pt x="36" y="99"/>
                </a:lnTo>
                <a:lnTo>
                  <a:pt x="36" y="97"/>
                </a:lnTo>
                <a:lnTo>
                  <a:pt x="39" y="97"/>
                </a:lnTo>
                <a:lnTo>
                  <a:pt x="40" y="97"/>
                </a:lnTo>
                <a:lnTo>
                  <a:pt x="41" y="97"/>
                </a:lnTo>
                <a:lnTo>
                  <a:pt x="43" y="97"/>
                </a:lnTo>
                <a:lnTo>
                  <a:pt x="44" y="97"/>
                </a:lnTo>
                <a:lnTo>
                  <a:pt x="47" y="97"/>
                </a:lnTo>
                <a:lnTo>
                  <a:pt x="47" y="99"/>
                </a:lnTo>
                <a:lnTo>
                  <a:pt x="47" y="100"/>
                </a:lnTo>
                <a:lnTo>
                  <a:pt x="47" y="101"/>
                </a:lnTo>
                <a:lnTo>
                  <a:pt x="47" y="102"/>
                </a:lnTo>
                <a:lnTo>
                  <a:pt x="47" y="103"/>
                </a:lnTo>
                <a:lnTo>
                  <a:pt x="47" y="104"/>
                </a:lnTo>
                <a:lnTo>
                  <a:pt x="47" y="105"/>
                </a:lnTo>
                <a:lnTo>
                  <a:pt x="52" y="105"/>
                </a:lnTo>
                <a:lnTo>
                  <a:pt x="52" y="108"/>
                </a:lnTo>
                <a:lnTo>
                  <a:pt x="57" y="108"/>
                </a:lnTo>
                <a:lnTo>
                  <a:pt x="58" y="108"/>
                </a:lnTo>
                <a:lnTo>
                  <a:pt x="58" y="109"/>
                </a:lnTo>
                <a:lnTo>
                  <a:pt x="58" y="110"/>
                </a:lnTo>
                <a:lnTo>
                  <a:pt x="58" y="113"/>
                </a:lnTo>
                <a:lnTo>
                  <a:pt x="58" y="116"/>
                </a:lnTo>
                <a:lnTo>
                  <a:pt x="58" y="117"/>
                </a:lnTo>
                <a:lnTo>
                  <a:pt x="52" y="117"/>
                </a:lnTo>
                <a:lnTo>
                  <a:pt x="52" y="116"/>
                </a:lnTo>
                <a:lnTo>
                  <a:pt x="52" y="114"/>
                </a:lnTo>
                <a:lnTo>
                  <a:pt x="52" y="113"/>
                </a:lnTo>
                <a:lnTo>
                  <a:pt x="47" y="113"/>
                </a:lnTo>
                <a:lnTo>
                  <a:pt x="47" y="114"/>
                </a:lnTo>
                <a:lnTo>
                  <a:pt x="47" y="116"/>
                </a:lnTo>
                <a:lnTo>
                  <a:pt x="47" y="119"/>
                </a:lnTo>
                <a:lnTo>
                  <a:pt x="52" y="119"/>
                </a:lnTo>
                <a:lnTo>
                  <a:pt x="52" y="120"/>
                </a:lnTo>
                <a:lnTo>
                  <a:pt x="52" y="121"/>
                </a:lnTo>
                <a:lnTo>
                  <a:pt x="53" y="121"/>
                </a:lnTo>
                <a:lnTo>
                  <a:pt x="58" y="121"/>
                </a:lnTo>
                <a:lnTo>
                  <a:pt x="58" y="122"/>
                </a:lnTo>
                <a:lnTo>
                  <a:pt x="58" y="124"/>
                </a:lnTo>
                <a:lnTo>
                  <a:pt x="57" y="125"/>
                </a:lnTo>
                <a:lnTo>
                  <a:pt x="57" y="129"/>
                </a:lnTo>
                <a:lnTo>
                  <a:pt x="58" y="129"/>
                </a:lnTo>
                <a:lnTo>
                  <a:pt x="59" y="129"/>
                </a:lnTo>
                <a:lnTo>
                  <a:pt x="62" y="129"/>
                </a:lnTo>
                <a:lnTo>
                  <a:pt x="64" y="129"/>
                </a:lnTo>
                <a:lnTo>
                  <a:pt x="64" y="130"/>
                </a:lnTo>
                <a:lnTo>
                  <a:pt x="62" y="131"/>
                </a:lnTo>
                <a:lnTo>
                  <a:pt x="61" y="131"/>
                </a:lnTo>
                <a:lnTo>
                  <a:pt x="60" y="131"/>
                </a:lnTo>
                <a:lnTo>
                  <a:pt x="60" y="133"/>
                </a:lnTo>
                <a:lnTo>
                  <a:pt x="60" y="134"/>
                </a:lnTo>
                <a:lnTo>
                  <a:pt x="60" y="135"/>
                </a:lnTo>
                <a:lnTo>
                  <a:pt x="60" y="136"/>
                </a:lnTo>
                <a:lnTo>
                  <a:pt x="59" y="136"/>
                </a:lnTo>
                <a:lnTo>
                  <a:pt x="58" y="135"/>
                </a:lnTo>
                <a:lnTo>
                  <a:pt x="57" y="135"/>
                </a:lnTo>
                <a:lnTo>
                  <a:pt x="57" y="136"/>
                </a:lnTo>
                <a:lnTo>
                  <a:pt x="57" y="137"/>
                </a:lnTo>
                <a:lnTo>
                  <a:pt x="57" y="138"/>
                </a:lnTo>
                <a:lnTo>
                  <a:pt x="57" y="139"/>
                </a:lnTo>
                <a:lnTo>
                  <a:pt x="58" y="139"/>
                </a:lnTo>
                <a:lnTo>
                  <a:pt x="58" y="141"/>
                </a:lnTo>
                <a:lnTo>
                  <a:pt x="57" y="141"/>
                </a:lnTo>
                <a:lnTo>
                  <a:pt x="56" y="141"/>
                </a:lnTo>
                <a:lnTo>
                  <a:pt x="53" y="141"/>
                </a:lnTo>
                <a:lnTo>
                  <a:pt x="52" y="141"/>
                </a:lnTo>
                <a:lnTo>
                  <a:pt x="51" y="141"/>
                </a:lnTo>
                <a:lnTo>
                  <a:pt x="49" y="141"/>
                </a:lnTo>
                <a:lnTo>
                  <a:pt x="51" y="142"/>
                </a:lnTo>
                <a:lnTo>
                  <a:pt x="51" y="143"/>
                </a:lnTo>
                <a:lnTo>
                  <a:pt x="50" y="143"/>
                </a:lnTo>
                <a:lnTo>
                  <a:pt x="48" y="143"/>
                </a:lnTo>
                <a:lnTo>
                  <a:pt x="47" y="143"/>
                </a:lnTo>
                <a:lnTo>
                  <a:pt x="47" y="142"/>
                </a:lnTo>
                <a:lnTo>
                  <a:pt x="47" y="141"/>
                </a:lnTo>
                <a:lnTo>
                  <a:pt x="44" y="139"/>
                </a:lnTo>
                <a:lnTo>
                  <a:pt x="40" y="136"/>
                </a:lnTo>
                <a:lnTo>
                  <a:pt x="39" y="136"/>
                </a:lnTo>
                <a:lnTo>
                  <a:pt x="39" y="135"/>
                </a:lnTo>
                <a:lnTo>
                  <a:pt x="38" y="135"/>
                </a:lnTo>
                <a:lnTo>
                  <a:pt x="38" y="134"/>
                </a:lnTo>
                <a:lnTo>
                  <a:pt x="35" y="134"/>
                </a:lnTo>
                <a:lnTo>
                  <a:pt x="35" y="133"/>
                </a:lnTo>
                <a:lnTo>
                  <a:pt x="35" y="134"/>
                </a:lnTo>
                <a:lnTo>
                  <a:pt x="35" y="137"/>
                </a:lnTo>
                <a:lnTo>
                  <a:pt x="35" y="138"/>
                </a:lnTo>
                <a:lnTo>
                  <a:pt x="35" y="137"/>
                </a:lnTo>
                <a:lnTo>
                  <a:pt x="34" y="137"/>
                </a:lnTo>
                <a:lnTo>
                  <a:pt x="33" y="136"/>
                </a:lnTo>
                <a:lnTo>
                  <a:pt x="32" y="136"/>
                </a:lnTo>
                <a:lnTo>
                  <a:pt x="31" y="136"/>
                </a:lnTo>
                <a:lnTo>
                  <a:pt x="31" y="137"/>
                </a:lnTo>
                <a:lnTo>
                  <a:pt x="31" y="138"/>
                </a:lnTo>
                <a:lnTo>
                  <a:pt x="31" y="139"/>
                </a:lnTo>
                <a:lnTo>
                  <a:pt x="31" y="141"/>
                </a:lnTo>
                <a:lnTo>
                  <a:pt x="31" y="142"/>
                </a:lnTo>
                <a:lnTo>
                  <a:pt x="31" y="143"/>
                </a:lnTo>
                <a:lnTo>
                  <a:pt x="31" y="144"/>
                </a:lnTo>
                <a:lnTo>
                  <a:pt x="31" y="145"/>
                </a:lnTo>
                <a:lnTo>
                  <a:pt x="31" y="146"/>
                </a:lnTo>
                <a:lnTo>
                  <a:pt x="31" y="149"/>
                </a:lnTo>
                <a:lnTo>
                  <a:pt x="31" y="150"/>
                </a:lnTo>
                <a:lnTo>
                  <a:pt x="31" y="151"/>
                </a:lnTo>
                <a:lnTo>
                  <a:pt x="30" y="151"/>
                </a:lnTo>
                <a:lnTo>
                  <a:pt x="28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7"/>
                </a:lnTo>
                <a:lnTo>
                  <a:pt x="25" y="146"/>
                </a:lnTo>
                <a:lnTo>
                  <a:pt x="24" y="146"/>
                </a:lnTo>
                <a:lnTo>
                  <a:pt x="23" y="146"/>
                </a:lnTo>
                <a:lnTo>
                  <a:pt x="21" y="146"/>
                </a:lnTo>
                <a:lnTo>
                  <a:pt x="19" y="146"/>
                </a:lnTo>
                <a:lnTo>
                  <a:pt x="19" y="147"/>
                </a:lnTo>
                <a:lnTo>
                  <a:pt x="15" y="151"/>
                </a:lnTo>
                <a:lnTo>
                  <a:pt x="15" y="147"/>
                </a:lnTo>
                <a:lnTo>
                  <a:pt x="14" y="147"/>
                </a:lnTo>
                <a:lnTo>
                  <a:pt x="10" y="147"/>
                </a:lnTo>
                <a:lnTo>
                  <a:pt x="9" y="147"/>
                </a:lnTo>
                <a:lnTo>
                  <a:pt x="8" y="147"/>
                </a:lnTo>
                <a:lnTo>
                  <a:pt x="7" y="147"/>
                </a:lnTo>
                <a:lnTo>
                  <a:pt x="6" y="149"/>
                </a:lnTo>
                <a:lnTo>
                  <a:pt x="5" y="150"/>
                </a:lnTo>
                <a:lnTo>
                  <a:pt x="4" y="150"/>
                </a:lnTo>
                <a:lnTo>
                  <a:pt x="2" y="150"/>
                </a:lnTo>
                <a:lnTo>
                  <a:pt x="2" y="151"/>
                </a:lnTo>
                <a:lnTo>
                  <a:pt x="1" y="151"/>
                </a:lnTo>
                <a:lnTo>
                  <a:pt x="1" y="149"/>
                </a:lnTo>
                <a:lnTo>
                  <a:pt x="0" y="142"/>
                </a:lnTo>
                <a:lnTo>
                  <a:pt x="0" y="141"/>
                </a:lnTo>
                <a:lnTo>
                  <a:pt x="1" y="141"/>
                </a:lnTo>
                <a:lnTo>
                  <a:pt x="2" y="141"/>
                </a:lnTo>
                <a:lnTo>
                  <a:pt x="4" y="141"/>
                </a:lnTo>
                <a:lnTo>
                  <a:pt x="5" y="141"/>
                </a:lnTo>
                <a:lnTo>
                  <a:pt x="5" y="139"/>
                </a:lnTo>
                <a:lnTo>
                  <a:pt x="5" y="138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4"/>
                </a:lnTo>
                <a:lnTo>
                  <a:pt x="6" y="134"/>
                </a:lnTo>
                <a:lnTo>
                  <a:pt x="10" y="134"/>
                </a:lnTo>
                <a:lnTo>
                  <a:pt x="12" y="134"/>
                </a:lnTo>
                <a:lnTo>
                  <a:pt x="12" y="133"/>
                </a:lnTo>
                <a:lnTo>
                  <a:pt x="12" y="131"/>
                </a:lnTo>
                <a:lnTo>
                  <a:pt x="10" y="130"/>
                </a:lnTo>
                <a:lnTo>
                  <a:pt x="9" y="130"/>
                </a:lnTo>
                <a:lnTo>
                  <a:pt x="8" y="130"/>
                </a:lnTo>
                <a:lnTo>
                  <a:pt x="7" y="130"/>
                </a:lnTo>
                <a:lnTo>
                  <a:pt x="6" y="130"/>
                </a:lnTo>
                <a:lnTo>
                  <a:pt x="6" y="129"/>
                </a:lnTo>
                <a:lnTo>
                  <a:pt x="5" y="129"/>
                </a:lnTo>
                <a:lnTo>
                  <a:pt x="4" y="128"/>
                </a:lnTo>
                <a:lnTo>
                  <a:pt x="4" y="127"/>
                </a:lnTo>
                <a:lnTo>
                  <a:pt x="2" y="127"/>
                </a:lnTo>
                <a:lnTo>
                  <a:pt x="2" y="126"/>
                </a:lnTo>
                <a:lnTo>
                  <a:pt x="1" y="126"/>
                </a:lnTo>
                <a:lnTo>
                  <a:pt x="1" y="125"/>
                </a:lnTo>
                <a:lnTo>
                  <a:pt x="1" y="124"/>
                </a:lnTo>
                <a:lnTo>
                  <a:pt x="0" y="124"/>
                </a:lnTo>
                <a:lnTo>
                  <a:pt x="0" y="122"/>
                </a:lnTo>
                <a:lnTo>
                  <a:pt x="0" y="121"/>
                </a:lnTo>
                <a:lnTo>
                  <a:pt x="0" y="119"/>
                </a:lnTo>
                <a:lnTo>
                  <a:pt x="1" y="118"/>
                </a:lnTo>
                <a:lnTo>
                  <a:pt x="1" y="116"/>
                </a:lnTo>
                <a:lnTo>
                  <a:pt x="2" y="116"/>
                </a:lnTo>
                <a:lnTo>
                  <a:pt x="6" y="116"/>
                </a:lnTo>
                <a:lnTo>
                  <a:pt x="10" y="116"/>
                </a:lnTo>
                <a:lnTo>
                  <a:pt x="10" y="114"/>
                </a:lnTo>
                <a:lnTo>
                  <a:pt x="9" y="113"/>
                </a:lnTo>
                <a:lnTo>
                  <a:pt x="10" y="112"/>
                </a:lnTo>
                <a:lnTo>
                  <a:pt x="10" y="111"/>
                </a:lnTo>
                <a:lnTo>
                  <a:pt x="9" y="111"/>
                </a:lnTo>
                <a:lnTo>
                  <a:pt x="8" y="110"/>
                </a:lnTo>
                <a:lnTo>
                  <a:pt x="5" y="109"/>
                </a:lnTo>
                <a:lnTo>
                  <a:pt x="4" y="109"/>
                </a:lnTo>
                <a:lnTo>
                  <a:pt x="2" y="110"/>
                </a:lnTo>
                <a:lnTo>
                  <a:pt x="1" y="110"/>
                </a:lnTo>
                <a:lnTo>
                  <a:pt x="0" y="110"/>
                </a:lnTo>
                <a:lnTo>
                  <a:pt x="0" y="109"/>
                </a:lnTo>
                <a:lnTo>
                  <a:pt x="0" y="108"/>
                </a:lnTo>
                <a:lnTo>
                  <a:pt x="0" y="107"/>
                </a:lnTo>
                <a:lnTo>
                  <a:pt x="1" y="107"/>
                </a:lnTo>
                <a:lnTo>
                  <a:pt x="1" y="108"/>
                </a:lnTo>
                <a:lnTo>
                  <a:pt x="2" y="108"/>
                </a:lnTo>
                <a:lnTo>
                  <a:pt x="2" y="107"/>
                </a:lnTo>
                <a:lnTo>
                  <a:pt x="4" y="107"/>
                </a:lnTo>
                <a:lnTo>
                  <a:pt x="5" y="107"/>
                </a:lnTo>
                <a:lnTo>
                  <a:pt x="5" y="104"/>
                </a:lnTo>
                <a:lnTo>
                  <a:pt x="6" y="104"/>
                </a:lnTo>
                <a:lnTo>
                  <a:pt x="5" y="99"/>
                </a:lnTo>
                <a:lnTo>
                  <a:pt x="5" y="97"/>
                </a:lnTo>
                <a:lnTo>
                  <a:pt x="6" y="97"/>
                </a:lnTo>
                <a:lnTo>
                  <a:pt x="7" y="97"/>
                </a:lnTo>
                <a:lnTo>
                  <a:pt x="9" y="97"/>
                </a:lnTo>
                <a:lnTo>
                  <a:pt x="10" y="97"/>
                </a:lnTo>
                <a:lnTo>
                  <a:pt x="15" y="97"/>
                </a:lnTo>
                <a:lnTo>
                  <a:pt x="15" y="96"/>
                </a:lnTo>
                <a:lnTo>
                  <a:pt x="15" y="95"/>
                </a:lnTo>
                <a:lnTo>
                  <a:pt x="15" y="94"/>
                </a:lnTo>
                <a:lnTo>
                  <a:pt x="15" y="92"/>
                </a:lnTo>
                <a:lnTo>
                  <a:pt x="15" y="91"/>
                </a:lnTo>
                <a:lnTo>
                  <a:pt x="15" y="87"/>
                </a:lnTo>
                <a:lnTo>
                  <a:pt x="15" y="86"/>
                </a:lnTo>
                <a:lnTo>
                  <a:pt x="16" y="86"/>
                </a:lnTo>
                <a:lnTo>
                  <a:pt x="19" y="86"/>
                </a:lnTo>
                <a:lnTo>
                  <a:pt x="21" y="86"/>
                </a:lnTo>
                <a:lnTo>
                  <a:pt x="23" y="86"/>
                </a:lnTo>
                <a:lnTo>
                  <a:pt x="23" y="87"/>
                </a:lnTo>
                <a:lnTo>
                  <a:pt x="23" y="91"/>
                </a:lnTo>
                <a:lnTo>
                  <a:pt x="23" y="92"/>
                </a:lnTo>
                <a:lnTo>
                  <a:pt x="23" y="93"/>
                </a:lnTo>
                <a:lnTo>
                  <a:pt x="24" y="93"/>
                </a:lnTo>
                <a:lnTo>
                  <a:pt x="25" y="93"/>
                </a:lnTo>
                <a:lnTo>
                  <a:pt x="25" y="92"/>
                </a:lnTo>
                <a:lnTo>
                  <a:pt x="28" y="92"/>
                </a:lnTo>
                <a:lnTo>
                  <a:pt x="28" y="89"/>
                </a:lnTo>
                <a:lnTo>
                  <a:pt x="28" y="88"/>
                </a:lnTo>
                <a:lnTo>
                  <a:pt x="28" y="87"/>
                </a:lnTo>
                <a:lnTo>
                  <a:pt x="28" y="86"/>
                </a:lnTo>
                <a:lnTo>
                  <a:pt x="27" y="86"/>
                </a:lnTo>
                <a:lnTo>
                  <a:pt x="26" y="86"/>
                </a:lnTo>
                <a:lnTo>
                  <a:pt x="25" y="86"/>
                </a:lnTo>
                <a:lnTo>
                  <a:pt x="25" y="85"/>
                </a:lnTo>
                <a:lnTo>
                  <a:pt x="25" y="84"/>
                </a:lnTo>
                <a:lnTo>
                  <a:pt x="25" y="83"/>
                </a:lnTo>
                <a:lnTo>
                  <a:pt x="25" y="82"/>
                </a:lnTo>
                <a:lnTo>
                  <a:pt x="31" y="82"/>
                </a:lnTo>
                <a:lnTo>
                  <a:pt x="31" y="86"/>
                </a:lnTo>
                <a:lnTo>
                  <a:pt x="32" y="86"/>
                </a:lnTo>
                <a:lnTo>
                  <a:pt x="33" y="86"/>
                </a:lnTo>
                <a:lnTo>
                  <a:pt x="34" y="86"/>
                </a:lnTo>
                <a:lnTo>
                  <a:pt x="35" y="86"/>
                </a:lnTo>
                <a:close/>
                <a:moveTo>
                  <a:pt x="26" y="20"/>
                </a:moveTo>
                <a:lnTo>
                  <a:pt x="26" y="21"/>
                </a:lnTo>
                <a:lnTo>
                  <a:pt x="25" y="21"/>
                </a:lnTo>
                <a:lnTo>
                  <a:pt x="22" y="21"/>
                </a:lnTo>
                <a:lnTo>
                  <a:pt x="22" y="16"/>
                </a:lnTo>
                <a:lnTo>
                  <a:pt x="22" y="13"/>
                </a:lnTo>
                <a:lnTo>
                  <a:pt x="22" y="12"/>
                </a:lnTo>
                <a:lnTo>
                  <a:pt x="19" y="10"/>
                </a:lnTo>
                <a:lnTo>
                  <a:pt x="19" y="0"/>
                </a:lnTo>
                <a:lnTo>
                  <a:pt x="21" y="0"/>
                </a:lnTo>
                <a:lnTo>
                  <a:pt x="22" y="0"/>
                </a:lnTo>
                <a:lnTo>
                  <a:pt x="23" y="4"/>
                </a:lnTo>
                <a:lnTo>
                  <a:pt x="26" y="4"/>
                </a:lnTo>
                <a:lnTo>
                  <a:pt x="26" y="5"/>
                </a:lnTo>
                <a:lnTo>
                  <a:pt x="26" y="7"/>
                </a:lnTo>
                <a:lnTo>
                  <a:pt x="26" y="9"/>
                </a:lnTo>
                <a:lnTo>
                  <a:pt x="26" y="10"/>
                </a:lnTo>
                <a:lnTo>
                  <a:pt x="26" y="11"/>
                </a:lnTo>
                <a:lnTo>
                  <a:pt x="26" y="20"/>
                </a:lnTo>
                <a:close/>
              </a:path>
            </a:pathLst>
          </a:cu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F008329E-DE3F-86B5-C366-190AFBD349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4347801" y="278477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6" name="肘形连接符 164">
            <a:extLst>
              <a:ext uri="{FF2B5EF4-FFF2-40B4-BE49-F238E27FC236}">
                <a16:creationId xmlns:a16="http://schemas.microsoft.com/office/drawing/2014/main" id="{132CB9D3-A5CB-5396-7346-22FC0ACD1464}"/>
              </a:ext>
            </a:extLst>
          </p:cNvPr>
          <p:cNvCxnSpPr>
            <a:cxnSpLocks/>
            <a:stCxn id="7" idx="3"/>
            <a:endCxn id="5" idx="0"/>
          </p:cNvCxnSpPr>
          <p:nvPr/>
        </p:nvCxnSpPr>
        <p:spPr>
          <a:xfrm>
            <a:off x="3959074" y="2015651"/>
            <a:ext cx="430935" cy="769121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7" name="圆角矩形 45">
            <a:extLst>
              <a:ext uri="{FF2B5EF4-FFF2-40B4-BE49-F238E27FC236}">
                <a16:creationId xmlns:a16="http://schemas.microsoft.com/office/drawing/2014/main" id="{08086B28-DCCC-9330-393B-E9FC169416F4}"/>
              </a:ext>
            </a:extLst>
          </p:cNvPr>
          <p:cNvSpPr/>
          <p:nvPr/>
        </p:nvSpPr>
        <p:spPr>
          <a:xfrm>
            <a:off x="2627784" y="1851670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Fresno</a:t>
            </a:r>
          </a:p>
        </p:txBody>
      </p:sp>
      <p:sp>
        <p:nvSpPr>
          <p:cNvPr id="11" name="Oval 25">
            <a:extLst>
              <a:ext uri="{FF2B5EF4-FFF2-40B4-BE49-F238E27FC236}">
                <a16:creationId xmlns:a16="http://schemas.microsoft.com/office/drawing/2014/main" id="{1B4A0D6E-A577-353E-3431-0807A7BBE6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4652601" y="268952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2" name="肘形连接符 164">
            <a:extLst>
              <a:ext uri="{FF2B5EF4-FFF2-40B4-BE49-F238E27FC236}">
                <a16:creationId xmlns:a16="http://schemas.microsoft.com/office/drawing/2014/main" id="{27A47E64-1DFE-22DA-55A7-37DA58EDDA5A}"/>
              </a:ext>
            </a:extLst>
          </p:cNvPr>
          <p:cNvCxnSpPr>
            <a:cxnSpLocks/>
            <a:stCxn id="13" idx="3"/>
            <a:endCxn id="11" idx="0"/>
          </p:cNvCxnSpPr>
          <p:nvPr/>
        </p:nvCxnSpPr>
        <p:spPr>
          <a:xfrm>
            <a:off x="4423212" y="1557189"/>
            <a:ext cx="271597" cy="1132333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3" name="圆角矩形 45">
            <a:extLst>
              <a:ext uri="{FF2B5EF4-FFF2-40B4-BE49-F238E27FC236}">
                <a16:creationId xmlns:a16="http://schemas.microsoft.com/office/drawing/2014/main" id="{0D0EBE37-C12E-DE66-14D6-D3333AC97604}"/>
              </a:ext>
            </a:extLst>
          </p:cNvPr>
          <p:cNvSpPr/>
          <p:nvPr/>
        </p:nvSpPr>
        <p:spPr>
          <a:xfrm>
            <a:off x="3091922" y="1393208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Clovis</a:t>
            </a:r>
          </a:p>
        </p:txBody>
      </p:sp>
      <p:sp>
        <p:nvSpPr>
          <p:cNvPr id="15" name="Oval 25">
            <a:extLst>
              <a:ext uri="{FF2B5EF4-FFF2-40B4-BE49-F238E27FC236}">
                <a16:creationId xmlns:a16="http://schemas.microsoft.com/office/drawing/2014/main" id="{9CE06035-E2B6-4CE7-E5E1-EEBD9455C0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116151" y="3286422"/>
            <a:ext cx="84415" cy="84415"/>
          </a:xfrm>
          <a:prstGeom prst="ellipse">
            <a:avLst/>
          </a:prstGeom>
          <a:solidFill>
            <a:schemeClr val="tx1"/>
          </a:solidFill>
          <a:ln w="12700">
            <a:solidFill>
              <a:schemeClr val="bg1"/>
            </a:solidFill>
            <a:round/>
            <a:headEnd/>
            <a:tailEnd/>
          </a:ln>
          <a:effectLst>
            <a:outerShdw dist="25400" dir="2700000" sx="66000" sy="66000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zh-CN" altLang="en-US" sz="12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cxnSp>
        <p:nvCxnSpPr>
          <p:cNvPr id="16" name="肘形连接符 164">
            <a:extLst>
              <a:ext uri="{FF2B5EF4-FFF2-40B4-BE49-F238E27FC236}">
                <a16:creationId xmlns:a16="http://schemas.microsoft.com/office/drawing/2014/main" id="{30CCC2A6-4352-72B6-BEC5-CCF9057B0802}"/>
              </a:ext>
            </a:extLst>
          </p:cNvPr>
          <p:cNvCxnSpPr>
            <a:cxnSpLocks/>
            <a:stCxn id="17" idx="1"/>
            <a:endCxn id="15" idx="4"/>
          </p:cNvCxnSpPr>
          <p:nvPr/>
        </p:nvCxnSpPr>
        <p:spPr>
          <a:xfrm rot="10800000">
            <a:off x="5158360" y="3370837"/>
            <a:ext cx="277737" cy="300998"/>
          </a:xfrm>
          <a:prstGeom prst="bentConnector2">
            <a:avLst/>
          </a:prstGeom>
          <a:noFill/>
          <a:ln w="9525">
            <a:solidFill>
              <a:schemeClr val="tx1"/>
            </a:solidFill>
            <a:prstDash val="sysDash"/>
            <a:miter lim="800000"/>
            <a:headEnd/>
            <a:tailEnd/>
          </a:ln>
        </p:spPr>
      </p:cxnSp>
      <p:sp>
        <p:nvSpPr>
          <p:cNvPr id="17" name="圆角矩形 45">
            <a:extLst>
              <a:ext uri="{FF2B5EF4-FFF2-40B4-BE49-F238E27FC236}">
                <a16:creationId xmlns:a16="http://schemas.microsoft.com/office/drawing/2014/main" id="{CEF88B84-7F4A-5EA8-CC86-33FCB22A260A}"/>
              </a:ext>
            </a:extLst>
          </p:cNvPr>
          <p:cNvSpPr/>
          <p:nvPr/>
        </p:nvSpPr>
        <p:spPr>
          <a:xfrm>
            <a:off x="5436096" y="3507854"/>
            <a:ext cx="1331290" cy="327961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bg1">
                <a:lumMod val="65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05" tIns="45703" rIns="91405" bIns="45703" anchor="ctr"/>
          <a:lstStyle/>
          <a:p>
            <a:pPr algn="ctr" defTabSz="913706"/>
            <a:r>
              <a:rPr lang="en-US" altLang="zh-CN" sz="1400" kern="0" dirty="0">
                <a:solidFill>
                  <a:sysClr val="windowText" lastClr="000000"/>
                </a:solidFill>
                <a:latin typeface="Calibri" pitchFamily="34" charset="0"/>
                <a:ea typeface="微软雅黑" pitchFamily="34" charset="-122"/>
                <a:cs typeface="Calibri" pitchFamily="34" charset="0"/>
              </a:rPr>
              <a:t>Reedley</a:t>
            </a:r>
          </a:p>
        </p:txBody>
      </p:sp>
      <p:sp>
        <p:nvSpPr>
          <p:cNvPr id="23" name="Hexagon 22">
            <a:extLst>
              <a:ext uri="{FF2B5EF4-FFF2-40B4-BE49-F238E27FC236}">
                <a16:creationId xmlns:a16="http://schemas.microsoft.com/office/drawing/2014/main" id="{9099123E-FE36-4B0B-7D4C-C6D85DA3694E}"/>
              </a:ext>
            </a:extLst>
          </p:cNvPr>
          <p:cNvSpPr/>
          <p:nvPr/>
        </p:nvSpPr>
        <p:spPr>
          <a:xfrm>
            <a:off x="1147978" y="2478400"/>
            <a:ext cx="1169410" cy="1008112"/>
          </a:xfrm>
          <a:prstGeom prst="hexagon">
            <a:avLst/>
          </a:prstGeom>
          <a:solidFill>
            <a:srgbClr val="C3B99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>
              <a:solidFill>
                <a:schemeClr val="tx1"/>
              </a:solidFill>
            </a:endParaRPr>
          </a:p>
        </p:txBody>
      </p:sp>
      <p:sp>
        <p:nvSpPr>
          <p:cNvPr id="24" name="Hexagon 23">
            <a:extLst>
              <a:ext uri="{FF2B5EF4-FFF2-40B4-BE49-F238E27FC236}">
                <a16:creationId xmlns:a16="http://schemas.microsoft.com/office/drawing/2014/main" id="{3B0E5AD8-2AB5-2D76-9E6A-4D97ACB3E57D}"/>
              </a:ext>
            </a:extLst>
          </p:cNvPr>
          <p:cNvSpPr/>
          <p:nvPr/>
        </p:nvSpPr>
        <p:spPr>
          <a:xfrm>
            <a:off x="4244358" y="3809760"/>
            <a:ext cx="1169410" cy="1008112"/>
          </a:xfrm>
          <a:prstGeom prst="hexagon">
            <a:avLst/>
          </a:prstGeom>
          <a:solidFill>
            <a:schemeClr val="accent3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5" name="Hexagon 24">
            <a:extLst>
              <a:ext uri="{FF2B5EF4-FFF2-40B4-BE49-F238E27FC236}">
                <a16:creationId xmlns:a16="http://schemas.microsoft.com/office/drawing/2014/main" id="{DB377625-61BB-C804-2CA0-70484B6E3351}"/>
              </a:ext>
            </a:extLst>
          </p:cNvPr>
          <p:cNvSpPr/>
          <p:nvPr/>
        </p:nvSpPr>
        <p:spPr>
          <a:xfrm>
            <a:off x="7223778" y="2461020"/>
            <a:ext cx="1169410" cy="1008112"/>
          </a:xfrm>
          <a:prstGeom prst="hexagon">
            <a:avLst/>
          </a:prstGeom>
          <a:solidFill>
            <a:schemeClr val="accent6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6" name="Freeform 200">
            <a:extLst>
              <a:ext uri="{FF2B5EF4-FFF2-40B4-BE49-F238E27FC236}">
                <a16:creationId xmlns:a16="http://schemas.microsoft.com/office/drawing/2014/main" id="{984359FC-42AC-F1DD-DFB8-888A334D000C}"/>
              </a:ext>
            </a:extLst>
          </p:cNvPr>
          <p:cNvSpPr>
            <a:spLocks noEditPoints="1"/>
          </p:cNvSpPr>
          <p:nvPr/>
        </p:nvSpPr>
        <p:spPr bwMode="auto">
          <a:xfrm>
            <a:off x="1407871" y="2612450"/>
            <a:ext cx="649623" cy="713048"/>
          </a:xfrm>
          <a:custGeom>
            <a:avLst/>
            <a:gdLst>
              <a:gd name="T0" fmla="*/ 33 w 338"/>
              <a:gd name="T1" fmla="*/ 353 h 371"/>
              <a:gd name="T2" fmla="*/ 58 w 338"/>
              <a:gd name="T3" fmla="*/ 305 h 371"/>
              <a:gd name="T4" fmla="*/ 309 w 338"/>
              <a:gd name="T5" fmla="*/ 260 h 371"/>
              <a:gd name="T6" fmla="*/ 267 w 338"/>
              <a:gd name="T7" fmla="*/ 258 h 371"/>
              <a:gd name="T8" fmla="*/ 274 w 338"/>
              <a:gd name="T9" fmla="*/ 283 h 371"/>
              <a:gd name="T10" fmla="*/ 287 w 338"/>
              <a:gd name="T11" fmla="*/ 299 h 371"/>
              <a:gd name="T12" fmla="*/ 240 w 338"/>
              <a:gd name="T13" fmla="*/ 316 h 371"/>
              <a:gd name="T14" fmla="*/ 215 w 338"/>
              <a:gd name="T15" fmla="*/ 290 h 371"/>
              <a:gd name="T16" fmla="*/ 206 w 338"/>
              <a:gd name="T17" fmla="*/ 308 h 371"/>
              <a:gd name="T18" fmla="*/ 225 w 338"/>
              <a:gd name="T19" fmla="*/ 326 h 371"/>
              <a:gd name="T20" fmla="*/ 213 w 338"/>
              <a:gd name="T21" fmla="*/ 349 h 371"/>
              <a:gd name="T22" fmla="*/ 151 w 338"/>
              <a:gd name="T23" fmla="*/ 318 h 371"/>
              <a:gd name="T24" fmla="*/ 129 w 338"/>
              <a:gd name="T25" fmla="*/ 305 h 371"/>
              <a:gd name="T26" fmla="*/ 89 w 338"/>
              <a:gd name="T27" fmla="*/ 268 h 371"/>
              <a:gd name="T28" fmla="*/ 111 w 338"/>
              <a:gd name="T29" fmla="*/ 241 h 371"/>
              <a:gd name="T30" fmla="*/ 106 w 338"/>
              <a:gd name="T31" fmla="*/ 221 h 371"/>
              <a:gd name="T32" fmla="*/ 97 w 338"/>
              <a:gd name="T33" fmla="*/ 201 h 371"/>
              <a:gd name="T34" fmla="*/ 60 w 338"/>
              <a:gd name="T35" fmla="*/ 227 h 371"/>
              <a:gd name="T36" fmla="*/ 65 w 338"/>
              <a:gd name="T37" fmla="*/ 209 h 371"/>
              <a:gd name="T38" fmla="*/ 86 w 338"/>
              <a:gd name="T39" fmla="*/ 185 h 371"/>
              <a:gd name="T40" fmla="*/ 39 w 338"/>
              <a:gd name="T41" fmla="*/ 182 h 371"/>
              <a:gd name="T42" fmla="*/ 22 w 338"/>
              <a:gd name="T43" fmla="*/ 154 h 371"/>
              <a:gd name="T44" fmla="*/ 9 w 338"/>
              <a:gd name="T45" fmla="*/ 107 h 371"/>
              <a:gd name="T46" fmla="*/ 48 w 338"/>
              <a:gd name="T47" fmla="*/ 89 h 371"/>
              <a:gd name="T48" fmla="*/ 91 w 338"/>
              <a:gd name="T49" fmla="*/ 92 h 371"/>
              <a:gd name="T50" fmla="*/ 111 w 338"/>
              <a:gd name="T51" fmla="*/ 91 h 371"/>
              <a:gd name="T52" fmla="*/ 147 w 338"/>
              <a:gd name="T53" fmla="*/ 81 h 371"/>
              <a:gd name="T54" fmla="*/ 175 w 338"/>
              <a:gd name="T55" fmla="*/ 51 h 371"/>
              <a:gd name="T56" fmla="*/ 199 w 338"/>
              <a:gd name="T57" fmla="*/ 23 h 371"/>
              <a:gd name="T58" fmla="*/ 241 w 338"/>
              <a:gd name="T59" fmla="*/ 9 h 371"/>
              <a:gd name="T60" fmla="*/ 244 w 338"/>
              <a:gd name="T61" fmla="*/ 74 h 371"/>
              <a:gd name="T62" fmla="*/ 247 w 338"/>
              <a:gd name="T63" fmla="*/ 136 h 371"/>
              <a:gd name="T64" fmla="*/ 257 w 338"/>
              <a:gd name="T65" fmla="*/ 175 h 371"/>
              <a:gd name="T66" fmla="*/ 317 w 338"/>
              <a:gd name="T67" fmla="*/ 178 h 371"/>
              <a:gd name="T68" fmla="*/ 322 w 338"/>
              <a:gd name="T69" fmla="*/ 218 h 371"/>
              <a:gd name="T70" fmla="*/ 303 w 338"/>
              <a:gd name="T71" fmla="*/ 218 h 371"/>
              <a:gd name="T72" fmla="*/ 279 w 338"/>
              <a:gd name="T73" fmla="*/ 241 h 371"/>
              <a:gd name="T74" fmla="*/ 322 w 338"/>
              <a:gd name="T75" fmla="*/ 243 h 371"/>
              <a:gd name="T76" fmla="*/ 322 w 338"/>
              <a:gd name="T77" fmla="*/ 280 h 371"/>
              <a:gd name="T78" fmla="*/ 278 w 338"/>
              <a:gd name="T79" fmla="*/ 244 h 371"/>
              <a:gd name="T80" fmla="*/ 251 w 338"/>
              <a:gd name="T81" fmla="*/ 251 h 371"/>
              <a:gd name="T82" fmla="*/ 264 w 338"/>
              <a:gd name="T83" fmla="*/ 235 h 371"/>
              <a:gd name="T84" fmla="*/ 242 w 338"/>
              <a:gd name="T85" fmla="*/ 243 h 371"/>
              <a:gd name="T86" fmla="*/ 241 w 338"/>
              <a:gd name="T87" fmla="*/ 208 h 371"/>
              <a:gd name="T88" fmla="*/ 217 w 338"/>
              <a:gd name="T89" fmla="*/ 196 h 371"/>
              <a:gd name="T90" fmla="*/ 199 w 338"/>
              <a:gd name="T91" fmla="*/ 208 h 371"/>
              <a:gd name="T92" fmla="*/ 161 w 338"/>
              <a:gd name="T93" fmla="*/ 179 h 371"/>
              <a:gd name="T94" fmla="*/ 170 w 338"/>
              <a:gd name="T95" fmla="*/ 154 h 371"/>
              <a:gd name="T96" fmla="*/ 162 w 338"/>
              <a:gd name="T97" fmla="*/ 132 h 371"/>
              <a:gd name="T98" fmla="*/ 153 w 338"/>
              <a:gd name="T99" fmla="*/ 142 h 371"/>
              <a:gd name="T100" fmla="*/ 139 w 338"/>
              <a:gd name="T101" fmla="*/ 163 h 371"/>
              <a:gd name="T102" fmla="*/ 151 w 338"/>
              <a:gd name="T103" fmla="*/ 145 h 371"/>
              <a:gd name="T104" fmla="*/ 148 w 338"/>
              <a:gd name="T105" fmla="*/ 131 h 371"/>
              <a:gd name="T106" fmla="*/ 123 w 338"/>
              <a:gd name="T107" fmla="*/ 116 h 371"/>
              <a:gd name="T108" fmla="*/ 131 w 338"/>
              <a:gd name="T109" fmla="*/ 132 h 371"/>
              <a:gd name="T110" fmla="*/ 123 w 338"/>
              <a:gd name="T111" fmla="*/ 152 h 371"/>
              <a:gd name="T112" fmla="*/ 118 w 338"/>
              <a:gd name="T113" fmla="*/ 141 h 371"/>
              <a:gd name="T114" fmla="*/ 156 w 338"/>
              <a:gd name="T115" fmla="*/ 116 h 371"/>
              <a:gd name="T116" fmla="*/ 113 w 338"/>
              <a:gd name="T117" fmla="*/ 109 h 371"/>
              <a:gd name="T118" fmla="*/ 95 w 338"/>
              <a:gd name="T119" fmla="*/ 101 h 371"/>
              <a:gd name="T120" fmla="*/ 73 w 338"/>
              <a:gd name="T121" fmla="*/ 100 h 371"/>
              <a:gd name="T122" fmla="*/ 208 w 338"/>
              <a:gd name="T123" fmla="*/ 51 h 3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8" h="371">
                <a:moveTo>
                  <a:pt x="279" y="269"/>
                </a:moveTo>
                <a:lnTo>
                  <a:pt x="281" y="269"/>
                </a:lnTo>
                <a:lnTo>
                  <a:pt x="282" y="269"/>
                </a:lnTo>
                <a:lnTo>
                  <a:pt x="282" y="270"/>
                </a:lnTo>
                <a:lnTo>
                  <a:pt x="279" y="270"/>
                </a:lnTo>
                <a:lnTo>
                  <a:pt x="279" y="269"/>
                </a:lnTo>
                <a:close/>
                <a:moveTo>
                  <a:pt x="268" y="273"/>
                </a:moveTo>
                <a:lnTo>
                  <a:pt x="268" y="270"/>
                </a:lnTo>
                <a:lnTo>
                  <a:pt x="269" y="270"/>
                </a:lnTo>
                <a:lnTo>
                  <a:pt x="270" y="270"/>
                </a:lnTo>
                <a:lnTo>
                  <a:pt x="272" y="270"/>
                </a:lnTo>
                <a:lnTo>
                  <a:pt x="273" y="270"/>
                </a:lnTo>
                <a:lnTo>
                  <a:pt x="273" y="273"/>
                </a:lnTo>
                <a:lnTo>
                  <a:pt x="269" y="273"/>
                </a:lnTo>
                <a:lnTo>
                  <a:pt x="268" y="273"/>
                </a:lnTo>
                <a:close/>
                <a:moveTo>
                  <a:pt x="65" y="330"/>
                </a:moveTo>
                <a:lnTo>
                  <a:pt x="65" y="336"/>
                </a:lnTo>
                <a:lnTo>
                  <a:pt x="65" y="338"/>
                </a:lnTo>
                <a:lnTo>
                  <a:pt x="61" y="338"/>
                </a:lnTo>
                <a:lnTo>
                  <a:pt x="54" y="338"/>
                </a:lnTo>
                <a:lnTo>
                  <a:pt x="54" y="344"/>
                </a:lnTo>
                <a:lnTo>
                  <a:pt x="54" y="349"/>
                </a:lnTo>
                <a:lnTo>
                  <a:pt x="52" y="349"/>
                </a:lnTo>
                <a:lnTo>
                  <a:pt x="51" y="349"/>
                </a:lnTo>
                <a:lnTo>
                  <a:pt x="50" y="349"/>
                </a:lnTo>
                <a:lnTo>
                  <a:pt x="48" y="349"/>
                </a:lnTo>
                <a:lnTo>
                  <a:pt x="46" y="349"/>
                </a:lnTo>
                <a:lnTo>
                  <a:pt x="45" y="349"/>
                </a:lnTo>
                <a:lnTo>
                  <a:pt x="43" y="349"/>
                </a:lnTo>
                <a:lnTo>
                  <a:pt x="43" y="350"/>
                </a:lnTo>
                <a:lnTo>
                  <a:pt x="43" y="351"/>
                </a:lnTo>
                <a:lnTo>
                  <a:pt x="43" y="355"/>
                </a:lnTo>
                <a:lnTo>
                  <a:pt x="43" y="358"/>
                </a:lnTo>
                <a:lnTo>
                  <a:pt x="43" y="360"/>
                </a:lnTo>
                <a:lnTo>
                  <a:pt x="41" y="360"/>
                </a:lnTo>
                <a:lnTo>
                  <a:pt x="41" y="368"/>
                </a:lnTo>
                <a:lnTo>
                  <a:pt x="41" y="370"/>
                </a:lnTo>
                <a:lnTo>
                  <a:pt x="41" y="371"/>
                </a:lnTo>
                <a:lnTo>
                  <a:pt x="40" y="371"/>
                </a:lnTo>
                <a:lnTo>
                  <a:pt x="34" y="371"/>
                </a:lnTo>
                <a:lnTo>
                  <a:pt x="33" y="371"/>
                </a:lnTo>
                <a:lnTo>
                  <a:pt x="33" y="370"/>
                </a:lnTo>
                <a:lnTo>
                  <a:pt x="33" y="366"/>
                </a:lnTo>
                <a:lnTo>
                  <a:pt x="33" y="353"/>
                </a:lnTo>
                <a:lnTo>
                  <a:pt x="33" y="350"/>
                </a:lnTo>
                <a:lnTo>
                  <a:pt x="32" y="350"/>
                </a:lnTo>
                <a:lnTo>
                  <a:pt x="31" y="350"/>
                </a:lnTo>
                <a:lnTo>
                  <a:pt x="27" y="350"/>
                </a:lnTo>
                <a:lnTo>
                  <a:pt x="24" y="350"/>
                </a:lnTo>
                <a:lnTo>
                  <a:pt x="22" y="350"/>
                </a:lnTo>
                <a:lnTo>
                  <a:pt x="22" y="347"/>
                </a:lnTo>
                <a:lnTo>
                  <a:pt x="22" y="346"/>
                </a:lnTo>
                <a:lnTo>
                  <a:pt x="22" y="341"/>
                </a:lnTo>
                <a:lnTo>
                  <a:pt x="22" y="338"/>
                </a:lnTo>
                <a:lnTo>
                  <a:pt x="22" y="336"/>
                </a:lnTo>
                <a:lnTo>
                  <a:pt x="22" y="333"/>
                </a:lnTo>
                <a:lnTo>
                  <a:pt x="22" y="332"/>
                </a:lnTo>
                <a:lnTo>
                  <a:pt x="22" y="330"/>
                </a:lnTo>
                <a:lnTo>
                  <a:pt x="22" y="329"/>
                </a:lnTo>
                <a:lnTo>
                  <a:pt x="22" y="328"/>
                </a:lnTo>
                <a:lnTo>
                  <a:pt x="18" y="328"/>
                </a:lnTo>
                <a:lnTo>
                  <a:pt x="11" y="328"/>
                </a:lnTo>
                <a:lnTo>
                  <a:pt x="5" y="328"/>
                </a:lnTo>
                <a:lnTo>
                  <a:pt x="1" y="328"/>
                </a:lnTo>
                <a:lnTo>
                  <a:pt x="1" y="327"/>
                </a:lnTo>
                <a:lnTo>
                  <a:pt x="1" y="326"/>
                </a:lnTo>
                <a:lnTo>
                  <a:pt x="1" y="319"/>
                </a:lnTo>
                <a:lnTo>
                  <a:pt x="1" y="317"/>
                </a:lnTo>
                <a:lnTo>
                  <a:pt x="1" y="315"/>
                </a:lnTo>
                <a:lnTo>
                  <a:pt x="0" y="308"/>
                </a:lnTo>
                <a:lnTo>
                  <a:pt x="0" y="307"/>
                </a:lnTo>
                <a:lnTo>
                  <a:pt x="1" y="307"/>
                </a:lnTo>
                <a:lnTo>
                  <a:pt x="5" y="307"/>
                </a:lnTo>
                <a:lnTo>
                  <a:pt x="11" y="307"/>
                </a:lnTo>
                <a:lnTo>
                  <a:pt x="17" y="305"/>
                </a:lnTo>
                <a:lnTo>
                  <a:pt x="18" y="305"/>
                </a:lnTo>
                <a:lnTo>
                  <a:pt x="20" y="305"/>
                </a:lnTo>
                <a:lnTo>
                  <a:pt x="22" y="305"/>
                </a:lnTo>
                <a:lnTo>
                  <a:pt x="24" y="305"/>
                </a:lnTo>
                <a:lnTo>
                  <a:pt x="30" y="305"/>
                </a:lnTo>
                <a:lnTo>
                  <a:pt x="32" y="305"/>
                </a:lnTo>
                <a:lnTo>
                  <a:pt x="43" y="305"/>
                </a:lnTo>
                <a:lnTo>
                  <a:pt x="46" y="305"/>
                </a:lnTo>
                <a:lnTo>
                  <a:pt x="51" y="305"/>
                </a:lnTo>
                <a:lnTo>
                  <a:pt x="53" y="305"/>
                </a:lnTo>
                <a:lnTo>
                  <a:pt x="54" y="305"/>
                </a:lnTo>
                <a:lnTo>
                  <a:pt x="56" y="305"/>
                </a:lnTo>
                <a:lnTo>
                  <a:pt x="58" y="305"/>
                </a:lnTo>
                <a:lnTo>
                  <a:pt x="59" y="305"/>
                </a:lnTo>
                <a:lnTo>
                  <a:pt x="61" y="305"/>
                </a:lnTo>
                <a:lnTo>
                  <a:pt x="61" y="308"/>
                </a:lnTo>
                <a:lnTo>
                  <a:pt x="61" y="309"/>
                </a:lnTo>
                <a:lnTo>
                  <a:pt x="63" y="309"/>
                </a:lnTo>
                <a:lnTo>
                  <a:pt x="65" y="309"/>
                </a:lnTo>
                <a:lnTo>
                  <a:pt x="65" y="310"/>
                </a:lnTo>
                <a:lnTo>
                  <a:pt x="65" y="313"/>
                </a:lnTo>
                <a:lnTo>
                  <a:pt x="65" y="315"/>
                </a:lnTo>
                <a:lnTo>
                  <a:pt x="65" y="317"/>
                </a:lnTo>
                <a:lnTo>
                  <a:pt x="65" y="319"/>
                </a:lnTo>
                <a:lnTo>
                  <a:pt x="65" y="322"/>
                </a:lnTo>
                <a:lnTo>
                  <a:pt x="65" y="325"/>
                </a:lnTo>
                <a:lnTo>
                  <a:pt x="65" y="327"/>
                </a:lnTo>
                <a:lnTo>
                  <a:pt x="65" y="329"/>
                </a:lnTo>
                <a:lnTo>
                  <a:pt x="65" y="330"/>
                </a:lnTo>
                <a:close/>
                <a:moveTo>
                  <a:pt x="301" y="283"/>
                </a:moveTo>
                <a:lnTo>
                  <a:pt x="301" y="282"/>
                </a:lnTo>
                <a:lnTo>
                  <a:pt x="301" y="280"/>
                </a:lnTo>
                <a:lnTo>
                  <a:pt x="301" y="279"/>
                </a:lnTo>
                <a:lnTo>
                  <a:pt x="301" y="278"/>
                </a:lnTo>
                <a:lnTo>
                  <a:pt x="301" y="277"/>
                </a:lnTo>
                <a:lnTo>
                  <a:pt x="301" y="275"/>
                </a:lnTo>
                <a:lnTo>
                  <a:pt x="301" y="274"/>
                </a:lnTo>
                <a:lnTo>
                  <a:pt x="302" y="274"/>
                </a:lnTo>
                <a:lnTo>
                  <a:pt x="303" y="274"/>
                </a:lnTo>
                <a:lnTo>
                  <a:pt x="304" y="274"/>
                </a:lnTo>
                <a:lnTo>
                  <a:pt x="307" y="274"/>
                </a:lnTo>
                <a:lnTo>
                  <a:pt x="308" y="274"/>
                </a:lnTo>
                <a:lnTo>
                  <a:pt x="309" y="274"/>
                </a:lnTo>
                <a:lnTo>
                  <a:pt x="310" y="274"/>
                </a:lnTo>
                <a:lnTo>
                  <a:pt x="311" y="274"/>
                </a:lnTo>
                <a:lnTo>
                  <a:pt x="311" y="273"/>
                </a:lnTo>
                <a:lnTo>
                  <a:pt x="311" y="271"/>
                </a:lnTo>
                <a:lnTo>
                  <a:pt x="311" y="270"/>
                </a:lnTo>
                <a:lnTo>
                  <a:pt x="311" y="269"/>
                </a:lnTo>
                <a:lnTo>
                  <a:pt x="311" y="268"/>
                </a:lnTo>
                <a:lnTo>
                  <a:pt x="311" y="267"/>
                </a:lnTo>
                <a:lnTo>
                  <a:pt x="311" y="266"/>
                </a:lnTo>
                <a:lnTo>
                  <a:pt x="311" y="265"/>
                </a:lnTo>
                <a:lnTo>
                  <a:pt x="311" y="262"/>
                </a:lnTo>
                <a:lnTo>
                  <a:pt x="311" y="261"/>
                </a:lnTo>
                <a:lnTo>
                  <a:pt x="311" y="260"/>
                </a:lnTo>
                <a:lnTo>
                  <a:pt x="309" y="260"/>
                </a:lnTo>
                <a:lnTo>
                  <a:pt x="309" y="262"/>
                </a:lnTo>
                <a:lnTo>
                  <a:pt x="307" y="262"/>
                </a:lnTo>
                <a:lnTo>
                  <a:pt x="301" y="262"/>
                </a:lnTo>
                <a:lnTo>
                  <a:pt x="301" y="261"/>
                </a:lnTo>
                <a:lnTo>
                  <a:pt x="301" y="260"/>
                </a:lnTo>
                <a:lnTo>
                  <a:pt x="300" y="260"/>
                </a:lnTo>
                <a:lnTo>
                  <a:pt x="299" y="260"/>
                </a:lnTo>
                <a:lnTo>
                  <a:pt x="298" y="261"/>
                </a:lnTo>
                <a:lnTo>
                  <a:pt x="296" y="261"/>
                </a:lnTo>
                <a:lnTo>
                  <a:pt x="292" y="261"/>
                </a:lnTo>
                <a:lnTo>
                  <a:pt x="289" y="261"/>
                </a:lnTo>
                <a:lnTo>
                  <a:pt x="289" y="265"/>
                </a:lnTo>
                <a:lnTo>
                  <a:pt x="289" y="266"/>
                </a:lnTo>
                <a:lnTo>
                  <a:pt x="285" y="267"/>
                </a:lnTo>
                <a:lnTo>
                  <a:pt x="282" y="267"/>
                </a:lnTo>
                <a:lnTo>
                  <a:pt x="282" y="268"/>
                </a:lnTo>
                <a:lnTo>
                  <a:pt x="279" y="268"/>
                </a:lnTo>
                <a:lnTo>
                  <a:pt x="279" y="269"/>
                </a:lnTo>
                <a:lnTo>
                  <a:pt x="278" y="269"/>
                </a:lnTo>
                <a:lnTo>
                  <a:pt x="278" y="266"/>
                </a:lnTo>
                <a:lnTo>
                  <a:pt x="279" y="266"/>
                </a:lnTo>
                <a:lnTo>
                  <a:pt x="279" y="267"/>
                </a:lnTo>
                <a:lnTo>
                  <a:pt x="282" y="267"/>
                </a:lnTo>
                <a:lnTo>
                  <a:pt x="282" y="265"/>
                </a:lnTo>
                <a:lnTo>
                  <a:pt x="279" y="265"/>
                </a:lnTo>
                <a:lnTo>
                  <a:pt x="279" y="262"/>
                </a:lnTo>
                <a:lnTo>
                  <a:pt x="279" y="261"/>
                </a:lnTo>
                <a:lnTo>
                  <a:pt x="279" y="260"/>
                </a:lnTo>
                <a:lnTo>
                  <a:pt x="278" y="260"/>
                </a:lnTo>
                <a:lnTo>
                  <a:pt x="277" y="259"/>
                </a:lnTo>
                <a:lnTo>
                  <a:pt x="278" y="259"/>
                </a:lnTo>
                <a:lnTo>
                  <a:pt x="278" y="258"/>
                </a:lnTo>
                <a:lnTo>
                  <a:pt x="277" y="258"/>
                </a:lnTo>
                <a:lnTo>
                  <a:pt x="276" y="258"/>
                </a:lnTo>
                <a:lnTo>
                  <a:pt x="275" y="258"/>
                </a:lnTo>
                <a:lnTo>
                  <a:pt x="276" y="257"/>
                </a:lnTo>
                <a:lnTo>
                  <a:pt x="272" y="257"/>
                </a:lnTo>
                <a:lnTo>
                  <a:pt x="272" y="255"/>
                </a:lnTo>
                <a:lnTo>
                  <a:pt x="270" y="255"/>
                </a:lnTo>
                <a:lnTo>
                  <a:pt x="269" y="255"/>
                </a:lnTo>
                <a:lnTo>
                  <a:pt x="269" y="257"/>
                </a:lnTo>
                <a:lnTo>
                  <a:pt x="268" y="257"/>
                </a:lnTo>
                <a:lnTo>
                  <a:pt x="267" y="257"/>
                </a:lnTo>
                <a:lnTo>
                  <a:pt x="267" y="258"/>
                </a:lnTo>
                <a:lnTo>
                  <a:pt x="266" y="258"/>
                </a:lnTo>
                <a:lnTo>
                  <a:pt x="265" y="258"/>
                </a:lnTo>
                <a:lnTo>
                  <a:pt x="265" y="259"/>
                </a:lnTo>
                <a:lnTo>
                  <a:pt x="265" y="260"/>
                </a:lnTo>
                <a:lnTo>
                  <a:pt x="266" y="260"/>
                </a:lnTo>
                <a:lnTo>
                  <a:pt x="267" y="260"/>
                </a:lnTo>
                <a:lnTo>
                  <a:pt x="268" y="260"/>
                </a:lnTo>
                <a:lnTo>
                  <a:pt x="269" y="260"/>
                </a:lnTo>
                <a:lnTo>
                  <a:pt x="269" y="261"/>
                </a:lnTo>
                <a:lnTo>
                  <a:pt x="270" y="261"/>
                </a:lnTo>
                <a:lnTo>
                  <a:pt x="270" y="262"/>
                </a:lnTo>
                <a:lnTo>
                  <a:pt x="269" y="262"/>
                </a:lnTo>
                <a:lnTo>
                  <a:pt x="268" y="262"/>
                </a:lnTo>
                <a:lnTo>
                  <a:pt x="266" y="262"/>
                </a:lnTo>
                <a:lnTo>
                  <a:pt x="266" y="268"/>
                </a:lnTo>
                <a:lnTo>
                  <a:pt x="266" y="273"/>
                </a:lnTo>
                <a:lnTo>
                  <a:pt x="267" y="273"/>
                </a:lnTo>
                <a:lnTo>
                  <a:pt x="268" y="273"/>
                </a:lnTo>
                <a:lnTo>
                  <a:pt x="268" y="274"/>
                </a:lnTo>
                <a:lnTo>
                  <a:pt x="268" y="275"/>
                </a:lnTo>
                <a:lnTo>
                  <a:pt x="268" y="276"/>
                </a:lnTo>
                <a:lnTo>
                  <a:pt x="268" y="277"/>
                </a:lnTo>
                <a:lnTo>
                  <a:pt x="268" y="280"/>
                </a:lnTo>
                <a:lnTo>
                  <a:pt x="268" y="282"/>
                </a:lnTo>
                <a:lnTo>
                  <a:pt x="268" y="283"/>
                </a:lnTo>
                <a:lnTo>
                  <a:pt x="268" y="284"/>
                </a:lnTo>
                <a:lnTo>
                  <a:pt x="268" y="286"/>
                </a:lnTo>
                <a:lnTo>
                  <a:pt x="268" y="287"/>
                </a:lnTo>
                <a:lnTo>
                  <a:pt x="268" y="288"/>
                </a:lnTo>
                <a:lnTo>
                  <a:pt x="268" y="290"/>
                </a:lnTo>
                <a:lnTo>
                  <a:pt x="268" y="291"/>
                </a:lnTo>
                <a:lnTo>
                  <a:pt x="269" y="291"/>
                </a:lnTo>
                <a:lnTo>
                  <a:pt x="270" y="291"/>
                </a:lnTo>
                <a:lnTo>
                  <a:pt x="272" y="291"/>
                </a:lnTo>
                <a:lnTo>
                  <a:pt x="273" y="291"/>
                </a:lnTo>
                <a:lnTo>
                  <a:pt x="274" y="291"/>
                </a:lnTo>
                <a:lnTo>
                  <a:pt x="274" y="292"/>
                </a:lnTo>
                <a:lnTo>
                  <a:pt x="274" y="291"/>
                </a:lnTo>
                <a:lnTo>
                  <a:pt x="275" y="291"/>
                </a:lnTo>
                <a:lnTo>
                  <a:pt x="274" y="291"/>
                </a:lnTo>
                <a:lnTo>
                  <a:pt x="274" y="290"/>
                </a:lnTo>
                <a:lnTo>
                  <a:pt x="274" y="286"/>
                </a:lnTo>
                <a:lnTo>
                  <a:pt x="274" y="284"/>
                </a:lnTo>
                <a:lnTo>
                  <a:pt x="274" y="283"/>
                </a:lnTo>
                <a:lnTo>
                  <a:pt x="275" y="283"/>
                </a:lnTo>
                <a:lnTo>
                  <a:pt x="276" y="283"/>
                </a:lnTo>
                <a:lnTo>
                  <a:pt x="278" y="283"/>
                </a:lnTo>
                <a:lnTo>
                  <a:pt x="279" y="283"/>
                </a:lnTo>
                <a:lnTo>
                  <a:pt x="281" y="283"/>
                </a:lnTo>
                <a:lnTo>
                  <a:pt x="284" y="283"/>
                </a:lnTo>
                <a:lnTo>
                  <a:pt x="285" y="283"/>
                </a:lnTo>
                <a:lnTo>
                  <a:pt x="286" y="283"/>
                </a:lnTo>
                <a:lnTo>
                  <a:pt x="287" y="283"/>
                </a:lnTo>
                <a:lnTo>
                  <a:pt x="290" y="283"/>
                </a:lnTo>
                <a:lnTo>
                  <a:pt x="291" y="283"/>
                </a:lnTo>
                <a:lnTo>
                  <a:pt x="293" y="283"/>
                </a:lnTo>
                <a:lnTo>
                  <a:pt x="295" y="283"/>
                </a:lnTo>
                <a:lnTo>
                  <a:pt x="296" y="283"/>
                </a:lnTo>
                <a:lnTo>
                  <a:pt x="299" y="283"/>
                </a:lnTo>
                <a:lnTo>
                  <a:pt x="301" y="283"/>
                </a:lnTo>
                <a:lnTo>
                  <a:pt x="301" y="284"/>
                </a:lnTo>
                <a:lnTo>
                  <a:pt x="301" y="285"/>
                </a:lnTo>
                <a:lnTo>
                  <a:pt x="301" y="286"/>
                </a:lnTo>
                <a:lnTo>
                  <a:pt x="301" y="287"/>
                </a:lnTo>
                <a:lnTo>
                  <a:pt x="301" y="288"/>
                </a:lnTo>
                <a:lnTo>
                  <a:pt x="301" y="290"/>
                </a:lnTo>
                <a:lnTo>
                  <a:pt x="301" y="291"/>
                </a:lnTo>
                <a:lnTo>
                  <a:pt x="303" y="291"/>
                </a:lnTo>
                <a:lnTo>
                  <a:pt x="307" y="291"/>
                </a:lnTo>
                <a:lnTo>
                  <a:pt x="307" y="293"/>
                </a:lnTo>
                <a:lnTo>
                  <a:pt x="307" y="299"/>
                </a:lnTo>
                <a:lnTo>
                  <a:pt x="311" y="299"/>
                </a:lnTo>
                <a:lnTo>
                  <a:pt x="316" y="299"/>
                </a:lnTo>
                <a:lnTo>
                  <a:pt x="316" y="301"/>
                </a:lnTo>
                <a:lnTo>
                  <a:pt x="311" y="301"/>
                </a:lnTo>
                <a:lnTo>
                  <a:pt x="311" y="302"/>
                </a:lnTo>
                <a:lnTo>
                  <a:pt x="311" y="304"/>
                </a:lnTo>
                <a:lnTo>
                  <a:pt x="310" y="304"/>
                </a:lnTo>
                <a:lnTo>
                  <a:pt x="303" y="304"/>
                </a:lnTo>
                <a:lnTo>
                  <a:pt x="301" y="304"/>
                </a:lnTo>
                <a:lnTo>
                  <a:pt x="299" y="304"/>
                </a:lnTo>
                <a:lnTo>
                  <a:pt x="292" y="304"/>
                </a:lnTo>
                <a:lnTo>
                  <a:pt x="291" y="304"/>
                </a:lnTo>
                <a:lnTo>
                  <a:pt x="290" y="304"/>
                </a:lnTo>
                <a:lnTo>
                  <a:pt x="287" y="304"/>
                </a:lnTo>
                <a:lnTo>
                  <a:pt x="287" y="303"/>
                </a:lnTo>
                <a:lnTo>
                  <a:pt x="287" y="301"/>
                </a:lnTo>
                <a:lnTo>
                  <a:pt x="287" y="299"/>
                </a:lnTo>
                <a:lnTo>
                  <a:pt x="286" y="299"/>
                </a:lnTo>
                <a:lnTo>
                  <a:pt x="286" y="300"/>
                </a:lnTo>
                <a:lnTo>
                  <a:pt x="285" y="300"/>
                </a:lnTo>
                <a:lnTo>
                  <a:pt x="284" y="300"/>
                </a:lnTo>
                <a:lnTo>
                  <a:pt x="283" y="300"/>
                </a:lnTo>
                <a:lnTo>
                  <a:pt x="282" y="300"/>
                </a:lnTo>
                <a:lnTo>
                  <a:pt x="281" y="300"/>
                </a:lnTo>
                <a:lnTo>
                  <a:pt x="279" y="300"/>
                </a:lnTo>
                <a:lnTo>
                  <a:pt x="279" y="301"/>
                </a:lnTo>
                <a:lnTo>
                  <a:pt x="279" y="302"/>
                </a:lnTo>
                <a:lnTo>
                  <a:pt x="279" y="303"/>
                </a:lnTo>
                <a:lnTo>
                  <a:pt x="279" y="304"/>
                </a:lnTo>
                <a:lnTo>
                  <a:pt x="278" y="304"/>
                </a:lnTo>
                <a:lnTo>
                  <a:pt x="276" y="304"/>
                </a:lnTo>
                <a:lnTo>
                  <a:pt x="276" y="301"/>
                </a:lnTo>
                <a:lnTo>
                  <a:pt x="273" y="301"/>
                </a:lnTo>
                <a:lnTo>
                  <a:pt x="272" y="301"/>
                </a:lnTo>
                <a:lnTo>
                  <a:pt x="272" y="304"/>
                </a:lnTo>
                <a:lnTo>
                  <a:pt x="269" y="304"/>
                </a:lnTo>
                <a:lnTo>
                  <a:pt x="268" y="304"/>
                </a:lnTo>
                <a:lnTo>
                  <a:pt x="267" y="304"/>
                </a:lnTo>
                <a:lnTo>
                  <a:pt x="266" y="304"/>
                </a:lnTo>
                <a:lnTo>
                  <a:pt x="264" y="304"/>
                </a:lnTo>
                <a:lnTo>
                  <a:pt x="261" y="304"/>
                </a:lnTo>
                <a:lnTo>
                  <a:pt x="259" y="304"/>
                </a:lnTo>
                <a:lnTo>
                  <a:pt x="258" y="304"/>
                </a:lnTo>
                <a:lnTo>
                  <a:pt x="257" y="304"/>
                </a:lnTo>
                <a:lnTo>
                  <a:pt x="256" y="304"/>
                </a:lnTo>
                <a:lnTo>
                  <a:pt x="255" y="304"/>
                </a:lnTo>
                <a:lnTo>
                  <a:pt x="253" y="304"/>
                </a:lnTo>
                <a:lnTo>
                  <a:pt x="252" y="304"/>
                </a:lnTo>
                <a:lnTo>
                  <a:pt x="251" y="304"/>
                </a:lnTo>
                <a:lnTo>
                  <a:pt x="248" y="304"/>
                </a:lnTo>
                <a:lnTo>
                  <a:pt x="247" y="304"/>
                </a:lnTo>
                <a:lnTo>
                  <a:pt x="246" y="304"/>
                </a:lnTo>
                <a:lnTo>
                  <a:pt x="244" y="304"/>
                </a:lnTo>
                <a:lnTo>
                  <a:pt x="243" y="304"/>
                </a:lnTo>
                <a:lnTo>
                  <a:pt x="243" y="308"/>
                </a:lnTo>
                <a:lnTo>
                  <a:pt x="244" y="308"/>
                </a:lnTo>
                <a:lnTo>
                  <a:pt x="244" y="310"/>
                </a:lnTo>
                <a:lnTo>
                  <a:pt x="242" y="310"/>
                </a:lnTo>
                <a:lnTo>
                  <a:pt x="242" y="316"/>
                </a:lnTo>
                <a:lnTo>
                  <a:pt x="241" y="316"/>
                </a:lnTo>
                <a:lnTo>
                  <a:pt x="240" y="316"/>
                </a:lnTo>
                <a:lnTo>
                  <a:pt x="240" y="310"/>
                </a:lnTo>
                <a:lnTo>
                  <a:pt x="239" y="310"/>
                </a:lnTo>
                <a:lnTo>
                  <a:pt x="237" y="310"/>
                </a:lnTo>
                <a:lnTo>
                  <a:pt x="237" y="307"/>
                </a:lnTo>
                <a:lnTo>
                  <a:pt x="237" y="305"/>
                </a:lnTo>
                <a:lnTo>
                  <a:pt x="235" y="305"/>
                </a:lnTo>
                <a:lnTo>
                  <a:pt x="234" y="305"/>
                </a:lnTo>
                <a:lnTo>
                  <a:pt x="233" y="305"/>
                </a:lnTo>
                <a:lnTo>
                  <a:pt x="232" y="305"/>
                </a:lnTo>
                <a:lnTo>
                  <a:pt x="231" y="305"/>
                </a:lnTo>
                <a:lnTo>
                  <a:pt x="230" y="305"/>
                </a:lnTo>
                <a:lnTo>
                  <a:pt x="226" y="305"/>
                </a:lnTo>
                <a:lnTo>
                  <a:pt x="225" y="305"/>
                </a:lnTo>
                <a:lnTo>
                  <a:pt x="224" y="305"/>
                </a:lnTo>
                <a:lnTo>
                  <a:pt x="223" y="305"/>
                </a:lnTo>
                <a:lnTo>
                  <a:pt x="222" y="305"/>
                </a:lnTo>
                <a:lnTo>
                  <a:pt x="221" y="305"/>
                </a:lnTo>
                <a:lnTo>
                  <a:pt x="220" y="305"/>
                </a:lnTo>
                <a:lnTo>
                  <a:pt x="217" y="307"/>
                </a:lnTo>
                <a:lnTo>
                  <a:pt x="216" y="307"/>
                </a:lnTo>
                <a:lnTo>
                  <a:pt x="215" y="307"/>
                </a:lnTo>
                <a:lnTo>
                  <a:pt x="215" y="305"/>
                </a:lnTo>
                <a:lnTo>
                  <a:pt x="215" y="304"/>
                </a:lnTo>
                <a:lnTo>
                  <a:pt x="215" y="303"/>
                </a:lnTo>
                <a:lnTo>
                  <a:pt x="215" y="302"/>
                </a:lnTo>
                <a:lnTo>
                  <a:pt x="215" y="301"/>
                </a:lnTo>
                <a:lnTo>
                  <a:pt x="215" y="300"/>
                </a:lnTo>
                <a:lnTo>
                  <a:pt x="215" y="299"/>
                </a:lnTo>
                <a:lnTo>
                  <a:pt x="215" y="298"/>
                </a:lnTo>
                <a:lnTo>
                  <a:pt x="214" y="298"/>
                </a:lnTo>
                <a:lnTo>
                  <a:pt x="213" y="298"/>
                </a:lnTo>
                <a:lnTo>
                  <a:pt x="212" y="298"/>
                </a:lnTo>
                <a:lnTo>
                  <a:pt x="210" y="298"/>
                </a:lnTo>
                <a:lnTo>
                  <a:pt x="209" y="298"/>
                </a:lnTo>
                <a:lnTo>
                  <a:pt x="209" y="296"/>
                </a:lnTo>
                <a:lnTo>
                  <a:pt x="209" y="295"/>
                </a:lnTo>
                <a:lnTo>
                  <a:pt x="210" y="295"/>
                </a:lnTo>
                <a:lnTo>
                  <a:pt x="210" y="294"/>
                </a:lnTo>
                <a:lnTo>
                  <a:pt x="212" y="294"/>
                </a:lnTo>
                <a:lnTo>
                  <a:pt x="213" y="294"/>
                </a:lnTo>
                <a:lnTo>
                  <a:pt x="214" y="294"/>
                </a:lnTo>
                <a:lnTo>
                  <a:pt x="215" y="294"/>
                </a:lnTo>
                <a:lnTo>
                  <a:pt x="215" y="293"/>
                </a:lnTo>
                <a:lnTo>
                  <a:pt x="215" y="290"/>
                </a:lnTo>
                <a:lnTo>
                  <a:pt x="215" y="288"/>
                </a:lnTo>
                <a:lnTo>
                  <a:pt x="216" y="288"/>
                </a:lnTo>
                <a:lnTo>
                  <a:pt x="216" y="284"/>
                </a:lnTo>
                <a:lnTo>
                  <a:pt x="215" y="284"/>
                </a:lnTo>
                <a:lnTo>
                  <a:pt x="214" y="284"/>
                </a:lnTo>
                <a:lnTo>
                  <a:pt x="213" y="284"/>
                </a:lnTo>
                <a:lnTo>
                  <a:pt x="212" y="284"/>
                </a:lnTo>
                <a:lnTo>
                  <a:pt x="212" y="286"/>
                </a:lnTo>
                <a:lnTo>
                  <a:pt x="209" y="286"/>
                </a:lnTo>
                <a:lnTo>
                  <a:pt x="209" y="287"/>
                </a:lnTo>
                <a:lnTo>
                  <a:pt x="209" y="288"/>
                </a:lnTo>
                <a:lnTo>
                  <a:pt x="208" y="288"/>
                </a:lnTo>
                <a:lnTo>
                  <a:pt x="205" y="288"/>
                </a:lnTo>
                <a:lnTo>
                  <a:pt x="204" y="288"/>
                </a:lnTo>
                <a:lnTo>
                  <a:pt x="200" y="288"/>
                </a:lnTo>
                <a:lnTo>
                  <a:pt x="200" y="286"/>
                </a:lnTo>
                <a:lnTo>
                  <a:pt x="199" y="286"/>
                </a:lnTo>
                <a:lnTo>
                  <a:pt x="197" y="286"/>
                </a:lnTo>
                <a:lnTo>
                  <a:pt x="196" y="286"/>
                </a:lnTo>
                <a:lnTo>
                  <a:pt x="195" y="286"/>
                </a:lnTo>
                <a:lnTo>
                  <a:pt x="194" y="286"/>
                </a:lnTo>
                <a:lnTo>
                  <a:pt x="194" y="287"/>
                </a:lnTo>
                <a:lnTo>
                  <a:pt x="194" y="288"/>
                </a:lnTo>
                <a:lnTo>
                  <a:pt x="194" y="290"/>
                </a:lnTo>
                <a:lnTo>
                  <a:pt x="194" y="291"/>
                </a:lnTo>
                <a:lnTo>
                  <a:pt x="195" y="291"/>
                </a:lnTo>
                <a:lnTo>
                  <a:pt x="196" y="291"/>
                </a:lnTo>
                <a:lnTo>
                  <a:pt x="199" y="291"/>
                </a:lnTo>
                <a:lnTo>
                  <a:pt x="199" y="292"/>
                </a:lnTo>
                <a:lnTo>
                  <a:pt x="199" y="293"/>
                </a:lnTo>
                <a:lnTo>
                  <a:pt x="199" y="294"/>
                </a:lnTo>
                <a:lnTo>
                  <a:pt x="200" y="294"/>
                </a:lnTo>
                <a:lnTo>
                  <a:pt x="203" y="294"/>
                </a:lnTo>
                <a:lnTo>
                  <a:pt x="204" y="294"/>
                </a:lnTo>
                <a:lnTo>
                  <a:pt x="204" y="295"/>
                </a:lnTo>
                <a:lnTo>
                  <a:pt x="205" y="295"/>
                </a:lnTo>
                <a:lnTo>
                  <a:pt x="205" y="296"/>
                </a:lnTo>
                <a:lnTo>
                  <a:pt x="204" y="296"/>
                </a:lnTo>
                <a:lnTo>
                  <a:pt x="204" y="299"/>
                </a:lnTo>
                <a:lnTo>
                  <a:pt x="204" y="300"/>
                </a:lnTo>
                <a:lnTo>
                  <a:pt x="204" y="303"/>
                </a:lnTo>
                <a:lnTo>
                  <a:pt x="204" y="304"/>
                </a:lnTo>
                <a:lnTo>
                  <a:pt x="204" y="305"/>
                </a:lnTo>
                <a:lnTo>
                  <a:pt x="206" y="308"/>
                </a:lnTo>
                <a:lnTo>
                  <a:pt x="208" y="310"/>
                </a:lnTo>
                <a:lnTo>
                  <a:pt x="209" y="310"/>
                </a:lnTo>
                <a:lnTo>
                  <a:pt x="209" y="308"/>
                </a:lnTo>
                <a:lnTo>
                  <a:pt x="209" y="307"/>
                </a:lnTo>
                <a:lnTo>
                  <a:pt x="210" y="307"/>
                </a:lnTo>
                <a:lnTo>
                  <a:pt x="212" y="307"/>
                </a:lnTo>
                <a:lnTo>
                  <a:pt x="213" y="307"/>
                </a:lnTo>
                <a:lnTo>
                  <a:pt x="214" y="307"/>
                </a:lnTo>
                <a:lnTo>
                  <a:pt x="215" y="307"/>
                </a:lnTo>
                <a:lnTo>
                  <a:pt x="215" y="308"/>
                </a:lnTo>
                <a:lnTo>
                  <a:pt x="215" y="309"/>
                </a:lnTo>
                <a:lnTo>
                  <a:pt x="215" y="310"/>
                </a:lnTo>
                <a:lnTo>
                  <a:pt x="215" y="311"/>
                </a:lnTo>
                <a:lnTo>
                  <a:pt x="215" y="312"/>
                </a:lnTo>
                <a:lnTo>
                  <a:pt x="215" y="315"/>
                </a:lnTo>
                <a:lnTo>
                  <a:pt x="215" y="316"/>
                </a:lnTo>
                <a:lnTo>
                  <a:pt x="216" y="316"/>
                </a:lnTo>
                <a:lnTo>
                  <a:pt x="217" y="316"/>
                </a:lnTo>
                <a:lnTo>
                  <a:pt x="218" y="316"/>
                </a:lnTo>
                <a:lnTo>
                  <a:pt x="220" y="316"/>
                </a:lnTo>
                <a:lnTo>
                  <a:pt x="220" y="315"/>
                </a:lnTo>
                <a:lnTo>
                  <a:pt x="220" y="312"/>
                </a:lnTo>
                <a:lnTo>
                  <a:pt x="221" y="312"/>
                </a:lnTo>
                <a:lnTo>
                  <a:pt x="223" y="312"/>
                </a:lnTo>
                <a:lnTo>
                  <a:pt x="225" y="312"/>
                </a:lnTo>
                <a:lnTo>
                  <a:pt x="225" y="313"/>
                </a:lnTo>
                <a:lnTo>
                  <a:pt x="225" y="315"/>
                </a:lnTo>
                <a:lnTo>
                  <a:pt x="225" y="316"/>
                </a:lnTo>
                <a:lnTo>
                  <a:pt x="227" y="316"/>
                </a:lnTo>
                <a:lnTo>
                  <a:pt x="227" y="317"/>
                </a:lnTo>
                <a:lnTo>
                  <a:pt x="229" y="317"/>
                </a:lnTo>
                <a:lnTo>
                  <a:pt x="230" y="317"/>
                </a:lnTo>
                <a:lnTo>
                  <a:pt x="234" y="317"/>
                </a:lnTo>
                <a:lnTo>
                  <a:pt x="235" y="317"/>
                </a:lnTo>
                <a:lnTo>
                  <a:pt x="237" y="317"/>
                </a:lnTo>
                <a:lnTo>
                  <a:pt x="237" y="318"/>
                </a:lnTo>
                <a:lnTo>
                  <a:pt x="237" y="320"/>
                </a:lnTo>
                <a:lnTo>
                  <a:pt x="237" y="321"/>
                </a:lnTo>
                <a:lnTo>
                  <a:pt x="235" y="321"/>
                </a:lnTo>
                <a:lnTo>
                  <a:pt x="233" y="321"/>
                </a:lnTo>
                <a:lnTo>
                  <a:pt x="227" y="321"/>
                </a:lnTo>
                <a:lnTo>
                  <a:pt x="225" y="321"/>
                </a:lnTo>
                <a:lnTo>
                  <a:pt x="225" y="322"/>
                </a:lnTo>
                <a:lnTo>
                  <a:pt x="225" y="326"/>
                </a:lnTo>
                <a:lnTo>
                  <a:pt x="225" y="327"/>
                </a:lnTo>
                <a:lnTo>
                  <a:pt x="224" y="327"/>
                </a:lnTo>
                <a:lnTo>
                  <a:pt x="222" y="327"/>
                </a:lnTo>
                <a:lnTo>
                  <a:pt x="221" y="327"/>
                </a:lnTo>
                <a:lnTo>
                  <a:pt x="220" y="327"/>
                </a:lnTo>
                <a:lnTo>
                  <a:pt x="220" y="328"/>
                </a:lnTo>
                <a:lnTo>
                  <a:pt x="220" y="329"/>
                </a:lnTo>
                <a:lnTo>
                  <a:pt x="220" y="333"/>
                </a:lnTo>
                <a:lnTo>
                  <a:pt x="220" y="334"/>
                </a:lnTo>
                <a:lnTo>
                  <a:pt x="220" y="335"/>
                </a:lnTo>
                <a:lnTo>
                  <a:pt x="220" y="337"/>
                </a:lnTo>
                <a:lnTo>
                  <a:pt x="220" y="340"/>
                </a:lnTo>
                <a:lnTo>
                  <a:pt x="220" y="343"/>
                </a:lnTo>
                <a:lnTo>
                  <a:pt x="220" y="346"/>
                </a:lnTo>
                <a:lnTo>
                  <a:pt x="220" y="347"/>
                </a:lnTo>
                <a:lnTo>
                  <a:pt x="220" y="349"/>
                </a:lnTo>
                <a:lnTo>
                  <a:pt x="223" y="349"/>
                </a:lnTo>
                <a:lnTo>
                  <a:pt x="225" y="349"/>
                </a:lnTo>
                <a:lnTo>
                  <a:pt x="225" y="351"/>
                </a:lnTo>
                <a:lnTo>
                  <a:pt x="233" y="351"/>
                </a:lnTo>
                <a:lnTo>
                  <a:pt x="233" y="352"/>
                </a:lnTo>
                <a:lnTo>
                  <a:pt x="234" y="352"/>
                </a:lnTo>
                <a:lnTo>
                  <a:pt x="235" y="353"/>
                </a:lnTo>
                <a:lnTo>
                  <a:pt x="235" y="354"/>
                </a:lnTo>
                <a:lnTo>
                  <a:pt x="237" y="354"/>
                </a:lnTo>
                <a:lnTo>
                  <a:pt x="238" y="355"/>
                </a:lnTo>
                <a:lnTo>
                  <a:pt x="237" y="355"/>
                </a:lnTo>
                <a:lnTo>
                  <a:pt x="235" y="355"/>
                </a:lnTo>
                <a:lnTo>
                  <a:pt x="235" y="357"/>
                </a:lnTo>
                <a:lnTo>
                  <a:pt x="233" y="357"/>
                </a:lnTo>
                <a:lnTo>
                  <a:pt x="233" y="359"/>
                </a:lnTo>
                <a:lnTo>
                  <a:pt x="232" y="359"/>
                </a:lnTo>
                <a:lnTo>
                  <a:pt x="226" y="359"/>
                </a:lnTo>
                <a:lnTo>
                  <a:pt x="225" y="359"/>
                </a:lnTo>
                <a:lnTo>
                  <a:pt x="224" y="359"/>
                </a:lnTo>
                <a:lnTo>
                  <a:pt x="223" y="359"/>
                </a:lnTo>
                <a:lnTo>
                  <a:pt x="221" y="359"/>
                </a:lnTo>
                <a:lnTo>
                  <a:pt x="220" y="359"/>
                </a:lnTo>
                <a:lnTo>
                  <a:pt x="218" y="359"/>
                </a:lnTo>
                <a:lnTo>
                  <a:pt x="215" y="359"/>
                </a:lnTo>
                <a:lnTo>
                  <a:pt x="214" y="359"/>
                </a:lnTo>
                <a:lnTo>
                  <a:pt x="215" y="351"/>
                </a:lnTo>
                <a:lnTo>
                  <a:pt x="213" y="351"/>
                </a:lnTo>
                <a:lnTo>
                  <a:pt x="213" y="349"/>
                </a:lnTo>
                <a:lnTo>
                  <a:pt x="204" y="349"/>
                </a:lnTo>
                <a:lnTo>
                  <a:pt x="195" y="349"/>
                </a:lnTo>
                <a:lnTo>
                  <a:pt x="194" y="349"/>
                </a:lnTo>
                <a:lnTo>
                  <a:pt x="192" y="349"/>
                </a:lnTo>
                <a:lnTo>
                  <a:pt x="188" y="349"/>
                </a:lnTo>
                <a:lnTo>
                  <a:pt x="188" y="335"/>
                </a:lnTo>
                <a:lnTo>
                  <a:pt x="187" y="335"/>
                </a:lnTo>
                <a:lnTo>
                  <a:pt x="182" y="335"/>
                </a:lnTo>
                <a:lnTo>
                  <a:pt x="182" y="333"/>
                </a:lnTo>
                <a:lnTo>
                  <a:pt x="182" y="332"/>
                </a:lnTo>
                <a:lnTo>
                  <a:pt x="182" y="328"/>
                </a:lnTo>
                <a:lnTo>
                  <a:pt x="181" y="328"/>
                </a:lnTo>
                <a:lnTo>
                  <a:pt x="181" y="327"/>
                </a:lnTo>
                <a:lnTo>
                  <a:pt x="178" y="327"/>
                </a:lnTo>
                <a:lnTo>
                  <a:pt x="177" y="327"/>
                </a:lnTo>
                <a:lnTo>
                  <a:pt x="173" y="327"/>
                </a:lnTo>
                <a:lnTo>
                  <a:pt x="172" y="327"/>
                </a:lnTo>
                <a:lnTo>
                  <a:pt x="171" y="327"/>
                </a:lnTo>
                <a:lnTo>
                  <a:pt x="169" y="327"/>
                </a:lnTo>
                <a:lnTo>
                  <a:pt x="169" y="328"/>
                </a:lnTo>
                <a:lnTo>
                  <a:pt x="168" y="328"/>
                </a:lnTo>
                <a:lnTo>
                  <a:pt x="166" y="329"/>
                </a:lnTo>
                <a:lnTo>
                  <a:pt x="166" y="328"/>
                </a:lnTo>
                <a:lnTo>
                  <a:pt x="166" y="329"/>
                </a:lnTo>
                <a:lnTo>
                  <a:pt x="166" y="330"/>
                </a:lnTo>
                <a:lnTo>
                  <a:pt x="162" y="330"/>
                </a:lnTo>
                <a:lnTo>
                  <a:pt x="162" y="332"/>
                </a:lnTo>
                <a:lnTo>
                  <a:pt x="161" y="332"/>
                </a:lnTo>
                <a:lnTo>
                  <a:pt x="161" y="330"/>
                </a:lnTo>
                <a:lnTo>
                  <a:pt x="161" y="329"/>
                </a:lnTo>
                <a:lnTo>
                  <a:pt x="161" y="328"/>
                </a:lnTo>
                <a:lnTo>
                  <a:pt x="161" y="327"/>
                </a:lnTo>
                <a:lnTo>
                  <a:pt x="160" y="327"/>
                </a:lnTo>
                <a:lnTo>
                  <a:pt x="156" y="327"/>
                </a:lnTo>
                <a:lnTo>
                  <a:pt x="155" y="327"/>
                </a:lnTo>
                <a:lnTo>
                  <a:pt x="151" y="327"/>
                </a:lnTo>
                <a:lnTo>
                  <a:pt x="147" y="327"/>
                </a:lnTo>
                <a:lnTo>
                  <a:pt x="147" y="325"/>
                </a:lnTo>
                <a:lnTo>
                  <a:pt x="148" y="325"/>
                </a:lnTo>
                <a:lnTo>
                  <a:pt x="149" y="325"/>
                </a:lnTo>
                <a:lnTo>
                  <a:pt x="151" y="325"/>
                </a:lnTo>
                <a:lnTo>
                  <a:pt x="151" y="324"/>
                </a:lnTo>
                <a:lnTo>
                  <a:pt x="151" y="322"/>
                </a:lnTo>
                <a:lnTo>
                  <a:pt x="151" y="318"/>
                </a:lnTo>
                <a:lnTo>
                  <a:pt x="151" y="316"/>
                </a:lnTo>
                <a:lnTo>
                  <a:pt x="152" y="316"/>
                </a:lnTo>
                <a:lnTo>
                  <a:pt x="156" y="316"/>
                </a:lnTo>
                <a:lnTo>
                  <a:pt x="157" y="311"/>
                </a:lnTo>
                <a:lnTo>
                  <a:pt x="158" y="311"/>
                </a:lnTo>
                <a:lnTo>
                  <a:pt x="158" y="305"/>
                </a:lnTo>
                <a:lnTo>
                  <a:pt x="157" y="305"/>
                </a:lnTo>
                <a:lnTo>
                  <a:pt x="154" y="305"/>
                </a:lnTo>
                <a:lnTo>
                  <a:pt x="153" y="305"/>
                </a:lnTo>
                <a:lnTo>
                  <a:pt x="152" y="305"/>
                </a:lnTo>
                <a:lnTo>
                  <a:pt x="151" y="305"/>
                </a:lnTo>
                <a:lnTo>
                  <a:pt x="149" y="305"/>
                </a:lnTo>
                <a:lnTo>
                  <a:pt x="146" y="305"/>
                </a:lnTo>
                <a:lnTo>
                  <a:pt x="145" y="305"/>
                </a:lnTo>
                <a:lnTo>
                  <a:pt x="144" y="305"/>
                </a:lnTo>
                <a:lnTo>
                  <a:pt x="143" y="305"/>
                </a:lnTo>
                <a:lnTo>
                  <a:pt x="141" y="305"/>
                </a:lnTo>
                <a:lnTo>
                  <a:pt x="139" y="305"/>
                </a:lnTo>
                <a:lnTo>
                  <a:pt x="137" y="305"/>
                </a:lnTo>
                <a:lnTo>
                  <a:pt x="131" y="305"/>
                </a:lnTo>
                <a:lnTo>
                  <a:pt x="130" y="305"/>
                </a:lnTo>
                <a:lnTo>
                  <a:pt x="130" y="316"/>
                </a:lnTo>
                <a:lnTo>
                  <a:pt x="130" y="317"/>
                </a:lnTo>
                <a:lnTo>
                  <a:pt x="130" y="321"/>
                </a:lnTo>
                <a:lnTo>
                  <a:pt x="129" y="321"/>
                </a:lnTo>
                <a:lnTo>
                  <a:pt x="129" y="322"/>
                </a:lnTo>
                <a:lnTo>
                  <a:pt x="129" y="324"/>
                </a:lnTo>
                <a:lnTo>
                  <a:pt x="129" y="325"/>
                </a:lnTo>
                <a:lnTo>
                  <a:pt x="129" y="326"/>
                </a:lnTo>
                <a:lnTo>
                  <a:pt x="129" y="327"/>
                </a:lnTo>
                <a:lnTo>
                  <a:pt x="128" y="327"/>
                </a:lnTo>
                <a:lnTo>
                  <a:pt x="127" y="327"/>
                </a:lnTo>
                <a:lnTo>
                  <a:pt x="126" y="327"/>
                </a:lnTo>
                <a:lnTo>
                  <a:pt x="125" y="327"/>
                </a:lnTo>
                <a:lnTo>
                  <a:pt x="123" y="327"/>
                </a:lnTo>
                <a:lnTo>
                  <a:pt x="122" y="327"/>
                </a:lnTo>
                <a:lnTo>
                  <a:pt x="120" y="327"/>
                </a:lnTo>
                <a:lnTo>
                  <a:pt x="119" y="327"/>
                </a:lnTo>
                <a:lnTo>
                  <a:pt x="118" y="327"/>
                </a:lnTo>
                <a:lnTo>
                  <a:pt x="118" y="317"/>
                </a:lnTo>
                <a:lnTo>
                  <a:pt x="122" y="317"/>
                </a:lnTo>
                <a:lnTo>
                  <a:pt x="122" y="305"/>
                </a:lnTo>
                <a:lnTo>
                  <a:pt x="123" y="305"/>
                </a:lnTo>
                <a:lnTo>
                  <a:pt x="129" y="305"/>
                </a:lnTo>
                <a:lnTo>
                  <a:pt x="129" y="303"/>
                </a:lnTo>
                <a:lnTo>
                  <a:pt x="129" y="300"/>
                </a:lnTo>
                <a:lnTo>
                  <a:pt x="129" y="298"/>
                </a:lnTo>
                <a:lnTo>
                  <a:pt x="129" y="295"/>
                </a:lnTo>
                <a:lnTo>
                  <a:pt x="129" y="294"/>
                </a:lnTo>
                <a:lnTo>
                  <a:pt x="129" y="293"/>
                </a:lnTo>
                <a:lnTo>
                  <a:pt x="129" y="291"/>
                </a:lnTo>
                <a:lnTo>
                  <a:pt x="129" y="290"/>
                </a:lnTo>
                <a:lnTo>
                  <a:pt x="129" y="286"/>
                </a:lnTo>
                <a:lnTo>
                  <a:pt x="129" y="285"/>
                </a:lnTo>
                <a:lnTo>
                  <a:pt x="129" y="284"/>
                </a:lnTo>
                <a:lnTo>
                  <a:pt x="127" y="284"/>
                </a:lnTo>
                <a:lnTo>
                  <a:pt x="126" y="284"/>
                </a:lnTo>
                <a:lnTo>
                  <a:pt x="126" y="280"/>
                </a:lnTo>
                <a:lnTo>
                  <a:pt x="123" y="282"/>
                </a:lnTo>
                <a:lnTo>
                  <a:pt x="118" y="282"/>
                </a:lnTo>
                <a:lnTo>
                  <a:pt x="118" y="284"/>
                </a:lnTo>
                <a:lnTo>
                  <a:pt x="118" y="286"/>
                </a:lnTo>
                <a:lnTo>
                  <a:pt x="118" y="292"/>
                </a:lnTo>
                <a:lnTo>
                  <a:pt x="118" y="294"/>
                </a:lnTo>
                <a:lnTo>
                  <a:pt x="113" y="294"/>
                </a:lnTo>
                <a:lnTo>
                  <a:pt x="112" y="294"/>
                </a:lnTo>
                <a:lnTo>
                  <a:pt x="111" y="294"/>
                </a:lnTo>
                <a:lnTo>
                  <a:pt x="109" y="294"/>
                </a:lnTo>
                <a:lnTo>
                  <a:pt x="108" y="294"/>
                </a:lnTo>
                <a:lnTo>
                  <a:pt x="108" y="288"/>
                </a:lnTo>
                <a:lnTo>
                  <a:pt x="108" y="284"/>
                </a:lnTo>
                <a:lnTo>
                  <a:pt x="108" y="274"/>
                </a:lnTo>
                <a:lnTo>
                  <a:pt x="108" y="273"/>
                </a:lnTo>
                <a:lnTo>
                  <a:pt x="106" y="273"/>
                </a:lnTo>
                <a:lnTo>
                  <a:pt x="105" y="273"/>
                </a:lnTo>
                <a:lnTo>
                  <a:pt x="105" y="271"/>
                </a:lnTo>
                <a:lnTo>
                  <a:pt x="102" y="271"/>
                </a:lnTo>
                <a:lnTo>
                  <a:pt x="102" y="273"/>
                </a:lnTo>
                <a:lnTo>
                  <a:pt x="99" y="274"/>
                </a:lnTo>
                <a:lnTo>
                  <a:pt x="97" y="274"/>
                </a:lnTo>
                <a:lnTo>
                  <a:pt x="93" y="274"/>
                </a:lnTo>
                <a:lnTo>
                  <a:pt x="92" y="274"/>
                </a:lnTo>
                <a:lnTo>
                  <a:pt x="86" y="274"/>
                </a:lnTo>
                <a:lnTo>
                  <a:pt x="86" y="273"/>
                </a:lnTo>
                <a:lnTo>
                  <a:pt x="86" y="271"/>
                </a:lnTo>
                <a:lnTo>
                  <a:pt x="86" y="270"/>
                </a:lnTo>
                <a:lnTo>
                  <a:pt x="86" y="268"/>
                </a:lnTo>
                <a:lnTo>
                  <a:pt x="89" y="268"/>
                </a:lnTo>
                <a:lnTo>
                  <a:pt x="91" y="268"/>
                </a:lnTo>
                <a:lnTo>
                  <a:pt x="92" y="268"/>
                </a:lnTo>
                <a:lnTo>
                  <a:pt x="92" y="265"/>
                </a:lnTo>
                <a:lnTo>
                  <a:pt x="92" y="262"/>
                </a:lnTo>
                <a:lnTo>
                  <a:pt x="93" y="262"/>
                </a:lnTo>
                <a:lnTo>
                  <a:pt x="94" y="262"/>
                </a:lnTo>
                <a:lnTo>
                  <a:pt x="95" y="262"/>
                </a:lnTo>
                <a:lnTo>
                  <a:pt x="96" y="262"/>
                </a:lnTo>
                <a:lnTo>
                  <a:pt x="97" y="262"/>
                </a:lnTo>
                <a:lnTo>
                  <a:pt x="97" y="263"/>
                </a:lnTo>
                <a:lnTo>
                  <a:pt x="97" y="265"/>
                </a:lnTo>
                <a:lnTo>
                  <a:pt x="97" y="267"/>
                </a:lnTo>
                <a:lnTo>
                  <a:pt x="100" y="267"/>
                </a:lnTo>
                <a:lnTo>
                  <a:pt x="100" y="262"/>
                </a:lnTo>
                <a:lnTo>
                  <a:pt x="101" y="262"/>
                </a:lnTo>
                <a:lnTo>
                  <a:pt x="104" y="262"/>
                </a:lnTo>
                <a:lnTo>
                  <a:pt x="105" y="262"/>
                </a:lnTo>
                <a:lnTo>
                  <a:pt x="108" y="262"/>
                </a:lnTo>
                <a:lnTo>
                  <a:pt x="108" y="260"/>
                </a:lnTo>
                <a:lnTo>
                  <a:pt x="108" y="259"/>
                </a:lnTo>
                <a:lnTo>
                  <a:pt x="108" y="258"/>
                </a:lnTo>
                <a:lnTo>
                  <a:pt x="108" y="257"/>
                </a:lnTo>
                <a:lnTo>
                  <a:pt x="105" y="258"/>
                </a:lnTo>
                <a:lnTo>
                  <a:pt x="105" y="255"/>
                </a:lnTo>
                <a:lnTo>
                  <a:pt x="100" y="255"/>
                </a:lnTo>
                <a:lnTo>
                  <a:pt x="100" y="254"/>
                </a:lnTo>
                <a:lnTo>
                  <a:pt x="97" y="254"/>
                </a:lnTo>
                <a:lnTo>
                  <a:pt x="94" y="254"/>
                </a:lnTo>
                <a:lnTo>
                  <a:pt x="94" y="255"/>
                </a:lnTo>
                <a:lnTo>
                  <a:pt x="94" y="257"/>
                </a:lnTo>
                <a:lnTo>
                  <a:pt x="92" y="257"/>
                </a:lnTo>
                <a:lnTo>
                  <a:pt x="92" y="252"/>
                </a:lnTo>
                <a:lnTo>
                  <a:pt x="93" y="252"/>
                </a:lnTo>
                <a:lnTo>
                  <a:pt x="94" y="252"/>
                </a:lnTo>
                <a:lnTo>
                  <a:pt x="95" y="249"/>
                </a:lnTo>
                <a:lnTo>
                  <a:pt x="95" y="246"/>
                </a:lnTo>
                <a:lnTo>
                  <a:pt x="97" y="246"/>
                </a:lnTo>
                <a:lnTo>
                  <a:pt x="99" y="246"/>
                </a:lnTo>
                <a:lnTo>
                  <a:pt x="103" y="246"/>
                </a:lnTo>
                <a:lnTo>
                  <a:pt x="108" y="246"/>
                </a:lnTo>
                <a:lnTo>
                  <a:pt x="109" y="246"/>
                </a:lnTo>
                <a:lnTo>
                  <a:pt x="109" y="241"/>
                </a:lnTo>
                <a:lnTo>
                  <a:pt x="110" y="241"/>
                </a:lnTo>
                <a:lnTo>
                  <a:pt x="111" y="241"/>
                </a:lnTo>
                <a:lnTo>
                  <a:pt x="112" y="241"/>
                </a:lnTo>
                <a:lnTo>
                  <a:pt x="112" y="246"/>
                </a:lnTo>
                <a:lnTo>
                  <a:pt x="113" y="246"/>
                </a:lnTo>
                <a:lnTo>
                  <a:pt x="117" y="246"/>
                </a:lnTo>
                <a:lnTo>
                  <a:pt x="118" y="246"/>
                </a:lnTo>
                <a:lnTo>
                  <a:pt x="118" y="243"/>
                </a:lnTo>
                <a:lnTo>
                  <a:pt x="118" y="242"/>
                </a:lnTo>
                <a:lnTo>
                  <a:pt x="118" y="241"/>
                </a:lnTo>
                <a:lnTo>
                  <a:pt x="118" y="240"/>
                </a:lnTo>
                <a:lnTo>
                  <a:pt x="120" y="238"/>
                </a:lnTo>
                <a:lnTo>
                  <a:pt x="121" y="238"/>
                </a:lnTo>
                <a:lnTo>
                  <a:pt x="121" y="235"/>
                </a:lnTo>
                <a:lnTo>
                  <a:pt x="121" y="234"/>
                </a:lnTo>
                <a:lnTo>
                  <a:pt x="121" y="233"/>
                </a:lnTo>
                <a:lnTo>
                  <a:pt x="120" y="233"/>
                </a:lnTo>
                <a:lnTo>
                  <a:pt x="119" y="233"/>
                </a:lnTo>
                <a:lnTo>
                  <a:pt x="118" y="233"/>
                </a:lnTo>
                <a:lnTo>
                  <a:pt x="118" y="232"/>
                </a:lnTo>
                <a:lnTo>
                  <a:pt x="119" y="231"/>
                </a:lnTo>
                <a:lnTo>
                  <a:pt x="118" y="229"/>
                </a:lnTo>
                <a:lnTo>
                  <a:pt x="117" y="229"/>
                </a:lnTo>
                <a:lnTo>
                  <a:pt x="115" y="229"/>
                </a:lnTo>
                <a:lnTo>
                  <a:pt x="113" y="229"/>
                </a:lnTo>
                <a:lnTo>
                  <a:pt x="112" y="229"/>
                </a:lnTo>
                <a:lnTo>
                  <a:pt x="109" y="229"/>
                </a:lnTo>
                <a:lnTo>
                  <a:pt x="108" y="229"/>
                </a:lnTo>
                <a:lnTo>
                  <a:pt x="108" y="231"/>
                </a:lnTo>
                <a:lnTo>
                  <a:pt x="108" y="232"/>
                </a:lnTo>
                <a:lnTo>
                  <a:pt x="108" y="233"/>
                </a:lnTo>
                <a:lnTo>
                  <a:pt x="108" y="235"/>
                </a:lnTo>
                <a:lnTo>
                  <a:pt x="108" y="236"/>
                </a:lnTo>
                <a:lnTo>
                  <a:pt x="108" y="238"/>
                </a:lnTo>
                <a:lnTo>
                  <a:pt x="108" y="240"/>
                </a:lnTo>
                <a:lnTo>
                  <a:pt x="108" y="241"/>
                </a:lnTo>
                <a:lnTo>
                  <a:pt x="105" y="241"/>
                </a:lnTo>
                <a:lnTo>
                  <a:pt x="105" y="238"/>
                </a:lnTo>
                <a:lnTo>
                  <a:pt x="104" y="238"/>
                </a:lnTo>
                <a:lnTo>
                  <a:pt x="104" y="235"/>
                </a:lnTo>
                <a:lnTo>
                  <a:pt x="104" y="233"/>
                </a:lnTo>
                <a:lnTo>
                  <a:pt x="105" y="233"/>
                </a:lnTo>
                <a:lnTo>
                  <a:pt x="105" y="229"/>
                </a:lnTo>
                <a:lnTo>
                  <a:pt x="105" y="225"/>
                </a:lnTo>
                <a:lnTo>
                  <a:pt x="106" y="225"/>
                </a:lnTo>
                <a:lnTo>
                  <a:pt x="106" y="221"/>
                </a:lnTo>
                <a:lnTo>
                  <a:pt x="105" y="221"/>
                </a:lnTo>
                <a:lnTo>
                  <a:pt x="105" y="219"/>
                </a:lnTo>
                <a:lnTo>
                  <a:pt x="106" y="219"/>
                </a:lnTo>
                <a:lnTo>
                  <a:pt x="108" y="219"/>
                </a:lnTo>
                <a:lnTo>
                  <a:pt x="108" y="218"/>
                </a:lnTo>
                <a:lnTo>
                  <a:pt x="108" y="217"/>
                </a:lnTo>
                <a:lnTo>
                  <a:pt x="108" y="216"/>
                </a:lnTo>
                <a:lnTo>
                  <a:pt x="108" y="215"/>
                </a:lnTo>
                <a:lnTo>
                  <a:pt x="108" y="213"/>
                </a:lnTo>
                <a:lnTo>
                  <a:pt x="108" y="212"/>
                </a:lnTo>
                <a:lnTo>
                  <a:pt x="108" y="211"/>
                </a:lnTo>
                <a:lnTo>
                  <a:pt x="105" y="211"/>
                </a:lnTo>
                <a:lnTo>
                  <a:pt x="105" y="213"/>
                </a:lnTo>
                <a:lnTo>
                  <a:pt x="104" y="213"/>
                </a:lnTo>
                <a:lnTo>
                  <a:pt x="103" y="213"/>
                </a:lnTo>
                <a:lnTo>
                  <a:pt x="102" y="213"/>
                </a:lnTo>
                <a:lnTo>
                  <a:pt x="101" y="213"/>
                </a:lnTo>
                <a:lnTo>
                  <a:pt x="97" y="213"/>
                </a:lnTo>
                <a:lnTo>
                  <a:pt x="92" y="213"/>
                </a:lnTo>
                <a:lnTo>
                  <a:pt x="92" y="212"/>
                </a:lnTo>
                <a:lnTo>
                  <a:pt x="92" y="211"/>
                </a:lnTo>
                <a:lnTo>
                  <a:pt x="92" y="210"/>
                </a:lnTo>
                <a:lnTo>
                  <a:pt x="93" y="210"/>
                </a:lnTo>
                <a:lnTo>
                  <a:pt x="94" y="210"/>
                </a:lnTo>
                <a:lnTo>
                  <a:pt x="94" y="211"/>
                </a:lnTo>
                <a:lnTo>
                  <a:pt x="97" y="211"/>
                </a:lnTo>
                <a:lnTo>
                  <a:pt x="97" y="210"/>
                </a:lnTo>
                <a:lnTo>
                  <a:pt x="97" y="209"/>
                </a:lnTo>
                <a:lnTo>
                  <a:pt x="97" y="208"/>
                </a:lnTo>
                <a:lnTo>
                  <a:pt x="97" y="207"/>
                </a:lnTo>
                <a:lnTo>
                  <a:pt x="99" y="207"/>
                </a:lnTo>
                <a:lnTo>
                  <a:pt x="99" y="206"/>
                </a:lnTo>
                <a:lnTo>
                  <a:pt x="102" y="206"/>
                </a:lnTo>
                <a:lnTo>
                  <a:pt x="103" y="206"/>
                </a:lnTo>
                <a:lnTo>
                  <a:pt x="104" y="206"/>
                </a:lnTo>
                <a:lnTo>
                  <a:pt x="105" y="206"/>
                </a:lnTo>
                <a:lnTo>
                  <a:pt x="105" y="203"/>
                </a:lnTo>
                <a:lnTo>
                  <a:pt x="104" y="203"/>
                </a:lnTo>
                <a:lnTo>
                  <a:pt x="103" y="203"/>
                </a:lnTo>
                <a:lnTo>
                  <a:pt x="103" y="202"/>
                </a:lnTo>
                <a:lnTo>
                  <a:pt x="102" y="202"/>
                </a:lnTo>
                <a:lnTo>
                  <a:pt x="102" y="200"/>
                </a:lnTo>
                <a:lnTo>
                  <a:pt x="97" y="200"/>
                </a:lnTo>
                <a:lnTo>
                  <a:pt x="97" y="201"/>
                </a:lnTo>
                <a:lnTo>
                  <a:pt x="97" y="202"/>
                </a:lnTo>
                <a:lnTo>
                  <a:pt x="97" y="203"/>
                </a:lnTo>
                <a:lnTo>
                  <a:pt x="96" y="203"/>
                </a:lnTo>
                <a:lnTo>
                  <a:pt x="94" y="203"/>
                </a:lnTo>
                <a:lnTo>
                  <a:pt x="93" y="203"/>
                </a:lnTo>
                <a:lnTo>
                  <a:pt x="93" y="204"/>
                </a:lnTo>
                <a:lnTo>
                  <a:pt x="94" y="204"/>
                </a:lnTo>
                <a:lnTo>
                  <a:pt x="94" y="208"/>
                </a:lnTo>
                <a:lnTo>
                  <a:pt x="93" y="208"/>
                </a:lnTo>
                <a:lnTo>
                  <a:pt x="92" y="208"/>
                </a:lnTo>
                <a:lnTo>
                  <a:pt x="91" y="208"/>
                </a:lnTo>
                <a:lnTo>
                  <a:pt x="89" y="208"/>
                </a:lnTo>
                <a:lnTo>
                  <a:pt x="89" y="207"/>
                </a:lnTo>
                <a:lnTo>
                  <a:pt x="89" y="206"/>
                </a:lnTo>
                <a:lnTo>
                  <a:pt x="88" y="206"/>
                </a:lnTo>
                <a:lnTo>
                  <a:pt x="87" y="206"/>
                </a:lnTo>
                <a:lnTo>
                  <a:pt x="87" y="207"/>
                </a:lnTo>
                <a:lnTo>
                  <a:pt x="87" y="208"/>
                </a:lnTo>
                <a:lnTo>
                  <a:pt x="88" y="208"/>
                </a:lnTo>
                <a:lnTo>
                  <a:pt x="88" y="211"/>
                </a:lnTo>
                <a:lnTo>
                  <a:pt x="86" y="211"/>
                </a:lnTo>
                <a:lnTo>
                  <a:pt x="86" y="212"/>
                </a:lnTo>
                <a:lnTo>
                  <a:pt x="86" y="213"/>
                </a:lnTo>
                <a:lnTo>
                  <a:pt x="86" y="219"/>
                </a:lnTo>
                <a:lnTo>
                  <a:pt x="82" y="219"/>
                </a:lnTo>
                <a:lnTo>
                  <a:pt x="82" y="213"/>
                </a:lnTo>
                <a:lnTo>
                  <a:pt x="76" y="213"/>
                </a:lnTo>
                <a:lnTo>
                  <a:pt x="76" y="215"/>
                </a:lnTo>
                <a:lnTo>
                  <a:pt x="76" y="219"/>
                </a:lnTo>
                <a:lnTo>
                  <a:pt x="76" y="220"/>
                </a:lnTo>
                <a:lnTo>
                  <a:pt x="74" y="220"/>
                </a:lnTo>
                <a:lnTo>
                  <a:pt x="74" y="225"/>
                </a:lnTo>
                <a:lnTo>
                  <a:pt x="71" y="225"/>
                </a:lnTo>
                <a:lnTo>
                  <a:pt x="65" y="225"/>
                </a:lnTo>
                <a:lnTo>
                  <a:pt x="65" y="220"/>
                </a:lnTo>
                <a:lnTo>
                  <a:pt x="65" y="219"/>
                </a:lnTo>
                <a:lnTo>
                  <a:pt x="65" y="217"/>
                </a:lnTo>
                <a:lnTo>
                  <a:pt x="60" y="217"/>
                </a:lnTo>
                <a:lnTo>
                  <a:pt x="60" y="219"/>
                </a:lnTo>
                <a:lnTo>
                  <a:pt x="62" y="219"/>
                </a:lnTo>
                <a:lnTo>
                  <a:pt x="62" y="225"/>
                </a:lnTo>
                <a:lnTo>
                  <a:pt x="60" y="225"/>
                </a:lnTo>
                <a:lnTo>
                  <a:pt x="60" y="226"/>
                </a:lnTo>
                <a:lnTo>
                  <a:pt x="60" y="227"/>
                </a:lnTo>
                <a:lnTo>
                  <a:pt x="60" y="231"/>
                </a:lnTo>
                <a:lnTo>
                  <a:pt x="59" y="231"/>
                </a:lnTo>
                <a:lnTo>
                  <a:pt x="58" y="231"/>
                </a:lnTo>
                <a:lnTo>
                  <a:pt x="57" y="231"/>
                </a:lnTo>
                <a:lnTo>
                  <a:pt x="56" y="231"/>
                </a:lnTo>
                <a:lnTo>
                  <a:pt x="54" y="231"/>
                </a:lnTo>
                <a:lnTo>
                  <a:pt x="54" y="229"/>
                </a:lnTo>
                <a:lnTo>
                  <a:pt x="53" y="229"/>
                </a:lnTo>
                <a:lnTo>
                  <a:pt x="53" y="231"/>
                </a:lnTo>
                <a:lnTo>
                  <a:pt x="52" y="231"/>
                </a:lnTo>
                <a:lnTo>
                  <a:pt x="52" y="228"/>
                </a:lnTo>
                <a:lnTo>
                  <a:pt x="51" y="228"/>
                </a:lnTo>
                <a:lnTo>
                  <a:pt x="51" y="231"/>
                </a:lnTo>
                <a:lnTo>
                  <a:pt x="49" y="231"/>
                </a:lnTo>
                <a:lnTo>
                  <a:pt x="49" y="228"/>
                </a:lnTo>
                <a:lnTo>
                  <a:pt x="49" y="226"/>
                </a:lnTo>
                <a:lnTo>
                  <a:pt x="49" y="224"/>
                </a:lnTo>
                <a:lnTo>
                  <a:pt x="49" y="223"/>
                </a:lnTo>
                <a:lnTo>
                  <a:pt x="49" y="221"/>
                </a:lnTo>
                <a:lnTo>
                  <a:pt x="49" y="220"/>
                </a:lnTo>
                <a:lnTo>
                  <a:pt x="49" y="219"/>
                </a:lnTo>
                <a:lnTo>
                  <a:pt x="50" y="219"/>
                </a:lnTo>
                <a:lnTo>
                  <a:pt x="52" y="219"/>
                </a:lnTo>
                <a:lnTo>
                  <a:pt x="53" y="219"/>
                </a:lnTo>
                <a:lnTo>
                  <a:pt x="53" y="225"/>
                </a:lnTo>
                <a:lnTo>
                  <a:pt x="54" y="225"/>
                </a:lnTo>
                <a:lnTo>
                  <a:pt x="54" y="223"/>
                </a:lnTo>
                <a:lnTo>
                  <a:pt x="54" y="219"/>
                </a:lnTo>
                <a:lnTo>
                  <a:pt x="54" y="218"/>
                </a:lnTo>
                <a:lnTo>
                  <a:pt x="54" y="217"/>
                </a:lnTo>
                <a:lnTo>
                  <a:pt x="49" y="217"/>
                </a:lnTo>
                <a:lnTo>
                  <a:pt x="49" y="213"/>
                </a:lnTo>
                <a:lnTo>
                  <a:pt x="54" y="213"/>
                </a:lnTo>
                <a:lnTo>
                  <a:pt x="49" y="213"/>
                </a:lnTo>
                <a:lnTo>
                  <a:pt x="49" y="211"/>
                </a:lnTo>
                <a:lnTo>
                  <a:pt x="54" y="211"/>
                </a:lnTo>
                <a:lnTo>
                  <a:pt x="54" y="212"/>
                </a:lnTo>
                <a:lnTo>
                  <a:pt x="54" y="213"/>
                </a:lnTo>
                <a:lnTo>
                  <a:pt x="56" y="213"/>
                </a:lnTo>
                <a:lnTo>
                  <a:pt x="65" y="213"/>
                </a:lnTo>
                <a:lnTo>
                  <a:pt x="65" y="212"/>
                </a:lnTo>
                <a:lnTo>
                  <a:pt x="65" y="211"/>
                </a:lnTo>
                <a:lnTo>
                  <a:pt x="65" y="210"/>
                </a:lnTo>
                <a:lnTo>
                  <a:pt x="65" y="209"/>
                </a:lnTo>
                <a:lnTo>
                  <a:pt x="65" y="208"/>
                </a:lnTo>
                <a:lnTo>
                  <a:pt x="65" y="207"/>
                </a:lnTo>
                <a:lnTo>
                  <a:pt x="65" y="206"/>
                </a:lnTo>
                <a:lnTo>
                  <a:pt x="60" y="206"/>
                </a:lnTo>
                <a:lnTo>
                  <a:pt x="60" y="209"/>
                </a:lnTo>
                <a:lnTo>
                  <a:pt x="59" y="209"/>
                </a:lnTo>
                <a:lnTo>
                  <a:pt x="56" y="209"/>
                </a:lnTo>
                <a:lnTo>
                  <a:pt x="54" y="209"/>
                </a:lnTo>
                <a:lnTo>
                  <a:pt x="54" y="207"/>
                </a:lnTo>
                <a:lnTo>
                  <a:pt x="54" y="206"/>
                </a:lnTo>
                <a:lnTo>
                  <a:pt x="54" y="203"/>
                </a:lnTo>
                <a:lnTo>
                  <a:pt x="60" y="203"/>
                </a:lnTo>
                <a:lnTo>
                  <a:pt x="60" y="201"/>
                </a:lnTo>
                <a:lnTo>
                  <a:pt x="60" y="198"/>
                </a:lnTo>
                <a:lnTo>
                  <a:pt x="61" y="198"/>
                </a:lnTo>
                <a:lnTo>
                  <a:pt x="63" y="198"/>
                </a:lnTo>
                <a:lnTo>
                  <a:pt x="65" y="198"/>
                </a:lnTo>
                <a:lnTo>
                  <a:pt x="65" y="199"/>
                </a:lnTo>
                <a:lnTo>
                  <a:pt x="65" y="200"/>
                </a:lnTo>
                <a:lnTo>
                  <a:pt x="70" y="200"/>
                </a:lnTo>
                <a:lnTo>
                  <a:pt x="71" y="200"/>
                </a:lnTo>
                <a:lnTo>
                  <a:pt x="71" y="199"/>
                </a:lnTo>
                <a:lnTo>
                  <a:pt x="73" y="200"/>
                </a:lnTo>
                <a:lnTo>
                  <a:pt x="74" y="200"/>
                </a:lnTo>
                <a:lnTo>
                  <a:pt x="76" y="199"/>
                </a:lnTo>
                <a:lnTo>
                  <a:pt x="76" y="200"/>
                </a:lnTo>
                <a:lnTo>
                  <a:pt x="78" y="200"/>
                </a:lnTo>
                <a:lnTo>
                  <a:pt x="78" y="198"/>
                </a:lnTo>
                <a:lnTo>
                  <a:pt x="79" y="198"/>
                </a:lnTo>
                <a:lnTo>
                  <a:pt x="80" y="198"/>
                </a:lnTo>
                <a:lnTo>
                  <a:pt x="78" y="196"/>
                </a:lnTo>
                <a:lnTo>
                  <a:pt x="78" y="194"/>
                </a:lnTo>
                <a:lnTo>
                  <a:pt x="78" y="193"/>
                </a:lnTo>
                <a:lnTo>
                  <a:pt x="78" y="192"/>
                </a:lnTo>
                <a:lnTo>
                  <a:pt x="76" y="192"/>
                </a:lnTo>
                <a:lnTo>
                  <a:pt x="76" y="191"/>
                </a:lnTo>
                <a:lnTo>
                  <a:pt x="78" y="191"/>
                </a:lnTo>
                <a:lnTo>
                  <a:pt x="78" y="190"/>
                </a:lnTo>
                <a:lnTo>
                  <a:pt x="82" y="190"/>
                </a:lnTo>
                <a:lnTo>
                  <a:pt x="82" y="186"/>
                </a:lnTo>
                <a:lnTo>
                  <a:pt x="83" y="186"/>
                </a:lnTo>
                <a:lnTo>
                  <a:pt x="84" y="186"/>
                </a:lnTo>
                <a:lnTo>
                  <a:pt x="86" y="186"/>
                </a:lnTo>
                <a:lnTo>
                  <a:pt x="86" y="185"/>
                </a:lnTo>
                <a:lnTo>
                  <a:pt x="86" y="184"/>
                </a:lnTo>
                <a:lnTo>
                  <a:pt x="76" y="184"/>
                </a:lnTo>
                <a:lnTo>
                  <a:pt x="76" y="186"/>
                </a:lnTo>
                <a:lnTo>
                  <a:pt x="75" y="186"/>
                </a:lnTo>
                <a:lnTo>
                  <a:pt x="71" y="186"/>
                </a:lnTo>
                <a:lnTo>
                  <a:pt x="70" y="186"/>
                </a:lnTo>
                <a:lnTo>
                  <a:pt x="69" y="186"/>
                </a:lnTo>
                <a:lnTo>
                  <a:pt x="68" y="186"/>
                </a:lnTo>
                <a:lnTo>
                  <a:pt x="66" y="186"/>
                </a:lnTo>
                <a:lnTo>
                  <a:pt x="65" y="186"/>
                </a:lnTo>
                <a:lnTo>
                  <a:pt x="65" y="187"/>
                </a:lnTo>
                <a:lnTo>
                  <a:pt x="65" y="188"/>
                </a:lnTo>
                <a:lnTo>
                  <a:pt x="65" y="191"/>
                </a:lnTo>
                <a:lnTo>
                  <a:pt x="62" y="191"/>
                </a:lnTo>
                <a:lnTo>
                  <a:pt x="62" y="192"/>
                </a:lnTo>
                <a:lnTo>
                  <a:pt x="61" y="192"/>
                </a:lnTo>
                <a:lnTo>
                  <a:pt x="61" y="196"/>
                </a:lnTo>
                <a:lnTo>
                  <a:pt x="58" y="196"/>
                </a:lnTo>
                <a:lnTo>
                  <a:pt x="58" y="194"/>
                </a:lnTo>
                <a:lnTo>
                  <a:pt x="57" y="194"/>
                </a:lnTo>
                <a:lnTo>
                  <a:pt x="57" y="198"/>
                </a:lnTo>
                <a:lnTo>
                  <a:pt x="56" y="198"/>
                </a:lnTo>
                <a:lnTo>
                  <a:pt x="54" y="198"/>
                </a:lnTo>
                <a:lnTo>
                  <a:pt x="54" y="196"/>
                </a:lnTo>
                <a:lnTo>
                  <a:pt x="54" y="194"/>
                </a:lnTo>
                <a:lnTo>
                  <a:pt x="54" y="193"/>
                </a:lnTo>
                <a:lnTo>
                  <a:pt x="53" y="193"/>
                </a:lnTo>
                <a:lnTo>
                  <a:pt x="52" y="193"/>
                </a:lnTo>
                <a:lnTo>
                  <a:pt x="51" y="193"/>
                </a:lnTo>
                <a:lnTo>
                  <a:pt x="50" y="193"/>
                </a:lnTo>
                <a:lnTo>
                  <a:pt x="49" y="193"/>
                </a:lnTo>
                <a:lnTo>
                  <a:pt x="49" y="192"/>
                </a:lnTo>
                <a:lnTo>
                  <a:pt x="43" y="192"/>
                </a:lnTo>
                <a:lnTo>
                  <a:pt x="33" y="192"/>
                </a:lnTo>
                <a:lnTo>
                  <a:pt x="33" y="191"/>
                </a:lnTo>
                <a:lnTo>
                  <a:pt x="33" y="190"/>
                </a:lnTo>
                <a:lnTo>
                  <a:pt x="33" y="187"/>
                </a:lnTo>
                <a:lnTo>
                  <a:pt x="33" y="186"/>
                </a:lnTo>
                <a:lnTo>
                  <a:pt x="33" y="184"/>
                </a:lnTo>
                <a:lnTo>
                  <a:pt x="33" y="183"/>
                </a:lnTo>
                <a:lnTo>
                  <a:pt x="33" y="181"/>
                </a:lnTo>
                <a:lnTo>
                  <a:pt x="33" y="178"/>
                </a:lnTo>
                <a:lnTo>
                  <a:pt x="39" y="178"/>
                </a:lnTo>
                <a:lnTo>
                  <a:pt x="39" y="182"/>
                </a:lnTo>
                <a:lnTo>
                  <a:pt x="43" y="182"/>
                </a:lnTo>
                <a:lnTo>
                  <a:pt x="46" y="182"/>
                </a:lnTo>
                <a:lnTo>
                  <a:pt x="49" y="182"/>
                </a:lnTo>
                <a:lnTo>
                  <a:pt x="51" y="182"/>
                </a:lnTo>
                <a:lnTo>
                  <a:pt x="51" y="176"/>
                </a:lnTo>
                <a:lnTo>
                  <a:pt x="51" y="174"/>
                </a:lnTo>
                <a:lnTo>
                  <a:pt x="49" y="174"/>
                </a:lnTo>
                <a:lnTo>
                  <a:pt x="49" y="176"/>
                </a:lnTo>
                <a:lnTo>
                  <a:pt x="44" y="176"/>
                </a:lnTo>
                <a:lnTo>
                  <a:pt x="43" y="176"/>
                </a:lnTo>
                <a:lnTo>
                  <a:pt x="43" y="174"/>
                </a:lnTo>
                <a:lnTo>
                  <a:pt x="41" y="174"/>
                </a:lnTo>
                <a:lnTo>
                  <a:pt x="41" y="175"/>
                </a:lnTo>
                <a:lnTo>
                  <a:pt x="40" y="175"/>
                </a:lnTo>
                <a:lnTo>
                  <a:pt x="40" y="176"/>
                </a:lnTo>
                <a:lnTo>
                  <a:pt x="33" y="176"/>
                </a:lnTo>
                <a:lnTo>
                  <a:pt x="22" y="176"/>
                </a:lnTo>
                <a:lnTo>
                  <a:pt x="22" y="177"/>
                </a:lnTo>
                <a:lnTo>
                  <a:pt x="22" y="179"/>
                </a:lnTo>
                <a:lnTo>
                  <a:pt x="22" y="186"/>
                </a:lnTo>
                <a:lnTo>
                  <a:pt x="22" y="187"/>
                </a:lnTo>
                <a:lnTo>
                  <a:pt x="23" y="198"/>
                </a:lnTo>
                <a:lnTo>
                  <a:pt x="20" y="198"/>
                </a:lnTo>
                <a:lnTo>
                  <a:pt x="16" y="198"/>
                </a:lnTo>
                <a:lnTo>
                  <a:pt x="16" y="192"/>
                </a:lnTo>
                <a:lnTo>
                  <a:pt x="11" y="192"/>
                </a:lnTo>
                <a:lnTo>
                  <a:pt x="11" y="191"/>
                </a:lnTo>
                <a:lnTo>
                  <a:pt x="11" y="182"/>
                </a:lnTo>
                <a:lnTo>
                  <a:pt x="11" y="171"/>
                </a:lnTo>
                <a:lnTo>
                  <a:pt x="11" y="169"/>
                </a:lnTo>
                <a:lnTo>
                  <a:pt x="11" y="165"/>
                </a:lnTo>
                <a:lnTo>
                  <a:pt x="22" y="165"/>
                </a:lnTo>
                <a:lnTo>
                  <a:pt x="27" y="166"/>
                </a:lnTo>
                <a:lnTo>
                  <a:pt x="33" y="166"/>
                </a:lnTo>
                <a:lnTo>
                  <a:pt x="33" y="165"/>
                </a:lnTo>
                <a:lnTo>
                  <a:pt x="33" y="163"/>
                </a:lnTo>
                <a:lnTo>
                  <a:pt x="33" y="162"/>
                </a:lnTo>
                <a:lnTo>
                  <a:pt x="33" y="161"/>
                </a:lnTo>
                <a:lnTo>
                  <a:pt x="30" y="161"/>
                </a:lnTo>
                <a:lnTo>
                  <a:pt x="28" y="161"/>
                </a:lnTo>
                <a:lnTo>
                  <a:pt x="27" y="161"/>
                </a:lnTo>
                <a:lnTo>
                  <a:pt x="27" y="154"/>
                </a:lnTo>
                <a:lnTo>
                  <a:pt x="23" y="154"/>
                </a:lnTo>
                <a:lnTo>
                  <a:pt x="22" y="154"/>
                </a:lnTo>
                <a:lnTo>
                  <a:pt x="17" y="154"/>
                </a:lnTo>
                <a:lnTo>
                  <a:pt x="17" y="151"/>
                </a:lnTo>
                <a:lnTo>
                  <a:pt x="17" y="150"/>
                </a:lnTo>
                <a:lnTo>
                  <a:pt x="17" y="149"/>
                </a:lnTo>
                <a:lnTo>
                  <a:pt x="14" y="149"/>
                </a:lnTo>
                <a:lnTo>
                  <a:pt x="14" y="148"/>
                </a:lnTo>
                <a:lnTo>
                  <a:pt x="11" y="148"/>
                </a:lnTo>
                <a:lnTo>
                  <a:pt x="11" y="146"/>
                </a:lnTo>
                <a:lnTo>
                  <a:pt x="11" y="145"/>
                </a:lnTo>
                <a:lnTo>
                  <a:pt x="11" y="144"/>
                </a:lnTo>
                <a:lnTo>
                  <a:pt x="11" y="140"/>
                </a:lnTo>
                <a:lnTo>
                  <a:pt x="14" y="140"/>
                </a:lnTo>
                <a:lnTo>
                  <a:pt x="14" y="135"/>
                </a:lnTo>
                <a:lnTo>
                  <a:pt x="16" y="135"/>
                </a:lnTo>
                <a:lnTo>
                  <a:pt x="16" y="133"/>
                </a:lnTo>
                <a:lnTo>
                  <a:pt x="17" y="133"/>
                </a:lnTo>
                <a:lnTo>
                  <a:pt x="18" y="133"/>
                </a:lnTo>
                <a:lnTo>
                  <a:pt x="19" y="133"/>
                </a:lnTo>
                <a:lnTo>
                  <a:pt x="20" y="133"/>
                </a:lnTo>
                <a:lnTo>
                  <a:pt x="20" y="136"/>
                </a:lnTo>
                <a:lnTo>
                  <a:pt x="22" y="135"/>
                </a:lnTo>
                <a:lnTo>
                  <a:pt x="22" y="133"/>
                </a:lnTo>
                <a:lnTo>
                  <a:pt x="22" y="132"/>
                </a:lnTo>
                <a:lnTo>
                  <a:pt x="22" y="131"/>
                </a:lnTo>
                <a:lnTo>
                  <a:pt x="22" y="128"/>
                </a:lnTo>
                <a:lnTo>
                  <a:pt x="22" y="127"/>
                </a:lnTo>
                <a:lnTo>
                  <a:pt x="26" y="127"/>
                </a:lnTo>
                <a:lnTo>
                  <a:pt x="27" y="127"/>
                </a:lnTo>
                <a:lnTo>
                  <a:pt x="27" y="128"/>
                </a:lnTo>
                <a:lnTo>
                  <a:pt x="28" y="128"/>
                </a:lnTo>
                <a:lnTo>
                  <a:pt x="31" y="128"/>
                </a:lnTo>
                <a:lnTo>
                  <a:pt x="25" y="123"/>
                </a:lnTo>
                <a:lnTo>
                  <a:pt x="22" y="119"/>
                </a:lnTo>
                <a:lnTo>
                  <a:pt x="20" y="118"/>
                </a:lnTo>
                <a:lnTo>
                  <a:pt x="19" y="117"/>
                </a:lnTo>
                <a:lnTo>
                  <a:pt x="17" y="115"/>
                </a:lnTo>
                <a:lnTo>
                  <a:pt x="16" y="114"/>
                </a:lnTo>
                <a:lnTo>
                  <a:pt x="15" y="114"/>
                </a:lnTo>
                <a:lnTo>
                  <a:pt x="14" y="112"/>
                </a:lnTo>
                <a:lnTo>
                  <a:pt x="14" y="111"/>
                </a:lnTo>
                <a:lnTo>
                  <a:pt x="13" y="110"/>
                </a:lnTo>
                <a:lnTo>
                  <a:pt x="11" y="109"/>
                </a:lnTo>
                <a:lnTo>
                  <a:pt x="10" y="108"/>
                </a:lnTo>
                <a:lnTo>
                  <a:pt x="9" y="107"/>
                </a:lnTo>
                <a:lnTo>
                  <a:pt x="8" y="107"/>
                </a:lnTo>
                <a:lnTo>
                  <a:pt x="8" y="106"/>
                </a:lnTo>
                <a:lnTo>
                  <a:pt x="7" y="106"/>
                </a:lnTo>
                <a:lnTo>
                  <a:pt x="7" y="104"/>
                </a:lnTo>
                <a:lnTo>
                  <a:pt x="4" y="102"/>
                </a:lnTo>
                <a:lnTo>
                  <a:pt x="2" y="102"/>
                </a:lnTo>
                <a:lnTo>
                  <a:pt x="4" y="102"/>
                </a:lnTo>
                <a:lnTo>
                  <a:pt x="4" y="101"/>
                </a:lnTo>
                <a:lnTo>
                  <a:pt x="2" y="100"/>
                </a:lnTo>
                <a:lnTo>
                  <a:pt x="4" y="100"/>
                </a:lnTo>
                <a:lnTo>
                  <a:pt x="4" y="98"/>
                </a:lnTo>
                <a:lnTo>
                  <a:pt x="5" y="98"/>
                </a:lnTo>
                <a:lnTo>
                  <a:pt x="5" y="96"/>
                </a:lnTo>
                <a:lnTo>
                  <a:pt x="6" y="96"/>
                </a:lnTo>
                <a:lnTo>
                  <a:pt x="7" y="95"/>
                </a:lnTo>
                <a:lnTo>
                  <a:pt x="7" y="94"/>
                </a:lnTo>
                <a:lnTo>
                  <a:pt x="8" y="94"/>
                </a:lnTo>
                <a:lnTo>
                  <a:pt x="9" y="94"/>
                </a:lnTo>
                <a:lnTo>
                  <a:pt x="10" y="94"/>
                </a:lnTo>
                <a:lnTo>
                  <a:pt x="13" y="95"/>
                </a:lnTo>
                <a:lnTo>
                  <a:pt x="14" y="95"/>
                </a:lnTo>
                <a:lnTo>
                  <a:pt x="16" y="96"/>
                </a:lnTo>
                <a:lnTo>
                  <a:pt x="17" y="98"/>
                </a:lnTo>
                <a:lnTo>
                  <a:pt x="18" y="99"/>
                </a:lnTo>
                <a:lnTo>
                  <a:pt x="22" y="99"/>
                </a:lnTo>
                <a:lnTo>
                  <a:pt x="24" y="99"/>
                </a:lnTo>
                <a:lnTo>
                  <a:pt x="26" y="99"/>
                </a:lnTo>
                <a:lnTo>
                  <a:pt x="27" y="99"/>
                </a:lnTo>
                <a:lnTo>
                  <a:pt x="28" y="99"/>
                </a:lnTo>
                <a:lnTo>
                  <a:pt x="31" y="98"/>
                </a:lnTo>
                <a:lnTo>
                  <a:pt x="32" y="96"/>
                </a:lnTo>
                <a:lnTo>
                  <a:pt x="32" y="95"/>
                </a:lnTo>
                <a:lnTo>
                  <a:pt x="33" y="93"/>
                </a:lnTo>
                <a:lnTo>
                  <a:pt x="34" y="92"/>
                </a:lnTo>
                <a:lnTo>
                  <a:pt x="35" y="91"/>
                </a:lnTo>
                <a:lnTo>
                  <a:pt x="36" y="90"/>
                </a:lnTo>
                <a:lnTo>
                  <a:pt x="39" y="89"/>
                </a:lnTo>
                <a:lnTo>
                  <a:pt x="40" y="89"/>
                </a:lnTo>
                <a:lnTo>
                  <a:pt x="41" y="89"/>
                </a:lnTo>
                <a:lnTo>
                  <a:pt x="42" y="89"/>
                </a:lnTo>
                <a:lnTo>
                  <a:pt x="45" y="89"/>
                </a:lnTo>
                <a:lnTo>
                  <a:pt x="46" y="89"/>
                </a:lnTo>
                <a:lnTo>
                  <a:pt x="48" y="87"/>
                </a:lnTo>
                <a:lnTo>
                  <a:pt x="48" y="89"/>
                </a:lnTo>
                <a:lnTo>
                  <a:pt x="49" y="89"/>
                </a:lnTo>
                <a:lnTo>
                  <a:pt x="50" y="89"/>
                </a:lnTo>
                <a:lnTo>
                  <a:pt x="52" y="90"/>
                </a:lnTo>
                <a:lnTo>
                  <a:pt x="53" y="90"/>
                </a:lnTo>
                <a:lnTo>
                  <a:pt x="53" y="89"/>
                </a:lnTo>
                <a:lnTo>
                  <a:pt x="54" y="89"/>
                </a:lnTo>
                <a:lnTo>
                  <a:pt x="56" y="89"/>
                </a:lnTo>
                <a:lnTo>
                  <a:pt x="56" y="87"/>
                </a:lnTo>
                <a:lnTo>
                  <a:pt x="56" y="86"/>
                </a:lnTo>
                <a:lnTo>
                  <a:pt x="56" y="84"/>
                </a:lnTo>
                <a:lnTo>
                  <a:pt x="56" y="85"/>
                </a:lnTo>
                <a:lnTo>
                  <a:pt x="56" y="84"/>
                </a:lnTo>
                <a:lnTo>
                  <a:pt x="57" y="84"/>
                </a:lnTo>
                <a:lnTo>
                  <a:pt x="57" y="83"/>
                </a:lnTo>
                <a:lnTo>
                  <a:pt x="58" y="83"/>
                </a:lnTo>
                <a:lnTo>
                  <a:pt x="58" y="82"/>
                </a:lnTo>
                <a:lnTo>
                  <a:pt x="59" y="81"/>
                </a:lnTo>
                <a:lnTo>
                  <a:pt x="59" y="79"/>
                </a:lnTo>
                <a:lnTo>
                  <a:pt x="58" y="79"/>
                </a:lnTo>
                <a:lnTo>
                  <a:pt x="59" y="79"/>
                </a:lnTo>
                <a:lnTo>
                  <a:pt x="60" y="78"/>
                </a:lnTo>
                <a:lnTo>
                  <a:pt x="61" y="79"/>
                </a:lnTo>
                <a:lnTo>
                  <a:pt x="61" y="81"/>
                </a:lnTo>
                <a:lnTo>
                  <a:pt x="63" y="81"/>
                </a:lnTo>
                <a:lnTo>
                  <a:pt x="63" y="82"/>
                </a:lnTo>
                <a:lnTo>
                  <a:pt x="66" y="82"/>
                </a:lnTo>
                <a:lnTo>
                  <a:pt x="66" y="83"/>
                </a:lnTo>
                <a:lnTo>
                  <a:pt x="66" y="84"/>
                </a:lnTo>
                <a:lnTo>
                  <a:pt x="67" y="83"/>
                </a:lnTo>
                <a:lnTo>
                  <a:pt x="71" y="86"/>
                </a:lnTo>
                <a:lnTo>
                  <a:pt x="73" y="87"/>
                </a:lnTo>
                <a:lnTo>
                  <a:pt x="73" y="89"/>
                </a:lnTo>
                <a:lnTo>
                  <a:pt x="76" y="90"/>
                </a:lnTo>
                <a:lnTo>
                  <a:pt x="77" y="90"/>
                </a:lnTo>
                <a:lnTo>
                  <a:pt x="80" y="90"/>
                </a:lnTo>
                <a:lnTo>
                  <a:pt x="83" y="90"/>
                </a:lnTo>
                <a:lnTo>
                  <a:pt x="82" y="94"/>
                </a:lnTo>
                <a:lnTo>
                  <a:pt x="82" y="99"/>
                </a:lnTo>
                <a:lnTo>
                  <a:pt x="85" y="98"/>
                </a:lnTo>
                <a:lnTo>
                  <a:pt x="86" y="96"/>
                </a:lnTo>
                <a:lnTo>
                  <a:pt x="87" y="95"/>
                </a:lnTo>
                <a:lnTo>
                  <a:pt x="88" y="95"/>
                </a:lnTo>
                <a:lnTo>
                  <a:pt x="89" y="93"/>
                </a:lnTo>
                <a:lnTo>
                  <a:pt x="91" y="92"/>
                </a:lnTo>
                <a:lnTo>
                  <a:pt x="92" y="92"/>
                </a:lnTo>
                <a:lnTo>
                  <a:pt x="91" y="90"/>
                </a:lnTo>
                <a:lnTo>
                  <a:pt x="91" y="89"/>
                </a:lnTo>
                <a:lnTo>
                  <a:pt x="91" y="87"/>
                </a:lnTo>
                <a:lnTo>
                  <a:pt x="91" y="86"/>
                </a:lnTo>
                <a:lnTo>
                  <a:pt x="91" y="85"/>
                </a:lnTo>
                <a:lnTo>
                  <a:pt x="92" y="87"/>
                </a:lnTo>
                <a:lnTo>
                  <a:pt x="93" y="89"/>
                </a:lnTo>
                <a:lnTo>
                  <a:pt x="94" y="89"/>
                </a:lnTo>
                <a:lnTo>
                  <a:pt x="95" y="90"/>
                </a:lnTo>
                <a:lnTo>
                  <a:pt x="96" y="90"/>
                </a:lnTo>
                <a:lnTo>
                  <a:pt x="99" y="89"/>
                </a:lnTo>
                <a:lnTo>
                  <a:pt x="100" y="87"/>
                </a:lnTo>
                <a:lnTo>
                  <a:pt x="101" y="86"/>
                </a:lnTo>
                <a:lnTo>
                  <a:pt x="101" y="85"/>
                </a:lnTo>
                <a:lnTo>
                  <a:pt x="102" y="84"/>
                </a:lnTo>
                <a:lnTo>
                  <a:pt x="102" y="83"/>
                </a:lnTo>
                <a:lnTo>
                  <a:pt x="102" y="82"/>
                </a:lnTo>
                <a:lnTo>
                  <a:pt x="103" y="82"/>
                </a:lnTo>
                <a:lnTo>
                  <a:pt x="103" y="81"/>
                </a:lnTo>
                <a:lnTo>
                  <a:pt x="103" y="79"/>
                </a:lnTo>
                <a:lnTo>
                  <a:pt x="102" y="79"/>
                </a:lnTo>
                <a:lnTo>
                  <a:pt x="103" y="78"/>
                </a:lnTo>
                <a:lnTo>
                  <a:pt x="103" y="77"/>
                </a:lnTo>
                <a:lnTo>
                  <a:pt x="104" y="76"/>
                </a:lnTo>
                <a:lnTo>
                  <a:pt x="105" y="76"/>
                </a:lnTo>
                <a:lnTo>
                  <a:pt x="106" y="76"/>
                </a:lnTo>
                <a:lnTo>
                  <a:pt x="108" y="76"/>
                </a:lnTo>
                <a:lnTo>
                  <a:pt x="108" y="82"/>
                </a:lnTo>
                <a:lnTo>
                  <a:pt x="110" y="82"/>
                </a:lnTo>
                <a:lnTo>
                  <a:pt x="110" y="84"/>
                </a:lnTo>
                <a:lnTo>
                  <a:pt x="109" y="89"/>
                </a:lnTo>
                <a:lnTo>
                  <a:pt x="108" y="91"/>
                </a:lnTo>
                <a:lnTo>
                  <a:pt x="106" y="90"/>
                </a:lnTo>
                <a:lnTo>
                  <a:pt x="105" y="90"/>
                </a:lnTo>
                <a:lnTo>
                  <a:pt x="103" y="90"/>
                </a:lnTo>
                <a:lnTo>
                  <a:pt x="103" y="91"/>
                </a:lnTo>
                <a:lnTo>
                  <a:pt x="104" y="91"/>
                </a:lnTo>
                <a:lnTo>
                  <a:pt x="105" y="92"/>
                </a:lnTo>
                <a:lnTo>
                  <a:pt x="106" y="92"/>
                </a:lnTo>
                <a:lnTo>
                  <a:pt x="108" y="91"/>
                </a:lnTo>
                <a:lnTo>
                  <a:pt x="109" y="91"/>
                </a:lnTo>
                <a:lnTo>
                  <a:pt x="110" y="91"/>
                </a:lnTo>
                <a:lnTo>
                  <a:pt x="111" y="91"/>
                </a:lnTo>
                <a:lnTo>
                  <a:pt x="112" y="91"/>
                </a:lnTo>
                <a:lnTo>
                  <a:pt x="113" y="91"/>
                </a:lnTo>
                <a:lnTo>
                  <a:pt x="114" y="91"/>
                </a:lnTo>
                <a:lnTo>
                  <a:pt x="115" y="91"/>
                </a:lnTo>
                <a:lnTo>
                  <a:pt x="117" y="91"/>
                </a:lnTo>
                <a:lnTo>
                  <a:pt x="117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0" y="93"/>
                </a:lnTo>
                <a:lnTo>
                  <a:pt x="121" y="93"/>
                </a:lnTo>
                <a:lnTo>
                  <a:pt x="122" y="93"/>
                </a:lnTo>
                <a:lnTo>
                  <a:pt x="122" y="91"/>
                </a:lnTo>
                <a:lnTo>
                  <a:pt x="122" y="90"/>
                </a:lnTo>
                <a:lnTo>
                  <a:pt x="123" y="90"/>
                </a:lnTo>
                <a:lnTo>
                  <a:pt x="125" y="90"/>
                </a:lnTo>
                <a:lnTo>
                  <a:pt x="126" y="91"/>
                </a:lnTo>
                <a:lnTo>
                  <a:pt x="127" y="91"/>
                </a:lnTo>
                <a:lnTo>
                  <a:pt x="128" y="92"/>
                </a:lnTo>
                <a:lnTo>
                  <a:pt x="129" y="92"/>
                </a:lnTo>
                <a:lnTo>
                  <a:pt x="129" y="93"/>
                </a:lnTo>
                <a:lnTo>
                  <a:pt x="130" y="93"/>
                </a:lnTo>
                <a:lnTo>
                  <a:pt x="131" y="93"/>
                </a:lnTo>
                <a:lnTo>
                  <a:pt x="132" y="94"/>
                </a:lnTo>
                <a:lnTo>
                  <a:pt x="134" y="94"/>
                </a:lnTo>
                <a:lnTo>
                  <a:pt x="135" y="94"/>
                </a:lnTo>
                <a:lnTo>
                  <a:pt x="136" y="94"/>
                </a:lnTo>
                <a:lnTo>
                  <a:pt x="138" y="94"/>
                </a:lnTo>
                <a:lnTo>
                  <a:pt x="139" y="94"/>
                </a:lnTo>
                <a:lnTo>
                  <a:pt x="140" y="93"/>
                </a:lnTo>
                <a:lnTo>
                  <a:pt x="141" y="93"/>
                </a:lnTo>
                <a:lnTo>
                  <a:pt x="141" y="92"/>
                </a:lnTo>
                <a:lnTo>
                  <a:pt x="143" y="91"/>
                </a:lnTo>
                <a:lnTo>
                  <a:pt x="144" y="92"/>
                </a:lnTo>
                <a:lnTo>
                  <a:pt x="144" y="91"/>
                </a:lnTo>
                <a:lnTo>
                  <a:pt x="144" y="90"/>
                </a:lnTo>
                <a:lnTo>
                  <a:pt x="145" y="90"/>
                </a:lnTo>
                <a:lnTo>
                  <a:pt x="145" y="89"/>
                </a:lnTo>
                <a:lnTo>
                  <a:pt x="146" y="87"/>
                </a:lnTo>
                <a:lnTo>
                  <a:pt x="146" y="86"/>
                </a:lnTo>
                <a:lnTo>
                  <a:pt x="146" y="84"/>
                </a:lnTo>
                <a:lnTo>
                  <a:pt x="146" y="83"/>
                </a:lnTo>
                <a:lnTo>
                  <a:pt x="147" y="82"/>
                </a:lnTo>
                <a:lnTo>
                  <a:pt x="147" y="81"/>
                </a:lnTo>
                <a:lnTo>
                  <a:pt x="146" y="81"/>
                </a:lnTo>
                <a:lnTo>
                  <a:pt x="147" y="79"/>
                </a:lnTo>
                <a:lnTo>
                  <a:pt x="147" y="78"/>
                </a:lnTo>
                <a:lnTo>
                  <a:pt x="147" y="77"/>
                </a:lnTo>
                <a:lnTo>
                  <a:pt x="148" y="76"/>
                </a:lnTo>
                <a:lnTo>
                  <a:pt x="148" y="75"/>
                </a:lnTo>
                <a:lnTo>
                  <a:pt x="148" y="74"/>
                </a:lnTo>
                <a:lnTo>
                  <a:pt x="149" y="73"/>
                </a:lnTo>
                <a:lnTo>
                  <a:pt x="151" y="71"/>
                </a:lnTo>
                <a:lnTo>
                  <a:pt x="151" y="70"/>
                </a:lnTo>
                <a:lnTo>
                  <a:pt x="152" y="70"/>
                </a:lnTo>
                <a:lnTo>
                  <a:pt x="153" y="70"/>
                </a:lnTo>
                <a:lnTo>
                  <a:pt x="154" y="70"/>
                </a:lnTo>
                <a:lnTo>
                  <a:pt x="154" y="69"/>
                </a:lnTo>
                <a:lnTo>
                  <a:pt x="155" y="69"/>
                </a:lnTo>
                <a:lnTo>
                  <a:pt x="155" y="68"/>
                </a:lnTo>
                <a:lnTo>
                  <a:pt x="156" y="68"/>
                </a:lnTo>
                <a:lnTo>
                  <a:pt x="157" y="67"/>
                </a:lnTo>
                <a:lnTo>
                  <a:pt x="158" y="67"/>
                </a:lnTo>
                <a:lnTo>
                  <a:pt x="158" y="66"/>
                </a:lnTo>
                <a:lnTo>
                  <a:pt x="158" y="65"/>
                </a:lnTo>
                <a:lnTo>
                  <a:pt x="158" y="64"/>
                </a:lnTo>
                <a:lnTo>
                  <a:pt x="160" y="64"/>
                </a:lnTo>
                <a:lnTo>
                  <a:pt x="160" y="62"/>
                </a:lnTo>
                <a:lnTo>
                  <a:pt x="161" y="61"/>
                </a:lnTo>
                <a:lnTo>
                  <a:pt x="161" y="60"/>
                </a:lnTo>
                <a:lnTo>
                  <a:pt x="162" y="59"/>
                </a:lnTo>
                <a:lnTo>
                  <a:pt x="162" y="58"/>
                </a:lnTo>
                <a:lnTo>
                  <a:pt x="163" y="57"/>
                </a:lnTo>
                <a:lnTo>
                  <a:pt x="163" y="56"/>
                </a:lnTo>
                <a:lnTo>
                  <a:pt x="164" y="54"/>
                </a:lnTo>
                <a:lnTo>
                  <a:pt x="165" y="53"/>
                </a:lnTo>
                <a:lnTo>
                  <a:pt x="166" y="53"/>
                </a:lnTo>
                <a:lnTo>
                  <a:pt x="168" y="53"/>
                </a:lnTo>
                <a:lnTo>
                  <a:pt x="168" y="52"/>
                </a:lnTo>
                <a:lnTo>
                  <a:pt x="169" y="52"/>
                </a:lnTo>
                <a:lnTo>
                  <a:pt x="169" y="53"/>
                </a:lnTo>
                <a:lnTo>
                  <a:pt x="170" y="53"/>
                </a:lnTo>
                <a:lnTo>
                  <a:pt x="170" y="52"/>
                </a:lnTo>
                <a:lnTo>
                  <a:pt x="171" y="52"/>
                </a:lnTo>
                <a:lnTo>
                  <a:pt x="172" y="52"/>
                </a:lnTo>
                <a:lnTo>
                  <a:pt x="173" y="52"/>
                </a:lnTo>
                <a:lnTo>
                  <a:pt x="174" y="52"/>
                </a:lnTo>
                <a:lnTo>
                  <a:pt x="175" y="51"/>
                </a:lnTo>
                <a:lnTo>
                  <a:pt x="177" y="50"/>
                </a:lnTo>
                <a:lnTo>
                  <a:pt x="177" y="49"/>
                </a:lnTo>
                <a:lnTo>
                  <a:pt x="178" y="48"/>
                </a:lnTo>
                <a:lnTo>
                  <a:pt x="179" y="43"/>
                </a:lnTo>
                <a:lnTo>
                  <a:pt x="179" y="41"/>
                </a:lnTo>
                <a:lnTo>
                  <a:pt x="179" y="40"/>
                </a:lnTo>
                <a:lnTo>
                  <a:pt x="178" y="39"/>
                </a:lnTo>
                <a:lnTo>
                  <a:pt x="178" y="37"/>
                </a:lnTo>
                <a:lnTo>
                  <a:pt x="175" y="35"/>
                </a:lnTo>
                <a:lnTo>
                  <a:pt x="174" y="33"/>
                </a:lnTo>
                <a:lnTo>
                  <a:pt x="174" y="32"/>
                </a:lnTo>
                <a:lnTo>
                  <a:pt x="174" y="31"/>
                </a:lnTo>
                <a:lnTo>
                  <a:pt x="174" y="29"/>
                </a:lnTo>
                <a:lnTo>
                  <a:pt x="174" y="28"/>
                </a:lnTo>
                <a:lnTo>
                  <a:pt x="175" y="28"/>
                </a:lnTo>
                <a:lnTo>
                  <a:pt x="175" y="26"/>
                </a:lnTo>
                <a:lnTo>
                  <a:pt x="175" y="27"/>
                </a:lnTo>
                <a:lnTo>
                  <a:pt x="177" y="27"/>
                </a:lnTo>
                <a:lnTo>
                  <a:pt x="177" y="28"/>
                </a:lnTo>
                <a:lnTo>
                  <a:pt x="177" y="29"/>
                </a:lnTo>
                <a:lnTo>
                  <a:pt x="177" y="31"/>
                </a:lnTo>
                <a:lnTo>
                  <a:pt x="177" y="32"/>
                </a:lnTo>
                <a:lnTo>
                  <a:pt x="178" y="33"/>
                </a:lnTo>
                <a:lnTo>
                  <a:pt x="178" y="34"/>
                </a:lnTo>
                <a:lnTo>
                  <a:pt x="179" y="34"/>
                </a:lnTo>
                <a:lnTo>
                  <a:pt x="180" y="34"/>
                </a:lnTo>
                <a:lnTo>
                  <a:pt x="180" y="35"/>
                </a:lnTo>
                <a:lnTo>
                  <a:pt x="181" y="35"/>
                </a:lnTo>
                <a:lnTo>
                  <a:pt x="182" y="35"/>
                </a:lnTo>
                <a:lnTo>
                  <a:pt x="186" y="35"/>
                </a:lnTo>
                <a:lnTo>
                  <a:pt x="187" y="35"/>
                </a:lnTo>
                <a:lnTo>
                  <a:pt x="187" y="34"/>
                </a:lnTo>
                <a:lnTo>
                  <a:pt x="187" y="33"/>
                </a:lnTo>
                <a:lnTo>
                  <a:pt x="187" y="32"/>
                </a:lnTo>
                <a:lnTo>
                  <a:pt x="188" y="32"/>
                </a:lnTo>
                <a:lnTo>
                  <a:pt x="190" y="29"/>
                </a:lnTo>
                <a:lnTo>
                  <a:pt x="191" y="28"/>
                </a:lnTo>
                <a:lnTo>
                  <a:pt x="197" y="26"/>
                </a:lnTo>
                <a:lnTo>
                  <a:pt x="197" y="25"/>
                </a:lnTo>
                <a:lnTo>
                  <a:pt x="200" y="25"/>
                </a:lnTo>
                <a:lnTo>
                  <a:pt x="201" y="24"/>
                </a:lnTo>
                <a:lnTo>
                  <a:pt x="200" y="24"/>
                </a:lnTo>
                <a:lnTo>
                  <a:pt x="200" y="23"/>
                </a:lnTo>
                <a:lnTo>
                  <a:pt x="199" y="23"/>
                </a:lnTo>
                <a:lnTo>
                  <a:pt x="200" y="22"/>
                </a:lnTo>
                <a:lnTo>
                  <a:pt x="200" y="20"/>
                </a:lnTo>
                <a:lnTo>
                  <a:pt x="201" y="20"/>
                </a:lnTo>
                <a:lnTo>
                  <a:pt x="201" y="19"/>
                </a:lnTo>
                <a:lnTo>
                  <a:pt x="203" y="18"/>
                </a:lnTo>
                <a:lnTo>
                  <a:pt x="203" y="17"/>
                </a:lnTo>
                <a:lnTo>
                  <a:pt x="203" y="16"/>
                </a:lnTo>
                <a:lnTo>
                  <a:pt x="204" y="16"/>
                </a:lnTo>
                <a:lnTo>
                  <a:pt x="204" y="15"/>
                </a:lnTo>
                <a:lnTo>
                  <a:pt x="204" y="14"/>
                </a:lnTo>
                <a:lnTo>
                  <a:pt x="205" y="14"/>
                </a:lnTo>
                <a:lnTo>
                  <a:pt x="205" y="12"/>
                </a:lnTo>
                <a:lnTo>
                  <a:pt x="206" y="12"/>
                </a:lnTo>
                <a:lnTo>
                  <a:pt x="207" y="12"/>
                </a:lnTo>
                <a:lnTo>
                  <a:pt x="208" y="12"/>
                </a:lnTo>
                <a:lnTo>
                  <a:pt x="212" y="11"/>
                </a:lnTo>
                <a:lnTo>
                  <a:pt x="214" y="11"/>
                </a:lnTo>
                <a:lnTo>
                  <a:pt x="216" y="10"/>
                </a:lnTo>
                <a:lnTo>
                  <a:pt x="217" y="9"/>
                </a:lnTo>
                <a:lnTo>
                  <a:pt x="218" y="8"/>
                </a:lnTo>
                <a:lnTo>
                  <a:pt x="220" y="7"/>
                </a:lnTo>
                <a:lnTo>
                  <a:pt x="220" y="6"/>
                </a:lnTo>
                <a:lnTo>
                  <a:pt x="221" y="4"/>
                </a:lnTo>
                <a:lnTo>
                  <a:pt x="222" y="3"/>
                </a:lnTo>
                <a:lnTo>
                  <a:pt x="223" y="3"/>
                </a:lnTo>
                <a:lnTo>
                  <a:pt x="224" y="2"/>
                </a:lnTo>
                <a:lnTo>
                  <a:pt x="226" y="1"/>
                </a:lnTo>
                <a:lnTo>
                  <a:pt x="227" y="1"/>
                </a:lnTo>
                <a:lnTo>
                  <a:pt x="229" y="0"/>
                </a:lnTo>
                <a:lnTo>
                  <a:pt x="229" y="1"/>
                </a:lnTo>
                <a:lnTo>
                  <a:pt x="230" y="1"/>
                </a:lnTo>
                <a:lnTo>
                  <a:pt x="232" y="1"/>
                </a:lnTo>
                <a:lnTo>
                  <a:pt x="233" y="1"/>
                </a:lnTo>
                <a:lnTo>
                  <a:pt x="234" y="1"/>
                </a:lnTo>
                <a:lnTo>
                  <a:pt x="239" y="1"/>
                </a:lnTo>
                <a:lnTo>
                  <a:pt x="241" y="1"/>
                </a:lnTo>
                <a:lnTo>
                  <a:pt x="246" y="1"/>
                </a:lnTo>
                <a:lnTo>
                  <a:pt x="246" y="2"/>
                </a:lnTo>
                <a:lnTo>
                  <a:pt x="244" y="3"/>
                </a:lnTo>
                <a:lnTo>
                  <a:pt x="244" y="4"/>
                </a:lnTo>
                <a:lnTo>
                  <a:pt x="243" y="4"/>
                </a:lnTo>
                <a:lnTo>
                  <a:pt x="242" y="7"/>
                </a:lnTo>
                <a:lnTo>
                  <a:pt x="241" y="8"/>
                </a:lnTo>
                <a:lnTo>
                  <a:pt x="241" y="9"/>
                </a:lnTo>
                <a:lnTo>
                  <a:pt x="241" y="10"/>
                </a:lnTo>
                <a:lnTo>
                  <a:pt x="241" y="11"/>
                </a:lnTo>
                <a:lnTo>
                  <a:pt x="242" y="11"/>
                </a:lnTo>
                <a:lnTo>
                  <a:pt x="242" y="12"/>
                </a:lnTo>
                <a:lnTo>
                  <a:pt x="242" y="14"/>
                </a:lnTo>
                <a:lnTo>
                  <a:pt x="243" y="14"/>
                </a:lnTo>
                <a:lnTo>
                  <a:pt x="243" y="15"/>
                </a:lnTo>
                <a:lnTo>
                  <a:pt x="243" y="16"/>
                </a:lnTo>
                <a:lnTo>
                  <a:pt x="244" y="16"/>
                </a:lnTo>
                <a:lnTo>
                  <a:pt x="244" y="17"/>
                </a:lnTo>
                <a:lnTo>
                  <a:pt x="244" y="19"/>
                </a:lnTo>
                <a:lnTo>
                  <a:pt x="244" y="22"/>
                </a:lnTo>
                <a:lnTo>
                  <a:pt x="244" y="23"/>
                </a:lnTo>
                <a:lnTo>
                  <a:pt x="244" y="24"/>
                </a:lnTo>
                <a:lnTo>
                  <a:pt x="244" y="26"/>
                </a:lnTo>
                <a:lnTo>
                  <a:pt x="244" y="28"/>
                </a:lnTo>
                <a:lnTo>
                  <a:pt x="244" y="31"/>
                </a:lnTo>
                <a:lnTo>
                  <a:pt x="244" y="33"/>
                </a:lnTo>
                <a:lnTo>
                  <a:pt x="244" y="34"/>
                </a:lnTo>
                <a:lnTo>
                  <a:pt x="244" y="35"/>
                </a:lnTo>
                <a:lnTo>
                  <a:pt x="244" y="39"/>
                </a:lnTo>
                <a:lnTo>
                  <a:pt x="244" y="40"/>
                </a:lnTo>
                <a:lnTo>
                  <a:pt x="244" y="41"/>
                </a:lnTo>
                <a:lnTo>
                  <a:pt x="244" y="43"/>
                </a:lnTo>
                <a:lnTo>
                  <a:pt x="244" y="44"/>
                </a:lnTo>
                <a:lnTo>
                  <a:pt x="244" y="47"/>
                </a:lnTo>
                <a:lnTo>
                  <a:pt x="244" y="50"/>
                </a:lnTo>
                <a:lnTo>
                  <a:pt x="244" y="53"/>
                </a:lnTo>
                <a:lnTo>
                  <a:pt x="244" y="56"/>
                </a:lnTo>
                <a:lnTo>
                  <a:pt x="244" y="57"/>
                </a:lnTo>
                <a:lnTo>
                  <a:pt x="244" y="61"/>
                </a:lnTo>
                <a:lnTo>
                  <a:pt x="244" y="62"/>
                </a:lnTo>
                <a:lnTo>
                  <a:pt x="244" y="64"/>
                </a:lnTo>
                <a:lnTo>
                  <a:pt x="244" y="65"/>
                </a:lnTo>
                <a:lnTo>
                  <a:pt x="244" y="66"/>
                </a:lnTo>
                <a:lnTo>
                  <a:pt x="244" y="67"/>
                </a:lnTo>
                <a:lnTo>
                  <a:pt x="243" y="67"/>
                </a:lnTo>
                <a:lnTo>
                  <a:pt x="242" y="67"/>
                </a:lnTo>
                <a:lnTo>
                  <a:pt x="240" y="67"/>
                </a:lnTo>
                <a:lnTo>
                  <a:pt x="239" y="67"/>
                </a:lnTo>
                <a:lnTo>
                  <a:pt x="239" y="71"/>
                </a:lnTo>
                <a:lnTo>
                  <a:pt x="244" y="71"/>
                </a:lnTo>
                <a:lnTo>
                  <a:pt x="244" y="73"/>
                </a:lnTo>
                <a:lnTo>
                  <a:pt x="244" y="74"/>
                </a:lnTo>
                <a:lnTo>
                  <a:pt x="244" y="75"/>
                </a:lnTo>
                <a:lnTo>
                  <a:pt x="244" y="76"/>
                </a:lnTo>
                <a:lnTo>
                  <a:pt x="244" y="77"/>
                </a:lnTo>
                <a:lnTo>
                  <a:pt x="244" y="82"/>
                </a:lnTo>
                <a:lnTo>
                  <a:pt x="244" y="83"/>
                </a:lnTo>
                <a:lnTo>
                  <a:pt x="244" y="84"/>
                </a:lnTo>
                <a:lnTo>
                  <a:pt x="244" y="85"/>
                </a:lnTo>
                <a:lnTo>
                  <a:pt x="244" y="89"/>
                </a:lnTo>
                <a:lnTo>
                  <a:pt x="242" y="89"/>
                </a:lnTo>
                <a:lnTo>
                  <a:pt x="242" y="91"/>
                </a:lnTo>
                <a:lnTo>
                  <a:pt x="242" y="93"/>
                </a:lnTo>
                <a:lnTo>
                  <a:pt x="244" y="92"/>
                </a:lnTo>
                <a:lnTo>
                  <a:pt x="244" y="93"/>
                </a:lnTo>
                <a:lnTo>
                  <a:pt x="244" y="94"/>
                </a:lnTo>
                <a:lnTo>
                  <a:pt x="244" y="95"/>
                </a:lnTo>
                <a:lnTo>
                  <a:pt x="244" y="96"/>
                </a:lnTo>
                <a:lnTo>
                  <a:pt x="244" y="98"/>
                </a:lnTo>
                <a:lnTo>
                  <a:pt x="244" y="99"/>
                </a:lnTo>
                <a:lnTo>
                  <a:pt x="244" y="100"/>
                </a:lnTo>
                <a:lnTo>
                  <a:pt x="244" y="102"/>
                </a:lnTo>
                <a:lnTo>
                  <a:pt x="244" y="103"/>
                </a:lnTo>
                <a:lnTo>
                  <a:pt x="244" y="104"/>
                </a:lnTo>
                <a:lnTo>
                  <a:pt x="244" y="106"/>
                </a:lnTo>
                <a:lnTo>
                  <a:pt x="244" y="109"/>
                </a:lnTo>
                <a:lnTo>
                  <a:pt x="244" y="110"/>
                </a:lnTo>
                <a:lnTo>
                  <a:pt x="244" y="111"/>
                </a:lnTo>
                <a:lnTo>
                  <a:pt x="244" y="112"/>
                </a:lnTo>
                <a:lnTo>
                  <a:pt x="244" y="115"/>
                </a:lnTo>
                <a:lnTo>
                  <a:pt x="244" y="116"/>
                </a:lnTo>
                <a:lnTo>
                  <a:pt x="244" y="117"/>
                </a:lnTo>
                <a:lnTo>
                  <a:pt x="244" y="118"/>
                </a:lnTo>
                <a:lnTo>
                  <a:pt x="244" y="120"/>
                </a:lnTo>
                <a:lnTo>
                  <a:pt x="244" y="121"/>
                </a:lnTo>
                <a:lnTo>
                  <a:pt x="244" y="126"/>
                </a:lnTo>
                <a:lnTo>
                  <a:pt x="244" y="127"/>
                </a:lnTo>
                <a:lnTo>
                  <a:pt x="244" y="128"/>
                </a:lnTo>
                <a:lnTo>
                  <a:pt x="244" y="129"/>
                </a:lnTo>
                <a:lnTo>
                  <a:pt x="244" y="131"/>
                </a:lnTo>
                <a:lnTo>
                  <a:pt x="244" y="132"/>
                </a:lnTo>
                <a:lnTo>
                  <a:pt x="246" y="132"/>
                </a:lnTo>
                <a:lnTo>
                  <a:pt x="246" y="133"/>
                </a:lnTo>
                <a:lnTo>
                  <a:pt x="246" y="134"/>
                </a:lnTo>
                <a:lnTo>
                  <a:pt x="247" y="135"/>
                </a:lnTo>
                <a:lnTo>
                  <a:pt x="247" y="136"/>
                </a:lnTo>
                <a:lnTo>
                  <a:pt x="247" y="137"/>
                </a:lnTo>
                <a:lnTo>
                  <a:pt x="247" y="139"/>
                </a:lnTo>
                <a:lnTo>
                  <a:pt x="247" y="142"/>
                </a:lnTo>
                <a:lnTo>
                  <a:pt x="247" y="143"/>
                </a:lnTo>
                <a:lnTo>
                  <a:pt x="247" y="144"/>
                </a:lnTo>
                <a:lnTo>
                  <a:pt x="247" y="145"/>
                </a:lnTo>
                <a:lnTo>
                  <a:pt x="247" y="146"/>
                </a:lnTo>
                <a:lnTo>
                  <a:pt x="247" y="148"/>
                </a:lnTo>
                <a:lnTo>
                  <a:pt x="244" y="148"/>
                </a:lnTo>
                <a:lnTo>
                  <a:pt x="242" y="151"/>
                </a:lnTo>
                <a:lnTo>
                  <a:pt x="242" y="152"/>
                </a:lnTo>
                <a:lnTo>
                  <a:pt x="241" y="153"/>
                </a:lnTo>
                <a:lnTo>
                  <a:pt x="242" y="153"/>
                </a:lnTo>
                <a:lnTo>
                  <a:pt x="242" y="154"/>
                </a:lnTo>
                <a:lnTo>
                  <a:pt x="241" y="154"/>
                </a:lnTo>
                <a:lnTo>
                  <a:pt x="241" y="156"/>
                </a:lnTo>
                <a:lnTo>
                  <a:pt x="242" y="156"/>
                </a:lnTo>
                <a:lnTo>
                  <a:pt x="242" y="157"/>
                </a:lnTo>
                <a:lnTo>
                  <a:pt x="242" y="158"/>
                </a:lnTo>
                <a:lnTo>
                  <a:pt x="242" y="159"/>
                </a:lnTo>
                <a:lnTo>
                  <a:pt x="242" y="160"/>
                </a:lnTo>
                <a:lnTo>
                  <a:pt x="242" y="161"/>
                </a:lnTo>
                <a:lnTo>
                  <a:pt x="242" y="162"/>
                </a:lnTo>
                <a:lnTo>
                  <a:pt x="242" y="163"/>
                </a:lnTo>
                <a:lnTo>
                  <a:pt x="242" y="165"/>
                </a:lnTo>
                <a:lnTo>
                  <a:pt x="242" y="166"/>
                </a:lnTo>
                <a:lnTo>
                  <a:pt x="242" y="168"/>
                </a:lnTo>
                <a:lnTo>
                  <a:pt x="242" y="169"/>
                </a:lnTo>
                <a:lnTo>
                  <a:pt x="242" y="170"/>
                </a:lnTo>
                <a:lnTo>
                  <a:pt x="242" y="171"/>
                </a:lnTo>
                <a:lnTo>
                  <a:pt x="242" y="173"/>
                </a:lnTo>
                <a:lnTo>
                  <a:pt x="242" y="174"/>
                </a:lnTo>
                <a:lnTo>
                  <a:pt x="242" y="175"/>
                </a:lnTo>
                <a:lnTo>
                  <a:pt x="243" y="175"/>
                </a:lnTo>
                <a:lnTo>
                  <a:pt x="244" y="175"/>
                </a:lnTo>
                <a:lnTo>
                  <a:pt x="246" y="175"/>
                </a:lnTo>
                <a:lnTo>
                  <a:pt x="247" y="175"/>
                </a:lnTo>
                <a:lnTo>
                  <a:pt x="248" y="175"/>
                </a:lnTo>
                <a:lnTo>
                  <a:pt x="249" y="175"/>
                </a:lnTo>
                <a:lnTo>
                  <a:pt x="251" y="175"/>
                </a:lnTo>
                <a:lnTo>
                  <a:pt x="252" y="175"/>
                </a:lnTo>
                <a:lnTo>
                  <a:pt x="253" y="175"/>
                </a:lnTo>
                <a:lnTo>
                  <a:pt x="256" y="175"/>
                </a:lnTo>
                <a:lnTo>
                  <a:pt x="257" y="175"/>
                </a:lnTo>
                <a:lnTo>
                  <a:pt x="258" y="175"/>
                </a:lnTo>
                <a:lnTo>
                  <a:pt x="258" y="176"/>
                </a:lnTo>
                <a:lnTo>
                  <a:pt x="258" y="178"/>
                </a:lnTo>
                <a:lnTo>
                  <a:pt x="258" y="181"/>
                </a:lnTo>
                <a:lnTo>
                  <a:pt x="258" y="182"/>
                </a:lnTo>
                <a:lnTo>
                  <a:pt x="258" y="183"/>
                </a:lnTo>
                <a:lnTo>
                  <a:pt x="258" y="185"/>
                </a:lnTo>
                <a:lnTo>
                  <a:pt x="258" y="186"/>
                </a:lnTo>
                <a:lnTo>
                  <a:pt x="260" y="186"/>
                </a:lnTo>
                <a:lnTo>
                  <a:pt x="266" y="186"/>
                </a:lnTo>
                <a:lnTo>
                  <a:pt x="268" y="186"/>
                </a:lnTo>
                <a:lnTo>
                  <a:pt x="270" y="186"/>
                </a:lnTo>
                <a:lnTo>
                  <a:pt x="276" y="186"/>
                </a:lnTo>
                <a:lnTo>
                  <a:pt x="276" y="191"/>
                </a:lnTo>
                <a:lnTo>
                  <a:pt x="277" y="191"/>
                </a:lnTo>
                <a:lnTo>
                  <a:pt x="278" y="188"/>
                </a:lnTo>
                <a:lnTo>
                  <a:pt x="279" y="188"/>
                </a:lnTo>
                <a:lnTo>
                  <a:pt x="279" y="190"/>
                </a:lnTo>
                <a:lnTo>
                  <a:pt x="279" y="192"/>
                </a:lnTo>
                <a:lnTo>
                  <a:pt x="281" y="192"/>
                </a:lnTo>
                <a:lnTo>
                  <a:pt x="282" y="192"/>
                </a:lnTo>
                <a:lnTo>
                  <a:pt x="283" y="192"/>
                </a:lnTo>
                <a:lnTo>
                  <a:pt x="287" y="192"/>
                </a:lnTo>
                <a:lnTo>
                  <a:pt x="289" y="192"/>
                </a:lnTo>
                <a:lnTo>
                  <a:pt x="290" y="192"/>
                </a:lnTo>
                <a:lnTo>
                  <a:pt x="290" y="191"/>
                </a:lnTo>
                <a:lnTo>
                  <a:pt x="290" y="182"/>
                </a:lnTo>
                <a:lnTo>
                  <a:pt x="292" y="182"/>
                </a:lnTo>
                <a:lnTo>
                  <a:pt x="296" y="182"/>
                </a:lnTo>
                <a:lnTo>
                  <a:pt x="300" y="182"/>
                </a:lnTo>
                <a:lnTo>
                  <a:pt x="301" y="182"/>
                </a:lnTo>
                <a:lnTo>
                  <a:pt x="301" y="181"/>
                </a:lnTo>
                <a:lnTo>
                  <a:pt x="301" y="179"/>
                </a:lnTo>
                <a:lnTo>
                  <a:pt x="301" y="178"/>
                </a:lnTo>
                <a:lnTo>
                  <a:pt x="301" y="177"/>
                </a:lnTo>
                <a:lnTo>
                  <a:pt x="302" y="177"/>
                </a:lnTo>
                <a:lnTo>
                  <a:pt x="304" y="177"/>
                </a:lnTo>
                <a:lnTo>
                  <a:pt x="308" y="177"/>
                </a:lnTo>
                <a:lnTo>
                  <a:pt x="310" y="177"/>
                </a:lnTo>
                <a:lnTo>
                  <a:pt x="311" y="178"/>
                </a:lnTo>
                <a:lnTo>
                  <a:pt x="312" y="178"/>
                </a:lnTo>
                <a:lnTo>
                  <a:pt x="315" y="178"/>
                </a:lnTo>
                <a:lnTo>
                  <a:pt x="316" y="178"/>
                </a:lnTo>
                <a:lnTo>
                  <a:pt x="317" y="178"/>
                </a:lnTo>
                <a:lnTo>
                  <a:pt x="317" y="179"/>
                </a:lnTo>
                <a:lnTo>
                  <a:pt x="318" y="179"/>
                </a:lnTo>
                <a:lnTo>
                  <a:pt x="320" y="181"/>
                </a:lnTo>
                <a:lnTo>
                  <a:pt x="321" y="182"/>
                </a:lnTo>
                <a:lnTo>
                  <a:pt x="322" y="182"/>
                </a:lnTo>
                <a:lnTo>
                  <a:pt x="322" y="183"/>
                </a:lnTo>
                <a:lnTo>
                  <a:pt x="324" y="183"/>
                </a:lnTo>
                <a:lnTo>
                  <a:pt x="325" y="183"/>
                </a:lnTo>
                <a:lnTo>
                  <a:pt x="326" y="183"/>
                </a:lnTo>
                <a:lnTo>
                  <a:pt x="327" y="183"/>
                </a:lnTo>
                <a:lnTo>
                  <a:pt x="327" y="184"/>
                </a:lnTo>
                <a:lnTo>
                  <a:pt x="328" y="184"/>
                </a:lnTo>
                <a:lnTo>
                  <a:pt x="329" y="184"/>
                </a:lnTo>
                <a:lnTo>
                  <a:pt x="330" y="184"/>
                </a:lnTo>
                <a:lnTo>
                  <a:pt x="332" y="184"/>
                </a:lnTo>
                <a:lnTo>
                  <a:pt x="332" y="185"/>
                </a:lnTo>
                <a:lnTo>
                  <a:pt x="333" y="185"/>
                </a:lnTo>
                <a:lnTo>
                  <a:pt x="333" y="186"/>
                </a:lnTo>
                <a:lnTo>
                  <a:pt x="333" y="187"/>
                </a:lnTo>
                <a:lnTo>
                  <a:pt x="338" y="187"/>
                </a:lnTo>
                <a:lnTo>
                  <a:pt x="338" y="191"/>
                </a:lnTo>
                <a:lnTo>
                  <a:pt x="333" y="191"/>
                </a:lnTo>
                <a:lnTo>
                  <a:pt x="333" y="192"/>
                </a:lnTo>
                <a:lnTo>
                  <a:pt x="333" y="194"/>
                </a:lnTo>
                <a:lnTo>
                  <a:pt x="333" y="196"/>
                </a:lnTo>
                <a:lnTo>
                  <a:pt x="333" y="198"/>
                </a:lnTo>
                <a:lnTo>
                  <a:pt x="333" y="201"/>
                </a:lnTo>
                <a:lnTo>
                  <a:pt x="333" y="202"/>
                </a:lnTo>
                <a:lnTo>
                  <a:pt x="332" y="202"/>
                </a:lnTo>
                <a:lnTo>
                  <a:pt x="332" y="206"/>
                </a:lnTo>
                <a:lnTo>
                  <a:pt x="332" y="208"/>
                </a:lnTo>
                <a:lnTo>
                  <a:pt x="333" y="208"/>
                </a:lnTo>
                <a:lnTo>
                  <a:pt x="333" y="210"/>
                </a:lnTo>
                <a:lnTo>
                  <a:pt x="333" y="211"/>
                </a:lnTo>
                <a:lnTo>
                  <a:pt x="332" y="211"/>
                </a:lnTo>
                <a:lnTo>
                  <a:pt x="330" y="211"/>
                </a:lnTo>
                <a:lnTo>
                  <a:pt x="329" y="211"/>
                </a:lnTo>
                <a:lnTo>
                  <a:pt x="329" y="212"/>
                </a:lnTo>
                <a:lnTo>
                  <a:pt x="328" y="213"/>
                </a:lnTo>
                <a:lnTo>
                  <a:pt x="328" y="219"/>
                </a:lnTo>
                <a:lnTo>
                  <a:pt x="326" y="219"/>
                </a:lnTo>
                <a:lnTo>
                  <a:pt x="324" y="219"/>
                </a:lnTo>
                <a:lnTo>
                  <a:pt x="322" y="219"/>
                </a:lnTo>
                <a:lnTo>
                  <a:pt x="322" y="218"/>
                </a:lnTo>
                <a:lnTo>
                  <a:pt x="322" y="216"/>
                </a:lnTo>
                <a:lnTo>
                  <a:pt x="322" y="215"/>
                </a:lnTo>
                <a:lnTo>
                  <a:pt x="322" y="213"/>
                </a:lnTo>
                <a:lnTo>
                  <a:pt x="322" y="212"/>
                </a:lnTo>
                <a:lnTo>
                  <a:pt x="322" y="211"/>
                </a:lnTo>
                <a:lnTo>
                  <a:pt x="322" y="209"/>
                </a:lnTo>
                <a:lnTo>
                  <a:pt x="322" y="208"/>
                </a:lnTo>
                <a:lnTo>
                  <a:pt x="322" y="206"/>
                </a:lnTo>
                <a:lnTo>
                  <a:pt x="317" y="206"/>
                </a:lnTo>
                <a:lnTo>
                  <a:pt x="317" y="207"/>
                </a:lnTo>
                <a:lnTo>
                  <a:pt x="317" y="208"/>
                </a:lnTo>
                <a:lnTo>
                  <a:pt x="317" y="210"/>
                </a:lnTo>
                <a:lnTo>
                  <a:pt x="317" y="213"/>
                </a:lnTo>
                <a:lnTo>
                  <a:pt x="317" y="219"/>
                </a:lnTo>
                <a:lnTo>
                  <a:pt x="318" y="219"/>
                </a:lnTo>
                <a:lnTo>
                  <a:pt x="319" y="219"/>
                </a:lnTo>
                <a:lnTo>
                  <a:pt x="319" y="218"/>
                </a:lnTo>
                <a:lnTo>
                  <a:pt x="319" y="219"/>
                </a:lnTo>
                <a:lnTo>
                  <a:pt x="319" y="224"/>
                </a:lnTo>
                <a:lnTo>
                  <a:pt x="316" y="224"/>
                </a:lnTo>
                <a:lnTo>
                  <a:pt x="315" y="224"/>
                </a:lnTo>
                <a:lnTo>
                  <a:pt x="315" y="227"/>
                </a:lnTo>
                <a:lnTo>
                  <a:pt x="315" y="229"/>
                </a:lnTo>
                <a:lnTo>
                  <a:pt x="313" y="229"/>
                </a:lnTo>
                <a:lnTo>
                  <a:pt x="311" y="229"/>
                </a:lnTo>
                <a:lnTo>
                  <a:pt x="310" y="229"/>
                </a:lnTo>
                <a:lnTo>
                  <a:pt x="308" y="229"/>
                </a:lnTo>
                <a:lnTo>
                  <a:pt x="307" y="229"/>
                </a:lnTo>
                <a:lnTo>
                  <a:pt x="306" y="229"/>
                </a:lnTo>
                <a:lnTo>
                  <a:pt x="303" y="229"/>
                </a:lnTo>
                <a:lnTo>
                  <a:pt x="303" y="227"/>
                </a:lnTo>
                <a:lnTo>
                  <a:pt x="303" y="225"/>
                </a:lnTo>
                <a:lnTo>
                  <a:pt x="303" y="224"/>
                </a:lnTo>
                <a:lnTo>
                  <a:pt x="309" y="224"/>
                </a:lnTo>
                <a:lnTo>
                  <a:pt x="311" y="224"/>
                </a:lnTo>
                <a:lnTo>
                  <a:pt x="311" y="221"/>
                </a:lnTo>
                <a:lnTo>
                  <a:pt x="311" y="220"/>
                </a:lnTo>
                <a:lnTo>
                  <a:pt x="311" y="219"/>
                </a:lnTo>
                <a:lnTo>
                  <a:pt x="311" y="218"/>
                </a:lnTo>
                <a:lnTo>
                  <a:pt x="309" y="218"/>
                </a:lnTo>
                <a:lnTo>
                  <a:pt x="307" y="218"/>
                </a:lnTo>
                <a:lnTo>
                  <a:pt x="306" y="218"/>
                </a:lnTo>
                <a:lnTo>
                  <a:pt x="304" y="218"/>
                </a:lnTo>
                <a:lnTo>
                  <a:pt x="303" y="218"/>
                </a:lnTo>
                <a:lnTo>
                  <a:pt x="302" y="218"/>
                </a:lnTo>
                <a:lnTo>
                  <a:pt x="301" y="218"/>
                </a:lnTo>
                <a:lnTo>
                  <a:pt x="301" y="217"/>
                </a:lnTo>
                <a:lnTo>
                  <a:pt x="301" y="213"/>
                </a:lnTo>
                <a:lnTo>
                  <a:pt x="301" y="210"/>
                </a:lnTo>
                <a:lnTo>
                  <a:pt x="301" y="208"/>
                </a:lnTo>
                <a:lnTo>
                  <a:pt x="300" y="208"/>
                </a:lnTo>
                <a:lnTo>
                  <a:pt x="299" y="208"/>
                </a:lnTo>
                <a:lnTo>
                  <a:pt x="298" y="208"/>
                </a:lnTo>
                <a:lnTo>
                  <a:pt x="296" y="208"/>
                </a:lnTo>
                <a:lnTo>
                  <a:pt x="295" y="208"/>
                </a:lnTo>
                <a:lnTo>
                  <a:pt x="294" y="208"/>
                </a:lnTo>
                <a:lnTo>
                  <a:pt x="294" y="218"/>
                </a:lnTo>
                <a:lnTo>
                  <a:pt x="293" y="218"/>
                </a:lnTo>
                <a:lnTo>
                  <a:pt x="292" y="218"/>
                </a:lnTo>
                <a:lnTo>
                  <a:pt x="291" y="218"/>
                </a:lnTo>
                <a:lnTo>
                  <a:pt x="291" y="219"/>
                </a:lnTo>
                <a:lnTo>
                  <a:pt x="291" y="218"/>
                </a:lnTo>
                <a:lnTo>
                  <a:pt x="291" y="219"/>
                </a:lnTo>
                <a:lnTo>
                  <a:pt x="290" y="218"/>
                </a:lnTo>
                <a:lnTo>
                  <a:pt x="290" y="219"/>
                </a:lnTo>
                <a:lnTo>
                  <a:pt x="290" y="225"/>
                </a:lnTo>
                <a:lnTo>
                  <a:pt x="285" y="225"/>
                </a:lnTo>
                <a:lnTo>
                  <a:pt x="285" y="227"/>
                </a:lnTo>
                <a:lnTo>
                  <a:pt x="284" y="227"/>
                </a:lnTo>
                <a:lnTo>
                  <a:pt x="284" y="228"/>
                </a:lnTo>
                <a:lnTo>
                  <a:pt x="283" y="228"/>
                </a:lnTo>
                <a:lnTo>
                  <a:pt x="283" y="229"/>
                </a:lnTo>
                <a:lnTo>
                  <a:pt x="284" y="229"/>
                </a:lnTo>
                <a:lnTo>
                  <a:pt x="284" y="231"/>
                </a:lnTo>
                <a:lnTo>
                  <a:pt x="284" y="234"/>
                </a:lnTo>
                <a:lnTo>
                  <a:pt x="284" y="235"/>
                </a:lnTo>
                <a:lnTo>
                  <a:pt x="284" y="236"/>
                </a:lnTo>
                <a:lnTo>
                  <a:pt x="284" y="237"/>
                </a:lnTo>
                <a:lnTo>
                  <a:pt x="283" y="237"/>
                </a:lnTo>
                <a:lnTo>
                  <a:pt x="283" y="236"/>
                </a:lnTo>
                <a:lnTo>
                  <a:pt x="282" y="236"/>
                </a:lnTo>
                <a:lnTo>
                  <a:pt x="282" y="235"/>
                </a:lnTo>
                <a:lnTo>
                  <a:pt x="279" y="235"/>
                </a:lnTo>
                <a:lnTo>
                  <a:pt x="279" y="236"/>
                </a:lnTo>
                <a:lnTo>
                  <a:pt x="279" y="237"/>
                </a:lnTo>
                <a:lnTo>
                  <a:pt x="279" y="238"/>
                </a:lnTo>
                <a:lnTo>
                  <a:pt x="279" y="240"/>
                </a:lnTo>
                <a:lnTo>
                  <a:pt x="279" y="241"/>
                </a:lnTo>
                <a:lnTo>
                  <a:pt x="281" y="241"/>
                </a:lnTo>
                <a:lnTo>
                  <a:pt x="282" y="241"/>
                </a:lnTo>
                <a:lnTo>
                  <a:pt x="283" y="241"/>
                </a:lnTo>
                <a:lnTo>
                  <a:pt x="284" y="241"/>
                </a:lnTo>
                <a:lnTo>
                  <a:pt x="285" y="241"/>
                </a:lnTo>
                <a:lnTo>
                  <a:pt x="286" y="241"/>
                </a:lnTo>
                <a:lnTo>
                  <a:pt x="287" y="241"/>
                </a:lnTo>
                <a:lnTo>
                  <a:pt x="289" y="241"/>
                </a:lnTo>
                <a:lnTo>
                  <a:pt x="289" y="238"/>
                </a:lnTo>
                <a:lnTo>
                  <a:pt x="290" y="238"/>
                </a:lnTo>
                <a:lnTo>
                  <a:pt x="290" y="240"/>
                </a:lnTo>
                <a:lnTo>
                  <a:pt x="290" y="241"/>
                </a:lnTo>
                <a:lnTo>
                  <a:pt x="291" y="241"/>
                </a:lnTo>
                <a:lnTo>
                  <a:pt x="292" y="241"/>
                </a:lnTo>
                <a:lnTo>
                  <a:pt x="293" y="241"/>
                </a:lnTo>
                <a:lnTo>
                  <a:pt x="293" y="236"/>
                </a:lnTo>
                <a:lnTo>
                  <a:pt x="294" y="236"/>
                </a:lnTo>
                <a:lnTo>
                  <a:pt x="295" y="236"/>
                </a:lnTo>
                <a:lnTo>
                  <a:pt x="295" y="241"/>
                </a:lnTo>
                <a:lnTo>
                  <a:pt x="299" y="241"/>
                </a:lnTo>
                <a:lnTo>
                  <a:pt x="300" y="241"/>
                </a:lnTo>
                <a:lnTo>
                  <a:pt x="300" y="238"/>
                </a:lnTo>
                <a:lnTo>
                  <a:pt x="301" y="238"/>
                </a:lnTo>
                <a:lnTo>
                  <a:pt x="301" y="240"/>
                </a:lnTo>
                <a:lnTo>
                  <a:pt x="301" y="241"/>
                </a:lnTo>
                <a:lnTo>
                  <a:pt x="302" y="241"/>
                </a:lnTo>
                <a:lnTo>
                  <a:pt x="306" y="241"/>
                </a:lnTo>
                <a:lnTo>
                  <a:pt x="306" y="238"/>
                </a:lnTo>
                <a:lnTo>
                  <a:pt x="306" y="237"/>
                </a:lnTo>
                <a:lnTo>
                  <a:pt x="307" y="237"/>
                </a:lnTo>
                <a:lnTo>
                  <a:pt x="308" y="238"/>
                </a:lnTo>
                <a:lnTo>
                  <a:pt x="308" y="235"/>
                </a:lnTo>
                <a:lnTo>
                  <a:pt x="309" y="235"/>
                </a:lnTo>
                <a:lnTo>
                  <a:pt x="310" y="235"/>
                </a:lnTo>
                <a:lnTo>
                  <a:pt x="311" y="235"/>
                </a:lnTo>
                <a:lnTo>
                  <a:pt x="311" y="236"/>
                </a:lnTo>
                <a:lnTo>
                  <a:pt x="311" y="237"/>
                </a:lnTo>
                <a:lnTo>
                  <a:pt x="311" y="240"/>
                </a:lnTo>
                <a:lnTo>
                  <a:pt x="311" y="241"/>
                </a:lnTo>
                <a:lnTo>
                  <a:pt x="313" y="241"/>
                </a:lnTo>
                <a:lnTo>
                  <a:pt x="320" y="241"/>
                </a:lnTo>
                <a:lnTo>
                  <a:pt x="322" y="241"/>
                </a:lnTo>
                <a:lnTo>
                  <a:pt x="322" y="242"/>
                </a:lnTo>
                <a:lnTo>
                  <a:pt x="322" y="243"/>
                </a:lnTo>
                <a:lnTo>
                  <a:pt x="317" y="243"/>
                </a:lnTo>
                <a:lnTo>
                  <a:pt x="317" y="245"/>
                </a:lnTo>
                <a:lnTo>
                  <a:pt x="317" y="250"/>
                </a:lnTo>
                <a:lnTo>
                  <a:pt x="316" y="250"/>
                </a:lnTo>
                <a:lnTo>
                  <a:pt x="316" y="251"/>
                </a:lnTo>
                <a:lnTo>
                  <a:pt x="317" y="251"/>
                </a:lnTo>
                <a:lnTo>
                  <a:pt x="317" y="252"/>
                </a:lnTo>
                <a:lnTo>
                  <a:pt x="317" y="259"/>
                </a:lnTo>
                <a:lnTo>
                  <a:pt x="317" y="260"/>
                </a:lnTo>
                <a:lnTo>
                  <a:pt x="318" y="260"/>
                </a:lnTo>
                <a:lnTo>
                  <a:pt x="319" y="260"/>
                </a:lnTo>
                <a:lnTo>
                  <a:pt x="320" y="260"/>
                </a:lnTo>
                <a:lnTo>
                  <a:pt x="321" y="260"/>
                </a:lnTo>
                <a:lnTo>
                  <a:pt x="322" y="260"/>
                </a:lnTo>
                <a:lnTo>
                  <a:pt x="322" y="261"/>
                </a:lnTo>
                <a:lnTo>
                  <a:pt x="322" y="262"/>
                </a:lnTo>
                <a:lnTo>
                  <a:pt x="322" y="263"/>
                </a:lnTo>
                <a:lnTo>
                  <a:pt x="322" y="265"/>
                </a:lnTo>
                <a:lnTo>
                  <a:pt x="322" y="266"/>
                </a:lnTo>
                <a:lnTo>
                  <a:pt x="318" y="266"/>
                </a:lnTo>
                <a:lnTo>
                  <a:pt x="317" y="266"/>
                </a:lnTo>
                <a:lnTo>
                  <a:pt x="317" y="269"/>
                </a:lnTo>
                <a:lnTo>
                  <a:pt x="319" y="269"/>
                </a:lnTo>
                <a:lnTo>
                  <a:pt x="319" y="271"/>
                </a:lnTo>
                <a:lnTo>
                  <a:pt x="320" y="271"/>
                </a:lnTo>
                <a:lnTo>
                  <a:pt x="321" y="271"/>
                </a:lnTo>
                <a:lnTo>
                  <a:pt x="322" y="271"/>
                </a:lnTo>
                <a:lnTo>
                  <a:pt x="324" y="271"/>
                </a:lnTo>
                <a:lnTo>
                  <a:pt x="326" y="271"/>
                </a:lnTo>
                <a:lnTo>
                  <a:pt x="327" y="271"/>
                </a:lnTo>
                <a:lnTo>
                  <a:pt x="327" y="273"/>
                </a:lnTo>
                <a:lnTo>
                  <a:pt x="327" y="274"/>
                </a:lnTo>
                <a:lnTo>
                  <a:pt x="328" y="274"/>
                </a:lnTo>
                <a:lnTo>
                  <a:pt x="329" y="274"/>
                </a:lnTo>
                <a:lnTo>
                  <a:pt x="329" y="275"/>
                </a:lnTo>
                <a:lnTo>
                  <a:pt x="330" y="275"/>
                </a:lnTo>
                <a:lnTo>
                  <a:pt x="330" y="276"/>
                </a:lnTo>
                <a:lnTo>
                  <a:pt x="330" y="277"/>
                </a:lnTo>
                <a:lnTo>
                  <a:pt x="332" y="277"/>
                </a:lnTo>
                <a:lnTo>
                  <a:pt x="328" y="278"/>
                </a:lnTo>
                <a:lnTo>
                  <a:pt x="328" y="279"/>
                </a:lnTo>
                <a:lnTo>
                  <a:pt x="322" y="278"/>
                </a:lnTo>
                <a:lnTo>
                  <a:pt x="322" y="279"/>
                </a:lnTo>
                <a:lnTo>
                  <a:pt x="322" y="280"/>
                </a:lnTo>
                <a:lnTo>
                  <a:pt x="322" y="282"/>
                </a:lnTo>
                <a:lnTo>
                  <a:pt x="322" y="283"/>
                </a:lnTo>
                <a:lnTo>
                  <a:pt x="322" y="285"/>
                </a:lnTo>
                <a:lnTo>
                  <a:pt x="322" y="287"/>
                </a:lnTo>
                <a:lnTo>
                  <a:pt x="317" y="287"/>
                </a:lnTo>
                <a:lnTo>
                  <a:pt x="317" y="290"/>
                </a:lnTo>
                <a:lnTo>
                  <a:pt x="317" y="291"/>
                </a:lnTo>
                <a:lnTo>
                  <a:pt x="311" y="291"/>
                </a:lnTo>
                <a:lnTo>
                  <a:pt x="311" y="288"/>
                </a:lnTo>
                <a:lnTo>
                  <a:pt x="311" y="287"/>
                </a:lnTo>
                <a:lnTo>
                  <a:pt x="311" y="285"/>
                </a:lnTo>
                <a:lnTo>
                  <a:pt x="311" y="283"/>
                </a:lnTo>
                <a:lnTo>
                  <a:pt x="309" y="283"/>
                </a:lnTo>
                <a:lnTo>
                  <a:pt x="306" y="283"/>
                </a:lnTo>
                <a:lnTo>
                  <a:pt x="304" y="283"/>
                </a:lnTo>
                <a:lnTo>
                  <a:pt x="303" y="283"/>
                </a:lnTo>
                <a:lnTo>
                  <a:pt x="301" y="283"/>
                </a:lnTo>
                <a:close/>
                <a:moveTo>
                  <a:pt x="264" y="257"/>
                </a:moveTo>
                <a:lnTo>
                  <a:pt x="264" y="255"/>
                </a:lnTo>
                <a:lnTo>
                  <a:pt x="265" y="255"/>
                </a:lnTo>
                <a:lnTo>
                  <a:pt x="266" y="255"/>
                </a:lnTo>
                <a:lnTo>
                  <a:pt x="267" y="255"/>
                </a:lnTo>
                <a:lnTo>
                  <a:pt x="268" y="255"/>
                </a:lnTo>
                <a:lnTo>
                  <a:pt x="268" y="254"/>
                </a:lnTo>
                <a:lnTo>
                  <a:pt x="268" y="252"/>
                </a:lnTo>
                <a:lnTo>
                  <a:pt x="268" y="251"/>
                </a:lnTo>
                <a:lnTo>
                  <a:pt x="269" y="251"/>
                </a:lnTo>
                <a:lnTo>
                  <a:pt x="270" y="251"/>
                </a:lnTo>
                <a:lnTo>
                  <a:pt x="270" y="250"/>
                </a:lnTo>
                <a:lnTo>
                  <a:pt x="272" y="250"/>
                </a:lnTo>
                <a:lnTo>
                  <a:pt x="272" y="251"/>
                </a:lnTo>
                <a:lnTo>
                  <a:pt x="273" y="251"/>
                </a:lnTo>
                <a:lnTo>
                  <a:pt x="273" y="250"/>
                </a:lnTo>
                <a:lnTo>
                  <a:pt x="273" y="249"/>
                </a:lnTo>
                <a:lnTo>
                  <a:pt x="273" y="246"/>
                </a:lnTo>
                <a:lnTo>
                  <a:pt x="272" y="248"/>
                </a:lnTo>
                <a:lnTo>
                  <a:pt x="272" y="245"/>
                </a:lnTo>
                <a:lnTo>
                  <a:pt x="274" y="245"/>
                </a:lnTo>
                <a:lnTo>
                  <a:pt x="276" y="245"/>
                </a:lnTo>
                <a:lnTo>
                  <a:pt x="277" y="245"/>
                </a:lnTo>
                <a:lnTo>
                  <a:pt x="278" y="245"/>
                </a:lnTo>
                <a:lnTo>
                  <a:pt x="278" y="244"/>
                </a:lnTo>
                <a:lnTo>
                  <a:pt x="279" y="244"/>
                </a:lnTo>
                <a:lnTo>
                  <a:pt x="278" y="244"/>
                </a:lnTo>
                <a:lnTo>
                  <a:pt x="278" y="243"/>
                </a:lnTo>
                <a:lnTo>
                  <a:pt x="278" y="242"/>
                </a:lnTo>
                <a:lnTo>
                  <a:pt x="278" y="241"/>
                </a:lnTo>
                <a:lnTo>
                  <a:pt x="277" y="241"/>
                </a:lnTo>
                <a:lnTo>
                  <a:pt x="276" y="241"/>
                </a:lnTo>
                <a:lnTo>
                  <a:pt x="275" y="241"/>
                </a:lnTo>
                <a:lnTo>
                  <a:pt x="274" y="241"/>
                </a:lnTo>
                <a:lnTo>
                  <a:pt x="273" y="241"/>
                </a:lnTo>
                <a:lnTo>
                  <a:pt x="272" y="241"/>
                </a:lnTo>
                <a:lnTo>
                  <a:pt x="270" y="241"/>
                </a:lnTo>
                <a:lnTo>
                  <a:pt x="269" y="241"/>
                </a:lnTo>
                <a:lnTo>
                  <a:pt x="268" y="241"/>
                </a:lnTo>
                <a:lnTo>
                  <a:pt x="268" y="242"/>
                </a:lnTo>
                <a:lnTo>
                  <a:pt x="266" y="242"/>
                </a:lnTo>
                <a:lnTo>
                  <a:pt x="266" y="241"/>
                </a:lnTo>
                <a:lnTo>
                  <a:pt x="264" y="241"/>
                </a:lnTo>
                <a:lnTo>
                  <a:pt x="264" y="244"/>
                </a:lnTo>
                <a:lnTo>
                  <a:pt x="264" y="245"/>
                </a:lnTo>
                <a:lnTo>
                  <a:pt x="260" y="245"/>
                </a:lnTo>
                <a:lnTo>
                  <a:pt x="260" y="251"/>
                </a:lnTo>
                <a:lnTo>
                  <a:pt x="260" y="252"/>
                </a:lnTo>
                <a:lnTo>
                  <a:pt x="260" y="253"/>
                </a:lnTo>
                <a:lnTo>
                  <a:pt x="260" y="254"/>
                </a:lnTo>
                <a:lnTo>
                  <a:pt x="259" y="254"/>
                </a:lnTo>
                <a:lnTo>
                  <a:pt x="260" y="254"/>
                </a:lnTo>
                <a:lnTo>
                  <a:pt x="260" y="255"/>
                </a:lnTo>
                <a:lnTo>
                  <a:pt x="261" y="255"/>
                </a:lnTo>
                <a:lnTo>
                  <a:pt x="261" y="254"/>
                </a:lnTo>
                <a:lnTo>
                  <a:pt x="261" y="255"/>
                </a:lnTo>
                <a:lnTo>
                  <a:pt x="261" y="257"/>
                </a:lnTo>
                <a:lnTo>
                  <a:pt x="263" y="257"/>
                </a:lnTo>
                <a:lnTo>
                  <a:pt x="264" y="257"/>
                </a:lnTo>
                <a:close/>
                <a:moveTo>
                  <a:pt x="258" y="257"/>
                </a:moveTo>
                <a:lnTo>
                  <a:pt x="258" y="255"/>
                </a:lnTo>
                <a:lnTo>
                  <a:pt x="258" y="254"/>
                </a:lnTo>
                <a:lnTo>
                  <a:pt x="255" y="254"/>
                </a:lnTo>
                <a:lnTo>
                  <a:pt x="255" y="253"/>
                </a:lnTo>
                <a:lnTo>
                  <a:pt x="255" y="252"/>
                </a:lnTo>
                <a:lnTo>
                  <a:pt x="257" y="252"/>
                </a:lnTo>
                <a:lnTo>
                  <a:pt x="257" y="251"/>
                </a:lnTo>
                <a:lnTo>
                  <a:pt x="255" y="251"/>
                </a:lnTo>
                <a:lnTo>
                  <a:pt x="253" y="251"/>
                </a:lnTo>
                <a:lnTo>
                  <a:pt x="252" y="251"/>
                </a:lnTo>
                <a:lnTo>
                  <a:pt x="251" y="251"/>
                </a:lnTo>
                <a:lnTo>
                  <a:pt x="249" y="251"/>
                </a:lnTo>
                <a:lnTo>
                  <a:pt x="248" y="251"/>
                </a:lnTo>
                <a:lnTo>
                  <a:pt x="248" y="252"/>
                </a:lnTo>
                <a:lnTo>
                  <a:pt x="248" y="253"/>
                </a:lnTo>
                <a:lnTo>
                  <a:pt x="248" y="255"/>
                </a:lnTo>
                <a:lnTo>
                  <a:pt x="248" y="257"/>
                </a:lnTo>
                <a:lnTo>
                  <a:pt x="250" y="257"/>
                </a:lnTo>
                <a:lnTo>
                  <a:pt x="252" y="257"/>
                </a:lnTo>
                <a:lnTo>
                  <a:pt x="253" y="257"/>
                </a:lnTo>
                <a:lnTo>
                  <a:pt x="258" y="257"/>
                </a:lnTo>
                <a:close/>
                <a:moveTo>
                  <a:pt x="260" y="245"/>
                </a:moveTo>
                <a:lnTo>
                  <a:pt x="260" y="244"/>
                </a:lnTo>
                <a:lnTo>
                  <a:pt x="260" y="243"/>
                </a:lnTo>
                <a:lnTo>
                  <a:pt x="260" y="242"/>
                </a:lnTo>
                <a:lnTo>
                  <a:pt x="260" y="241"/>
                </a:lnTo>
                <a:lnTo>
                  <a:pt x="261" y="241"/>
                </a:lnTo>
                <a:lnTo>
                  <a:pt x="261" y="240"/>
                </a:lnTo>
                <a:lnTo>
                  <a:pt x="263" y="240"/>
                </a:lnTo>
                <a:lnTo>
                  <a:pt x="264" y="240"/>
                </a:lnTo>
                <a:lnTo>
                  <a:pt x="266" y="240"/>
                </a:lnTo>
                <a:lnTo>
                  <a:pt x="268" y="240"/>
                </a:lnTo>
                <a:lnTo>
                  <a:pt x="268" y="238"/>
                </a:lnTo>
                <a:lnTo>
                  <a:pt x="268" y="237"/>
                </a:lnTo>
                <a:lnTo>
                  <a:pt x="268" y="236"/>
                </a:lnTo>
                <a:lnTo>
                  <a:pt x="268" y="235"/>
                </a:lnTo>
                <a:lnTo>
                  <a:pt x="268" y="234"/>
                </a:lnTo>
                <a:lnTo>
                  <a:pt x="268" y="233"/>
                </a:lnTo>
                <a:lnTo>
                  <a:pt x="268" y="232"/>
                </a:lnTo>
                <a:lnTo>
                  <a:pt x="268" y="231"/>
                </a:lnTo>
                <a:lnTo>
                  <a:pt x="268" y="229"/>
                </a:lnTo>
                <a:lnTo>
                  <a:pt x="265" y="229"/>
                </a:lnTo>
                <a:lnTo>
                  <a:pt x="264" y="229"/>
                </a:lnTo>
                <a:lnTo>
                  <a:pt x="261" y="229"/>
                </a:lnTo>
                <a:lnTo>
                  <a:pt x="260" y="229"/>
                </a:lnTo>
                <a:lnTo>
                  <a:pt x="260" y="231"/>
                </a:lnTo>
                <a:lnTo>
                  <a:pt x="260" y="232"/>
                </a:lnTo>
                <a:lnTo>
                  <a:pt x="259" y="232"/>
                </a:lnTo>
                <a:lnTo>
                  <a:pt x="258" y="232"/>
                </a:lnTo>
                <a:lnTo>
                  <a:pt x="260" y="232"/>
                </a:lnTo>
                <a:lnTo>
                  <a:pt x="261" y="232"/>
                </a:lnTo>
                <a:lnTo>
                  <a:pt x="263" y="232"/>
                </a:lnTo>
                <a:lnTo>
                  <a:pt x="264" y="232"/>
                </a:lnTo>
                <a:lnTo>
                  <a:pt x="264" y="234"/>
                </a:lnTo>
                <a:lnTo>
                  <a:pt x="264" y="235"/>
                </a:lnTo>
                <a:lnTo>
                  <a:pt x="263" y="235"/>
                </a:lnTo>
                <a:lnTo>
                  <a:pt x="261" y="235"/>
                </a:lnTo>
                <a:lnTo>
                  <a:pt x="260" y="235"/>
                </a:lnTo>
                <a:lnTo>
                  <a:pt x="259" y="235"/>
                </a:lnTo>
                <a:lnTo>
                  <a:pt x="259" y="236"/>
                </a:lnTo>
                <a:lnTo>
                  <a:pt x="258" y="237"/>
                </a:lnTo>
                <a:lnTo>
                  <a:pt x="258" y="241"/>
                </a:lnTo>
                <a:lnTo>
                  <a:pt x="256" y="241"/>
                </a:lnTo>
                <a:lnTo>
                  <a:pt x="255" y="241"/>
                </a:lnTo>
                <a:lnTo>
                  <a:pt x="253" y="241"/>
                </a:lnTo>
                <a:lnTo>
                  <a:pt x="252" y="241"/>
                </a:lnTo>
                <a:lnTo>
                  <a:pt x="252" y="238"/>
                </a:lnTo>
                <a:lnTo>
                  <a:pt x="252" y="237"/>
                </a:lnTo>
                <a:lnTo>
                  <a:pt x="252" y="236"/>
                </a:lnTo>
                <a:lnTo>
                  <a:pt x="251" y="236"/>
                </a:lnTo>
                <a:lnTo>
                  <a:pt x="250" y="236"/>
                </a:lnTo>
                <a:lnTo>
                  <a:pt x="250" y="235"/>
                </a:lnTo>
                <a:lnTo>
                  <a:pt x="249" y="235"/>
                </a:lnTo>
                <a:lnTo>
                  <a:pt x="249" y="234"/>
                </a:lnTo>
                <a:lnTo>
                  <a:pt x="249" y="233"/>
                </a:lnTo>
                <a:lnTo>
                  <a:pt x="252" y="233"/>
                </a:lnTo>
                <a:lnTo>
                  <a:pt x="251" y="232"/>
                </a:lnTo>
                <a:lnTo>
                  <a:pt x="252" y="232"/>
                </a:lnTo>
                <a:lnTo>
                  <a:pt x="252" y="229"/>
                </a:lnTo>
                <a:lnTo>
                  <a:pt x="249" y="229"/>
                </a:lnTo>
                <a:lnTo>
                  <a:pt x="248" y="229"/>
                </a:lnTo>
                <a:lnTo>
                  <a:pt x="247" y="229"/>
                </a:lnTo>
                <a:lnTo>
                  <a:pt x="247" y="231"/>
                </a:lnTo>
                <a:lnTo>
                  <a:pt x="244" y="231"/>
                </a:lnTo>
                <a:lnTo>
                  <a:pt x="244" y="232"/>
                </a:lnTo>
                <a:lnTo>
                  <a:pt x="243" y="232"/>
                </a:lnTo>
                <a:lnTo>
                  <a:pt x="243" y="231"/>
                </a:lnTo>
                <a:lnTo>
                  <a:pt x="242" y="231"/>
                </a:lnTo>
                <a:lnTo>
                  <a:pt x="242" y="232"/>
                </a:lnTo>
                <a:lnTo>
                  <a:pt x="242" y="233"/>
                </a:lnTo>
                <a:lnTo>
                  <a:pt x="242" y="234"/>
                </a:lnTo>
                <a:lnTo>
                  <a:pt x="242" y="235"/>
                </a:lnTo>
                <a:lnTo>
                  <a:pt x="242" y="236"/>
                </a:lnTo>
                <a:lnTo>
                  <a:pt x="242" y="237"/>
                </a:lnTo>
                <a:lnTo>
                  <a:pt x="242" y="238"/>
                </a:lnTo>
                <a:lnTo>
                  <a:pt x="242" y="240"/>
                </a:lnTo>
                <a:lnTo>
                  <a:pt x="242" y="241"/>
                </a:lnTo>
                <a:lnTo>
                  <a:pt x="242" y="242"/>
                </a:lnTo>
                <a:lnTo>
                  <a:pt x="242" y="243"/>
                </a:lnTo>
                <a:lnTo>
                  <a:pt x="242" y="244"/>
                </a:lnTo>
                <a:lnTo>
                  <a:pt x="242" y="245"/>
                </a:lnTo>
                <a:lnTo>
                  <a:pt x="243" y="245"/>
                </a:lnTo>
                <a:lnTo>
                  <a:pt x="243" y="244"/>
                </a:lnTo>
                <a:lnTo>
                  <a:pt x="243" y="245"/>
                </a:lnTo>
                <a:lnTo>
                  <a:pt x="244" y="245"/>
                </a:lnTo>
                <a:lnTo>
                  <a:pt x="246" y="245"/>
                </a:lnTo>
                <a:lnTo>
                  <a:pt x="246" y="246"/>
                </a:lnTo>
                <a:lnTo>
                  <a:pt x="247" y="246"/>
                </a:lnTo>
                <a:lnTo>
                  <a:pt x="247" y="245"/>
                </a:lnTo>
                <a:lnTo>
                  <a:pt x="248" y="245"/>
                </a:lnTo>
                <a:lnTo>
                  <a:pt x="249" y="245"/>
                </a:lnTo>
                <a:lnTo>
                  <a:pt x="250" y="245"/>
                </a:lnTo>
                <a:lnTo>
                  <a:pt x="252" y="245"/>
                </a:lnTo>
                <a:lnTo>
                  <a:pt x="256" y="245"/>
                </a:lnTo>
                <a:lnTo>
                  <a:pt x="258" y="245"/>
                </a:lnTo>
                <a:lnTo>
                  <a:pt x="260" y="245"/>
                </a:lnTo>
                <a:close/>
                <a:moveTo>
                  <a:pt x="326" y="208"/>
                </a:moveTo>
                <a:lnTo>
                  <a:pt x="326" y="206"/>
                </a:lnTo>
                <a:lnTo>
                  <a:pt x="324" y="206"/>
                </a:lnTo>
                <a:lnTo>
                  <a:pt x="324" y="208"/>
                </a:lnTo>
                <a:lnTo>
                  <a:pt x="325" y="208"/>
                </a:lnTo>
                <a:lnTo>
                  <a:pt x="326" y="208"/>
                </a:lnTo>
                <a:close/>
                <a:moveTo>
                  <a:pt x="223" y="218"/>
                </a:moveTo>
                <a:lnTo>
                  <a:pt x="223" y="217"/>
                </a:lnTo>
                <a:lnTo>
                  <a:pt x="223" y="216"/>
                </a:lnTo>
                <a:lnTo>
                  <a:pt x="225" y="216"/>
                </a:lnTo>
                <a:lnTo>
                  <a:pt x="225" y="215"/>
                </a:lnTo>
                <a:lnTo>
                  <a:pt x="225" y="213"/>
                </a:lnTo>
                <a:lnTo>
                  <a:pt x="225" y="212"/>
                </a:lnTo>
                <a:lnTo>
                  <a:pt x="225" y="211"/>
                </a:lnTo>
                <a:lnTo>
                  <a:pt x="225" y="210"/>
                </a:lnTo>
                <a:lnTo>
                  <a:pt x="225" y="209"/>
                </a:lnTo>
                <a:lnTo>
                  <a:pt x="225" y="208"/>
                </a:lnTo>
                <a:lnTo>
                  <a:pt x="226" y="208"/>
                </a:lnTo>
                <a:lnTo>
                  <a:pt x="227" y="208"/>
                </a:lnTo>
                <a:lnTo>
                  <a:pt x="229" y="208"/>
                </a:lnTo>
                <a:lnTo>
                  <a:pt x="231" y="208"/>
                </a:lnTo>
                <a:lnTo>
                  <a:pt x="234" y="208"/>
                </a:lnTo>
                <a:lnTo>
                  <a:pt x="237" y="208"/>
                </a:lnTo>
                <a:lnTo>
                  <a:pt x="238" y="208"/>
                </a:lnTo>
                <a:lnTo>
                  <a:pt x="239" y="208"/>
                </a:lnTo>
                <a:lnTo>
                  <a:pt x="240" y="208"/>
                </a:lnTo>
                <a:lnTo>
                  <a:pt x="241" y="208"/>
                </a:lnTo>
                <a:lnTo>
                  <a:pt x="242" y="208"/>
                </a:lnTo>
                <a:lnTo>
                  <a:pt x="242" y="207"/>
                </a:lnTo>
                <a:lnTo>
                  <a:pt x="242" y="206"/>
                </a:lnTo>
                <a:lnTo>
                  <a:pt x="242" y="204"/>
                </a:lnTo>
                <a:lnTo>
                  <a:pt x="242" y="203"/>
                </a:lnTo>
                <a:lnTo>
                  <a:pt x="242" y="202"/>
                </a:lnTo>
                <a:lnTo>
                  <a:pt x="242" y="201"/>
                </a:lnTo>
                <a:lnTo>
                  <a:pt x="242" y="200"/>
                </a:lnTo>
                <a:lnTo>
                  <a:pt x="242" y="199"/>
                </a:lnTo>
                <a:lnTo>
                  <a:pt x="242" y="198"/>
                </a:lnTo>
                <a:lnTo>
                  <a:pt x="241" y="198"/>
                </a:lnTo>
                <a:lnTo>
                  <a:pt x="237" y="198"/>
                </a:lnTo>
                <a:lnTo>
                  <a:pt x="237" y="196"/>
                </a:lnTo>
                <a:lnTo>
                  <a:pt x="235" y="196"/>
                </a:lnTo>
                <a:lnTo>
                  <a:pt x="235" y="195"/>
                </a:lnTo>
                <a:lnTo>
                  <a:pt x="237" y="195"/>
                </a:lnTo>
                <a:lnTo>
                  <a:pt x="237" y="194"/>
                </a:lnTo>
                <a:lnTo>
                  <a:pt x="237" y="193"/>
                </a:lnTo>
                <a:lnTo>
                  <a:pt x="234" y="193"/>
                </a:lnTo>
                <a:lnTo>
                  <a:pt x="234" y="194"/>
                </a:lnTo>
                <a:lnTo>
                  <a:pt x="234" y="195"/>
                </a:lnTo>
                <a:lnTo>
                  <a:pt x="234" y="196"/>
                </a:lnTo>
                <a:lnTo>
                  <a:pt x="233" y="196"/>
                </a:lnTo>
                <a:lnTo>
                  <a:pt x="232" y="196"/>
                </a:lnTo>
                <a:lnTo>
                  <a:pt x="231" y="196"/>
                </a:lnTo>
                <a:lnTo>
                  <a:pt x="231" y="198"/>
                </a:lnTo>
                <a:lnTo>
                  <a:pt x="231" y="199"/>
                </a:lnTo>
                <a:lnTo>
                  <a:pt x="231" y="200"/>
                </a:lnTo>
                <a:lnTo>
                  <a:pt x="231" y="201"/>
                </a:lnTo>
                <a:lnTo>
                  <a:pt x="231" y="202"/>
                </a:lnTo>
                <a:lnTo>
                  <a:pt x="229" y="202"/>
                </a:lnTo>
                <a:lnTo>
                  <a:pt x="227" y="202"/>
                </a:lnTo>
                <a:lnTo>
                  <a:pt x="226" y="202"/>
                </a:lnTo>
                <a:lnTo>
                  <a:pt x="225" y="202"/>
                </a:lnTo>
                <a:lnTo>
                  <a:pt x="225" y="201"/>
                </a:lnTo>
                <a:lnTo>
                  <a:pt x="225" y="200"/>
                </a:lnTo>
                <a:lnTo>
                  <a:pt x="223" y="200"/>
                </a:lnTo>
                <a:lnTo>
                  <a:pt x="223" y="199"/>
                </a:lnTo>
                <a:lnTo>
                  <a:pt x="223" y="198"/>
                </a:lnTo>
                <a:lnTo>
                  <a:pt x="222" y="198"/>
                </a:lnTo>
                <a:lnTo>
                  <a:pt x="221" y="198"/>
                </a:lnTo>
                <a:lnTo>
                  <a:pt x="220" y="198"/>
                </a:lnTo>
                <a:lnTo>
                  <a:pt x="220" y="196"/>
                </a:lnTo>
                <a:lnTo>
                  <a:pt x="217" y="196"/>
                </a:lnTo>
                <a:lnTo>
                  <a:pt x="217" y="198"/>
                </a:lnTo>
                <a:lnTo>
                  <a:pt x="217" y="200"/>
                </a:lnTo>
                <a:lnTo>
                  <a:pt x="217" y="202"/>
                </a:lnTo>
                <a:lnTo>
                  <a:pt x="216" y="202"/>
                </a:lnTo>
                <a:lnTo>
                  <a:pt x="215" y="202"/>
                </a:lnTo>
                <a:lnTo>
                  <a:pt x="215" y="203"/>
                </a:lnTo>
                <a:lnTo>
                  <a:pt x="215" y="204"/>
                </a:lnTo>
                <a:lnTo>
                  <a:pt x="215" y="206"/>
                </a:lnTo>
                <a:lnTo>
                  <a:pt x="216" y="206"/>
                </a:lnTo>
                <a:lnTo>
                  <a:pt x="217" y="207"/>
                </a:lnTo>
                <a:lnTo>
                  <a:pt x="217" y="208"/>
                </a:lnTo>
                <a:lnTo>
                  <a:pt x="216" y="208"/>
                </a:lnTo>
                <a:lnTo>
                  <a:pt x="215" y="208"/>
                </a:lnTo>
                <a:lnTo>
                  <a:pt x="215" y="209"/>
                </a:lnTo>
                <a:lnTo>
                  <a:pt x="216" y="209"/>
                </a:lnTo>
                <a:lnTo>
                  <a:pt x="217" y="209"/>
                </a:lnTo>
                <a:lnTo>
                  <a:pt x="217" y="210"/>
                </a:lnTo>
                <a:lnTo>
                  <a:pt x="218" y="210"/>
                </a:lnTo>
                <a:lnTo>
                  <a:pt x="220" y="210"/>
                </a:lnTo>
                <a:lnTo>
                  <a:pt x="221" y="210"/>
                </a:lnTo>
                <a:lnTo>
                  <a:pt x="221" y="211"/>
                </a:lnTo>
                <a:lnTo>
                  <a:pt x="221" y="212"/>
                </a:lnTo>
                <a:lnTo>
                  <a:pt x="221" y="213"/>
                </a:lnTo>
                <a:lnTo>
                  <a:pt x="216" y="213"/>
                </a:lnTo>
                <a:lnTo>
                  <a:pt x="215" y="213"/>
                </a:lnTo>
                <a:lnTo>
                  <a:pt x="215" y="211"/>
                </a:lnTo>
                <a:lnTo>
                  <a:pt x="215" y="210"/>
                </a:lnTo>
                <a:lnTo>
                  <a:pt x="215" y="209"/>
                </a:lnTo>
                <a:lnTo>
                  <a:pt x="214" y="209"/>
                </a:lnTo>
                <a:lnTo>
                  <a:pt x="213" y="208"/>
                </a:lnTo>
                <a:lnTo>
                  <a:pt x="212" y="208"/>
                </a:lnTo>
                <a:lnTo>
                  <a:pt x="209" y="208"/>
                </a:lnTo>
                <a:lnTo>
                  <a:pt x="208" y="208"/>
                </a:lnTo>
                <a:lnTo>
                  <a:pt x="207" y="208"/>
                </a:lnTo>
                <a:lnTo>
                  <a:pt x="205" y="208"/>
                </a:lnTo>
                <a:lnTo>
                  <a:pt x="204" y="208"/>
                </a:lnTo>
                <a:lnTo>
                  <a:pt x="204" y="202"/>
                </a:lnTo>
                <a:lnTo>
                  <a:pt x="203" y="202"/>
                </a:lnTo>
                <a:lnTo>
                  <a:pt x="199" y="202"/>
                </a:lnTo>
                <a:lnTo>
                  <a:pt x="199" y="203"/>
                </a:lnTo>
                <a:lnTo>
                  <a:pt x="199" y="204"/>
                </a:lnTo>
                <a:lnTo>
                  <a:pt x="199" y="206"/>
                </a:lnTo>
                <a:lnTo>
                  <a:pt x="199" y="207"/>
                </a:lnTo>
                <a:lnTo>
                  <a:pt x="199" y="208"/>
                </a:lnTo>
                <a:lnTo>
                  <a:pt x="198" y="208"/>
                </a:lnTo>
                <a:lnTo>
                  <a:pt x="196" y="208"/>
                </a:lnTo>
                <a:lnTo>
                  <a:pt x="196" y="209"/>
                </a:lnTo>
                <a:lnTo>
                  <a:pt x="196" y="210"/>
                </a:lnTo>
                <a:lnTo>
                  <a:pt x="196" y="211"/>
                </a:lnTo>
                <a:lnTo>
                  <a:pt x="196" y="213"/>
                </a:lnTo>
                <a:lnTo>
                  <a:pt x="197" y="215"/>
                </a:lnTo>
                <a:lnTo>
                  <a:pt x="198" y="216"/>
                </a:lnTo>
                <a:lnTo>
                  <a:pt x="198" y="217"/>
                </a:lnTo>
                <a:lnTo>
                  <a:pt x="201" y="217"/>
                </a:lnTo>
                <a:lnTo>
                  <a:pt x="201" y="216"/>
                </a:lnTo>
                <a:lnTo>
                  <a:pt x="203" y="217"/>
                </a:lnTo>
                <a:lnTo>
                  <a:pt x="204" y="216"/>
                </a:lnTo>
                <a:lnTo>
                  <a:pt x="204" y="217"/>
                </a:lnTo>
                <a:lnTo>
                  <a:pt x="205" y="217"/>
                </a:lnTo>
                <a:lnTo>
                  <a:pt x="205" y="218"/>
                </a:lnTo>
                <a:lnTo>
                  <a:pt x="206" y="218"/>
                </a:lnTo>
                <a:lnTo>
                  <a:pt x="207" y="218"/>
                </a:lnTo>
                <a:lnTo>
                  <a:pt x="209" y="218"/>
                </a:lnTo>
                <a:lnTo>
                  <a:pt x="212" y="218"/>
                </a:lnTo>
                <a:lnTo>
                  <a:pt x="213" y="218"/>
                </a:lnTo>
                <a:lnTo>
                  <a:pt x="214" y="217"/>
                </a:lnTo>
                <a:lnTo>
                  <a:pt x="215" y="217"/>
                </a:lnTo>
                <a:lnTo>
                  <a:pt x="216" y="217"/>
                </a:lnTo>
                <a:lnTo>
                  <a:pt x="216" y="218"/>
                </a:lnTo>
                <a:lnTo>
                  <a:pt x="217" y="218"/>
                </a:lnTo>
                <a:lnTo>
                  <a:pt x="218" y="218"/>
                </a:lnTo>
                <a:lnTo>
                  <a:pt x="220" y="218"/>
                </a:lnTo>
                <a:lnTo>
                  <a:pt x="221" y="218"/>
                </a:lnTo>
                <a:lnTo>
                  <a:pt x="222" y="218"/>
                </a:lnTo>
                <a:lnTo>
                  <a:pt x="223" y="218"/>
                </a:lnTo>
                <a:close/>
                <a:moveTo>
                  <a:pt x="155" y="188"/>
                </a:moveTo>
                <a:lnTo>
                  <a:pt x="156" y="188"/>
                </a:lnTo>
                <a:lnTo>
                  <a:pt x="156" y="187"/>
                </a:lnTo>
                <a:lnTo>
                  <a:pt x="156" y="186"/>
                </a:lnTo>
                <a:lnTo>
                  <a:pt x="157" y="186"/>
                </a:lnTo>
                <a:lnTo>
                  <a:pt x="157" y="185"/>
                </a:lnTo>
                <a:lnTo>
                  <a:pt x="157" y="184"/>
                </a:lnTo>
                <a:lnTo>
                  <a:pt x="157" y="183"/>
                </a:lnTo>
                <a:lnTo>
                  <a:pt x="157" y="182"/>
                </a:lnTo>
                <a:lnTo>
                  <a:pt x="157" y="181"/>
                </a:lnTo>
                <a:lnTo>
                  <a:pt x="158" y="181"/>
                </a:lnTo>
                <a:lnTo>
                  <a:pt x="161" y="181"/>
                </a:lnTo>
                <a:lnTo>
                  <a:pt x="161" y="179"/>
                </a:lnTo>
                <a:lnTo>
                  <a:pt x="161" y="178"/>
                </a:lnTo>
                <a:lnTo>
                  <a:pt x="161" y="177"/>
                </a:lnTo>
                <a:lnTo>
                  <a:pt x="161" y="176"/>
                </a:lnTo>
                <a:lnTo>
                  <a:pt x="161" y="175"/>
                </a:lnTo>
                <a:lnTo>
                  <a:pt x="161" y="174"/>
                </a:lnTo>
                <a:lnTo>
                  <a:pt x="161" y="173"/>
                </a:lnTo>
                <a:lnTo>
                  <a:pt x="162" y="173"/>
                </a:lnTo>
                <a:lnTo>
                  <a:pt x="163" y="173"/>
                </a:lnTo>
                <a:lnTo>
                  <a:pt x="163" y="174"/>
                </a:lnTo>
                <a:lnTo>
                  <a:pt x="164" y="174"/>
                </a:lnTo>
                <a:lnTo>
                  <a:pt x="166" y="174"/>
                </a:lnTo>
                <a:lnTo>
                  <a:pt x="166" y="175"/>
                </a:lnTo>
                <a:lnTo>
                  <a:pt x="168" y="175"/>
                </a:lnTo>
                <a:lnTo>
                  <a:pt x="169" y="175"/>
                </a:lnTo>
                <a:lnTo>
                  <a:pt x="169" y="176"/>
                </a:lnTo>
                <a:lnTo>
                  <a:pt x="170" y="176"/>
                </a:lnTo>
                <a:lnTo>
                  <a:pt x="170" y="175"/>
                </a:lnTo>
                <a:lnTo>
                  <a:pt x="171" y="175"/>
                </a:lnTo>
                <a:lnTo>
                  <a:pt x="171" y="174"/>
                </a:lnTo>
                <a:lnTo>
                  <a:pt x="170" y="174"/>
                </a:lnTo>
                <a:lnTo>
                  <a:pt x="170" y="173"/>
                </a:lnTo>
                <a:lnTo>
                  <a:pt x="169" y="173"/>
                </a:lnTo>
                <a:lnTo>
                  <a:pt x="169" y="171"/>
                </a:lnTo>
                <a:lnTo>
                  <a:pt x="169" y="170"/>
                </a:lnTo>
                <a:lnTo>
                  <a:pt x="170" y="169"/>
                </a:lnTo>
                <a:lnTo>
                  <a:pt x="169" y="169"/>
                </a:lnTo>
                <a:lnTo>
                  <a:pt x="168" y="169"/>
                </a:lnTo>
                <a:lnTo>
                  <a:pt x="168" y="168"/>
                </a:lnTo>
                <a:lnTo>
                  <a:pt x="169" y="168"/>
                </a:lnTo>
                <a:lnTo>
                  <a:pt x="169" y="167"/>
                </a:lnTo>
                <a:lnTo>
                  <a:pt x="168" y="167"/>
                </a:lnTo>
                <a:lnTo>
                  <a:pt x="168" y="165"/>
                </a:lnTo>
                <a:lnTo>
                  <a:pt x="170" y="165"/>
                </a:lnTo>
                <a:lnTo>
                  <a:pt x="170" y="166"/>
                </a:lnTo>
                <a:lnTo>
                  <a:pt x="171" y="166"/>
                </a:lnTo>
                <a:lnTo>
                  <a:pt x="171" y="165"/>
                </a:lnTo>
                <a:lnTo>
                  <a:pt x="171" y="163"/>
                </a:lnTo>
                <a:lnTo>
                  <a:pt x="171" y="162"/>
                </a:lnTo>
                <a:lnTo>
                  <a:pt x="171" y="161"/>
                </a:lnTo>
                <a:lnTo>
                  <a:pt x="171" y="159"/>
                </a:lnTo>
                <a:lnTo>
                  <a:pt x="171" y="157"/>
                </a:lnTo>
                <a:lnTo>
                  <a:pt x="171" y="156"/>
                </a:lnTo>
                <a:lnTo>
                  <a:pt x="170" y="156"/>
                </a:lnTo>
                <a:lnTo>
                  <a:pt x="170" y="154"/>
                </a:lnTo>
                <a:lnTo>
                  <a:pt x="169" y="154"/>
                </a:lnTo>
                <a:lnTo>
                  <a:pt x="169" y="153"/>
                </a:lnTo>
                <a:lnTo>
                  <a:pt x="168" y="153"/>
                </a:lnTo>
                <a:lnTo>
                  <a:pt x="166" y="153"/>
                </a:lnTo>
                <a:lnTo>
                  <a:pt x="165" y="153"/>
                </a:lnTo>
                <a:lnTo>
                  <a:pt x="164" y="153"/>
                </a:lnTo>
                <a:lnTo>
                  <a:pt x="164" y="152"/>
                </a:lnTo>
                <a:lnTo>
                  <a:pt x="164" y="151"/>
                </a:lnTo>
                <a:lnTo>
                  <a:pt x="163" y="151"/>
                </a:lnTo>
                <a:lnTo>
                  <a:pt x="162" y="151"/>
                </a:lnTo>
                <a:lnTo>
                  <a:pt x="162" y="150"/>
                </a:lnTo>
                <a:lnTo>
                  <a:pt x="161" y="150"/>
                </a:lnTo>
                <a:lnTo>
                  <a:pt x="161" y="149"/>
                </a:lnTo>
                <a:lnTo>
                  <a:pt x="163" y="149"/>
                </a:lnTo>
                <a:lnTo>
                  <a:pt x="163" y="150"/>
                </a:lnTo>
                <a:lnTo>
                  <a:pt x="164" y="150"/>
                </a:lnTo>
                <a:lnTo>
                  <a:pt x="164" y="149"/>
                </a:lnTo>
                <a:lnTo>
                  <a:pt x="165" y="149"/>
                </a:lnTo>
                <a:lnTo>
                  <a:pt x="166" y="149"/>
                </a:lnTo>
                <a:lnTo>
                  <a:pt x="166" y="146"/>
                </a:lnTo>
                <a:lnTo>
                  <a:pt x="166" y="145"/>
                </a:lnTo>
                <a:lnTo>
                  <a:pt x="166" y="144"/>
                </a:lnTo>
                <a:lnTo>
                  <a:pt x="166" y="143"/>
                </a:lnTo>
                <a:lnTo>
                  <a:pt x="164" y="143"/>
                </a:lnTo>
                <a:lnTo>
                  <a:pt x="163" y="143"/>
                </a:lnTo>
                <a:lnTo>
                  <a:pt x="162" y="143"/>
                </a:lnTo>
                <a:lnTo>
                  <a:pt x="161" y="143"/>
                </a:lnTo>
                <a:lnTo>
                  <a:pt x="161" y="144"/>
                </a:lnTo>
                <a:lnTo>
                  <a:pt x="161" y="145"/>
                </a:lnTo>
                <a:lnTo>
                  <a:pt x="160" y="145"/>
                </a:lnTo>
                <a:lnTo>
                  <a:pt x="160" y="144"/>
                </a:lnTo>
                <a:lnTo>
                  <a:pt x="160" y="143"/>
                </a:lnTo>
                <a:lnTo>
                  <a:pt x="160" y="141"/>
                </a:lnTo>
                <a:lnTo>
                  <a:pt x="162" y="141"/>
                </a:lnTo>
                <a:lnTo>
                  <a:pt x="162" y="139"/>
                </a:lnTo>
                <a:lnTo>
                  <a:pt x="162" y="137"/>
                </a:lnTo>
                <a:lnTo>
                  <a:pt x="162" y="135"/>
                </a:lnTo>
                <a:lnTo>
                  <a:pt x="160" y="135"/>
                </a:lnTo>
                <a:lnTo>
                  <a:pt x="158" y="135"/>
                </a:lnTo>
                <a:lnTo>
                  <a:pt x="158" y="134"/>
                </a:lnTo>
                <a:lnTo>
                  <a:pt x="160" y="134"/>
                </a:lnTo>
                <a:lnTo>
                  <a:pt x="160" y="132"/>
                </a:lnTo>
                <a:lnTo>
                  <a:pt x="161" y="132"/>
                </a:lnTo>
                <a:lnTo>
                  <a:pt x="162" y="132"/>
                </a:lnTo>
                <a:lnTo>
                  <a:pt x="162" y="131"/>
                </a:lnTo>
                <a:lnTo>
                  <a:pt x="163" y="131"/>
                </a:lnTo>
                <a:lnTo>
                  <a:pt x="164" y="129"/>
                </a:lnTo>
                <a:lnTo>
                  <a:pt x="165" y="129"/>
                </a:lnTo>
                <a:lnTo>
                  <a:pt x="166" y="129"/>
                </a:lnTo>
                <a:lnTo>
                  <a:pt x="166" y="132"/>
                </a:lnTo>
                <a:lnTo>
                  <a:pt x="168" y="132"/>
                </a:lnTo>
                <a:lnTo>
                  <a:pt x="169" y="132"/>
                </a:lnTo>
                <a:lnTo>
                  <a:pt x="170" y="132"/>
                </a:lnTo>
                <a:lnTo>
                  <a:pt x="170" y="128"/>
                </a:lnTo>
                <a:lnTo>
                  <a:pt x="171" y="128"/>
                </a:lnTo>
                <a:lnTo>
                  <a:pt x="171" y="129"/>
                </a:lnTo>
                <a:lnTo>
                  <a:pt x="171" y="127"/>
                </a:lnTo>
                <a:lnTo>
                  <a:pt x="170" y="127"/>
                </a:lnTo>
                <a:lnTo>
                  <a:pt x="169" y="127"/>
                </a:lnTo>
                <a:lnTo>
                  <a:pt x="169" y="126"/>
                </a:lnTo>
                <a:lnTo>
                  <a:pt x="169" y="123"/>
                </a:lnTo>
                <a:lnTo>
                  <a:pt x="169" y="121"/>
                </a:lnTo>
                <a:lnTo>
                  <a:pt x="168" y="121"/>
                </a:lnTo>
                <a:lnTo>
                  <a:pt x="166" y="121"/>
                </a:lnTo>
                <a:lnTo>
                  <a:pt x="165" y="121"/>
                </a:lnTo>
                <a:lnTo>
                  <a:pt x="164" y="121"/>
                </a:lnTo>
                <a:lnTo>
                  <a:pt x="164" y="123"/>
                </a:lnTo>
                <a:lnTo>
                  <a:pt x="164" y="124"/>
                </a:lnTo>
                <a:lnTo>
                  <a:pt x="163" y="124"/>
                </a:lnTo>
                <a:lnTo>
                  <a:pt x="162" y="124"/>
                </a:lnTo>
                <a:lnTo>
                  <a:pt x="160" y="124"/>
                </a:lnTo>
                <a:lnTo>
                  <a:pt x="156" y="124"/>
                </a:lnTo>
                <a:lnTo>
                  <a:pt x="156" y="126"/>
                </a:lnTo>
                <a:lnTo>
                  <a:pt x="156" y="127"/>
                </a:lnTo>
                <a:lnTo>
                  <a:pt x="152" y="127"/>
                </a:lnTo>
                <a:lnTo>
                  <a:pt x="152" y="128"/>
                </a:lnTo>
                <a:lnTo>
                  <a:pt x="152" y="129"/>
                </a:lnTo>
                <a:lnTo>
                  <a:pt x="154" y="129"/>
                </a:lnTo>
                <a:lnTo>
                  <a:pt x="153" y="132"/>
                </a:lnTo>
                <a:lnTo>
                  <a:pt x="154" y="132"/>
                </a:lnTo>
                <a:lnTo>
                  <a:pt x="153" y="132"/>
                </a:lnTo>
                <a:lnTo>
                  <a:pt x="153" y="134"/>
                </a:lnTo>
                <a:lnTo>
                  <a:pt x="152" y="134"/>
                </a:lnTo>
                <a:lnTo>
                  <a:pt x="152" y="135"/>
                </a:lnTo>
                <a:lnTo>
                  <a:pt x="152" y="137"/>
                </a:lnTo>
                <a:lnTo>
                  <a:pt x="152" y="141"/>
                </a:lnTo>
                <a:lnTo>
                  <a:pt x="152" y="142"/>
                </a:lnTo>
                <a:lnTo>
                  <a:pt x="153" y="142"/>
                </a:lnTo>
                <a:lnTo>
                  <a:pt x="153" y="143"/>
                </a:lnTo>
                <a:lnTo>
                  <a:pt x="152" y="143"/>
                </a:lnTo>
                <a:lnTo>
                  <a:pt x="152" y="144"/>
                </a:lnTo>
                <a:lnTo>
                  <a:pt x="152" y="145"/>
                </a:lnTo>
                <a:lnTo>
                  <a:pt x="153" y="145"/>
                </a:lnTo>
                <a:lnTo>
                  <a:pt x="154" y="145"/>
                </a:lnTo>
                <a:lnTo>
                  <a:pt x="156" y="145"/>
                </a:lnTo>
                <a:lnTo>
                  <a:pt x="158" y="145"/>
                </a:lnTo>
                <a:lnTo>
                  <a:pt x="158" y="149"/>
                </a:lnTo>
                <a:lnTo>
                  <a:pt x="158" y="150"/>
                </a:lnTo>
                <a:lnTo>
                  <a:pt x="157" y="150"/>
                </a:lnTo>
                <a:lnTo>
                  <a:pt x="155" y="150"/>
                </a:lnTo>
                <a:lnTo>
                  <a:pt x="155" y="153"/>
                </a:lnTo>
                <a:lnTo>
                  <a:pt x="154" y="153"/>
                </a:lnTo>
                <a:lnTo>
                  <a:pt x="153" y="153"/>
                </a:lnTo>
                <a:lnTo>
                  <a:pt x="151" y="153"/>
                </a:lnTo>
                <a:lnTo>
                  <a:pt x="151" y="154"/>
                </a:lnTo>
                <a:lnTo>
                  <a:pt x="151" y="156"/>
                </a:lnTo>
                <a:lnTo>
                  <a:pt x="151" y="158"/>
                </a:lnTo>
                <a:lnTo>
                  <a:pt x="149" y="158"/>
                </a:lnTo>
                <a:lnTo>
                  <a:pt x="148" y="158"/>
                </a:lnTo>
                <a:lnTo>
                  <a:pt x="148" y="157"/>
                </a:lnTo>
                <a:lnTo>
                  <a:pt x="148" y="156"/>
                </a:lnTo>
                <a:lnTo>
                  <a:pt x="148" y="154"/>
                </a:lnTo>
                <a:lnTo>
                  <a:pt x="148" y="153"/>
                </a:lnTo>
                <a:lnTo>
                  <a:pt x="147" y="153"/>
                </a:lnTo>
                <a:lnTo>
                  <a:pt x="147" y="154"/>
                </a:lnTo>
                <a:lnTo>
                  <a:pt x="147" y="156"/>
                </a:lnTo>
                <a:lnTo>
                  <a:pt x="146" y="156"/>
                </a:lnTo>
                <a:lnTo>
                  <a:pt x="145" y="156"/>
                </a:lnTo>
                <a:lnTo>
                  <a:pt x="145" y="154"/>
                </a:lnTo>
                <a:lnTo>
                  <a:pt x="144" y="154"/>
                </a:lnTo>
                <a:lnTo>
                  <a:pt x="144" y="156"/>
                </a:lnTo>
                <a:lnTo>
                  <a:pt x="144" y="157"/>
                </a:lnTo>
                <a:lnTo>
                  <a:pt x="143" y="157"/>
                </a:lnTo>
                <a:lnTo>
                  <a:pt x="141" y="157"/>
                </a:lnTo>
                <a:lnTo>
                  <a:pt x="140" y="157"/>
                </a:lnTo>
                <a:lnTo>
                  <a:pt x="139" y="157"/>
                </a:lnTo>
                <a:lnTo>
                  <a:pt x="139" y="158"/>
                </a:lnTo>
                <a:lnTo>
                  <a:pt x="139" y="159"/>
                </a:lnTo>
                <a:lnTo>
                  <a:pt x="139" y="160"/>
                </a:lnTo>
                <a:lnTo>
                  <a:pt x="139" y="161"/>
                </a:lnTo>
                <a:lnTo>
                  <a:pt x="139" y="162"/>
                </a:lnTo>
                <a:lnTo>
                  <a:pt x="139" y="163"/>
                </a:lnTo>
                <a:lnTo>
                  <a:pt x="139" y="165"/>
                </a:lnTo>
                <a:lnTo>
                  <a:pt x="139" y="167"/>
                </a:lnTo>
                <a:lnTo>
                  <a:pt x="139" y="168"/>
                </a:lnTo>
                <a:lnTo>
                  <a:pt x="139" y="169"/>
                </a:lnTo>
                <a:lnTo>
                  <a:pt x="139" y="170"/>
                </a:lnTo>
                <a:lnTo>
                  <a:pt x="139" y="171"/>
                </a:lnTo>
                <a:lnTo>
                  <a:pt x="139" y="173"/>
                </a:lnTo>
                <a:lnTo>
                  <a:pt x="139" y="174"/>
                </a:lnTo>
                <a:lnTo>
                  <a:pt x="141" y="174"/>
                </a:lnTo>
                <a:lnTo>
                  <a:pt x="141" y="175"/>
                </a:lnTo>
                <a:lnTo>
                  <a:pt x="143" y="175"/>
                </a:lnTo>
                <a:lnTo>
                  <a:pt x="143" y="176"/>
                </a:lnTo>
                <a:lnTo>
                  <a:pt x="141" y="176"/>
                </a:lnTo>
                <a:lnTo>
                  <a:pt x="140" y="176"/>
                </a:lnTo>
                <a:lnTo>
                  <a:pt x="139" y="176"/>
                </a:lnTo>
                <a:lnTo>
                  <a:pt x="139" y="177"/>
                </a:lnTo>
                <a:lnTo>
                  <a:pt x="141" y="178"/>
                </a:lnTo>
                <a:lnTo>
                  <a:pt x="143" y="178"/>
                </a:lnTo>
                <a:lnTo>
                  <a:pt x="145" y="178"/>
                </a:lnTo>
                <a:lnTo>
                  <a:pt x="145" y="179"/>
                </a:lnTo>
                <a:lnTo>
                  <a:pt x="145" y="181"/>
                </a:lnTo>
                <a:lnTo>
                  <a:pt x="144" y="181"/>
                </a:lnTo>
                <a:lnTo>
                  <a:pt x="145" y="182"/>
                </a:lnTo>
                <a:lnTo>
                  <a:pt x="146" y="183"/>
                </a:lnTo>
                <a:lnTo>
                  <a:pt x="147" y="183"/>
                </a:lnTo>
                <a:lnTo>
                  <a:pt x="148" y="184"/>
                </a:lnTo>
                <a:lnTo>
                  <a:pt x="149" y="185"/>
                </a:lnTo>
                <a:lnTo>
                  <a:pt x="149" y="186"/>
                </a:lnTo>
                <a:lnTo>
                  <a:pt x="151" y="186"/>
                </a:lnTo>
                <a:lnTo>
                  <a:pt x="151" y="187"/>
                </a:lnTo>
                <a:lnTo>
                  <a:pt x="152" y="187"/>
                </a:lnTo>
                <a:lnTo>
                  <a:pt x="152" y="188"/>
                </a:lnTo>
                <a:lnTo>
                  <a:pt x="153" y="188"/>
                </a:lnTo>
                <a:lnTo>
                  <a:pt x="154" y="188"/>
                </a:lnTo>
                <a:lnTo>
                  <a:pt x="155" y="188"/>
                </a:lnTo>
                <a:close/>
                <a:moveTo>
                  <a:pt x="146" y="153"/>
                </a:moveTo>
                <a:lnTo>
                  <a:pt x="146" y="152"/>
                </a:lnTo>
                <a:lnTo>
                  <a:pt x="147" y="152"/>
                </a:lnTo>
                <a:lnTo>
                  <a:pt x="148" y="152"/>
                </a:lnTo>
                <a:lnTo>
                  <a:pt x="149" y="152"/>
                </a:lnTo>
                <a:lnTo>
                  <a:pt x="149" y="149"/>
                </a:lnTo>
                <a:lnTo>
                  <a:pt x="151" y="149"/>
                </a:lnTo>
                <a:lnTo>
                  <a:pt x="151" y="146"/>
                </a:lnTo>
                <a:lnTo>
                  <a:pt x="151" y="145"/>
                </a:lnTo>
                <a:lnTo>
                  <a:pt x="149" y="145"/>
                </a:lnTo>
                <a:lnTo>
                  <a:pt x="149" y="144"/>
                </a:lnTo>
                <a:lnTo>
                  <a:pt x="149" y="143"/>
                </a:lnTo>
                <a:lnTo>
                  <a:pt x="148" y="143"/>
                </a:lnTo>
                <a:lnTo>
                  <a:pt x="146" y="143"/>
                </a:lnTo>
                <a:lnTo>
                  <a:pt x="145" y="143"/>
                </a:lnTo>
                <a:lnTo>
                  <a:pt x="144" y="143"/>
                </a:lnTo>
                <a:lnTo>
                  <a:pt x="143" y="143"/>
                </a:lnTo>
                <a:lnTo>
                  <a:pt x="143" y="137"/>
                </a:lnTo>
                <a:lnTo>
                  <a:pt x="144" y="137"/>
                </a:lnTo>
                <a:lnTo>
                  <a:pt x="145" y="137"/>
                </a:lnTo>
                <a:lnTo>
                  <a:pt x="146" y="137"/>
                </a:lnTo>
                <a:lnTo>
                  <a:pt x="147" y="137"/>
                </a:lnTo>
                <a:lnTo>
                  <a:pt x="148" y="137"/>
                </a:lnTo>
                <a:lnTo>
                  <a:pt x="149" y="137"/>
                </a:lnTo>
                <a:lnTo>
                  <a:pt x="149" y="136"/>
                </a:lnTo>
                <a:lnTo>
                  <a:pt x="149" y="135"/>
                </a:lnTo>
                <a:lnTo>
                  <a:pt x="151" y="135"/>
                </a:lnTo>
                <a:lnTo>
                  <a:pt x="151" y="134"/>
                </a:lnTo>
                <a:lnTo>
                  <a:pt x="149" y="134"/>
                </a:lnTo>
                <a:lnTo>
                  <a:pt x="149" y="133"/>
                </a:lnTo>
                <a:lnTo>
                  <a:pt x="149" y="132"/>
                </a:lnTo>
                <a:lnTo>
                  <a:pt x="148" y="132"/>
                </a:lnTo>
                <a:lnTo>
                  <a:pt x="147" y="132"/>
                </a:lnTo>
                <a:lnTo>
                  <a:pt x="146" y="132"/>
                </a:lnTo>
                <a:lnTo>
                  <a:pt x="145" y="132"/>
                </a:lnTo>
                <a:lnTo>
                  <a:pt x="145" y="133"/>
                </a:lnTo>
                <a:lnTo>
                  <a:pt x="145" y="134"/>
                </a:lnTo>
                <a:lnTo>
                  <a:pt x="145" y="135"/>
                </a:lnTo>
                <a:lnTo>
                  <a:pt x="143" y="135"/>
                </a:lnTo>
                <a:lnTo>
                  <a:pt x="143" y="134"/>
                </a:lnTo>
                <a:lnTo>
                  <a:pt x="143" y="133"/>
                </a:lnTo>
                <a:lnTo>
                  <a:pt x="140" y="133"/>
                </a:lnTo>
                <a:lnTo>
                  <a:pt x="140" y="132"/>
                </a:lnTo>
                <a:lnTo>
                  <a:pt x="140" y="131"/>
                </a:lnTo>
                <a:lnTo>
                  <a:pt x="140" y="129"/>
                </a:lnTo>
                <a:lnTo>
                  <a:pt x="143" y="129"/>
                </a:lnTo>
                <a:lnTo>
                  <a:pt x="144" y="129"/>
                </a:lnTo>
                <a:lnTo>
                  <a:pt x="146" y="129"/>
                </a:lnTo>
                <a:lnTo>
                  <a:pt x="146" y="131"/>
                </a:lnTo>
                <a:lnTo>
                  <a:pt x="147" y="131"/>
                </a:lnTo>
                <a:lnTo>
                  <a:pt x="147" y="132"/>
                </a:lnTo>
                <a:lnTo>
                  <a:pt x="148" y="132"/>
                </a:lnTo>
                <a:lnTo>
                  <a:pt x="148" y="131"/>
                </a:lnTo>
                <a:lnTo>
                  <a:pt x="149" y="131"/>
                </a:lnTo>
                <a:lnTo>
                  <a:pt x="149" y="129"/>
                </a:lnTo>
                <a:lnTo>
                  <a:pt x="151" y="129"/>
                </a:lnTo>
                <a:lnTo>
                  <a:pt x="151" y="128"/>
                </a:lnTo>
                <a:lnTo>
                  <a:pt x="149" y="128"/>
                </a:lnTo>
                <a:lnTo>
                  <a:pt x="149" y="127"/>
                </a:lnTo>
                <a:lnTo>
                  <a:pt x="148" y="127"/>
                </a:lnTo>
                <a:lnTo>
                  <a:pt x="148" y="124"/>
                </a:lnTo>
                <a:lnTo>
                  <a:pt x="148" y="123"/>
                </a:lnTo>
                <a:lnTo>
                  <a:pt x="148" y="121"/>
                </a:lnTo>
                <a:lnTo>
                  <a:pt x="147" y="121"/>
                </a:lnTo>
                <a:lnTo>
                  <a:pt x="146" y="121"/>
                </a:lnTo>
                <a:lnTo>
                  <a:pt x="145" y="121"/>
                </a:lnTo>
                <a:lnTo>
                  <a:pt x="144" y="121"/>
                </a:lnTo>
                <a:lnTo>
                  <a:pt x="143" y="121"/>
                </a:lnTo>
                <a:lnTo>
                  <a:pt x="141" y="121"/>
                </a:lnTo>
                <a:lnTo>
                  <a:pt x="140" y="121"/>
                </a:lnTo>
                <a:lnTo>
                  <a:pt x="140" y="120"/>
                </a:lnTo>
                <a:lnTo>
                  <a:pt x="140" y="119"/>
                </a:lnTo>
                <a:lnTo>
                  <a:pt x="140" y="118"/>
                </a:lnTo>
                <a:lnTo>
                  <a:pt x="140" y="117"/>
                </a:lnTo>
                <a:lnTo>
                  <a:pt x="140" y="116"/>
                </a:lnTo>
                <a:lnTo>
                  <a:pt x="137" y="116"/>
                </a:lnTo>
                <a:lnTo>
                  <a:pt x="135" y="116"/>
                </a:lnTo>
                <a:lnTo>
                  <a:pt x="135" y="117"/>
                </a:lnTo>
                <a:lnTo>
                  <a:pt x="135" y="118"/>
                </a:lnTo>
                <a:lnTo>
                  <a:pt x="135" y="119"/>
                </a:lnTo>
                <a:lnTo>
                  <a:pt x="135" y="120"/>
                </a:lnTo>
                <a:lnTo>
                  <a:pt x="135" y="121"/>
                </a:lnTo>
                <a:lnTo>
                  <a:pt x="134" y="121"/>
                </a:lnTo>
                <a:lnTo>
                  <a:pt x="132" y="121"/>
                </a:lnTo>
                <a:lnTo>
                  <a:pt x="131" y="121"/>
                </a:lnTo>
                <a:lnTo>
                  <a:pt x="130" y="121"/>
                </a:lnTo>
                <a:lnTo>
                  <a:pt x="129" y="121"/>
                </a:lnTo>
                <a:lnTo>
                  <a:pt x="128" y="121"/>
                </a:lnTo>
                <a:lnTo>
                  <a:pt x="127" y="121"/>
                </a:lnTo>
                <a:lnTo>
                  <a:pt x="126" y="121"/>
                </a:lnTo>
                <a:lnTo>
                  <a:pt x="125" y="121"/>
                </a:lnTo>
                <a:lnTo>
                  <a:pt x="125" y="120"/>
                </a:lnTo>
                <a:lnTo>
                  <a:pt x="123" y="120"/>
                </a:lnTo>
                <a:lnTo>
                  <a:pt x="123" y="119"/>
                </a:lnTo>
                <a:lnTo>
                  <a:pt x="123" y="118"/>
                </a:lnTo>
                <a:lnTo>
                  <a:pt x="123" y="117"/>
                </a:lnTo>
                <a:lnTo>
                  <a:pt x="123" y="116"/>
                </a:lnTo>
                <a:lnTo>
                  <a:pt x="123" y="115"/>
                </a:lnTo>
                <a:lnTo>
                  <a:pt x="123" y="114"/>
                </a:lnTo>
                <a:lnTo>
                  <a:pt x="122" y="114"/>
                </a:lnTo>
                <a:lnTo>
                  <a:pt x="122" y="115"/>
                </a:lnTo>
                <a:lnTo>
                  <a:pt x="121" y="115"/>
                </a:lnTo>
                <a:lnTo>
                  <a:pt x="121" y="114"/>
                </a:lnTo>
                <a:lnTo>
                  <a:pt x="119" y="114"/>
                </a:lnTo>
                <a:lnTo>
                  <a:pt x="119" y="112"/>
                </a:lnTo>
                <a:lnTo>
                  <a:pt x="119" y="111"/>
                </a:lnTo>
                <a:lnTo>
                  <a:pt x="118" y="111"/>
                </a:lnTo>
                <a:lnTo>
                  <a:pt x="117" y="111"/>
                </a:lnTo>
                <a:lnTo>
                  <a:pt x="115" y="111"/>
                </a:lnTo>
                <a:lnTo>
                  <a:pt x="114" y="111"/>
                </a:lnTo>
                <a:lnTo>
                  <a:pt x="113" y="111"/>
                </a:lnTo>
                <a:lnTo>
                  <a:pt x="113" y="112"/>
                </a:lnTo>
                <a:lnTo>
                  <a:pt x="113" y="114"/>
                </a:lnTo>
                <a:lnTo>
                  <a:pt x="113" y="115"/>
                </a:lnTo>
                <a:lnTo>
                  <a:pt x="113" y="116"/>
                </a:lnTo>
                <a:lnTo>
                  <a:pt x="113" y="121"/>
                </a:lnTo>
                <a:lnTo>
                  <a:pt x="113" y="123"/>
                </a:lnTo>
                <a:lnTo>
                  <a:pt x="119" y="123"/>
                </a:lnTo>
                <a:lnTo>
                  <a:pt x="119" y="124"/>
                </a:lnTo>
                <a:lnTo>
                  <a:pt x="119" y="125"/>
                </a:lnTo>
                <a:lnTo>
                  <a:pt x="119" y="126"/>
                </a:lnTo>
                <a:lnTo>
                  <a:pt x="119" y="127"/>
                </a:lnTo>
                <a:lnTo>
                  <a:pt x="119" y="128"/>
                </a:lnTo>
                <a:lnTo>
                  <a:pt x="119" y="129"/>
                </a:lnTo>
                <a:lnTo>
                  <a:pt x="122" y="129"/>
                </a:lnTo>
                <a:lnTo>
                  <a:pt x="122" y="131"/>
                </a:lnTo>
                <a:lnTo>
                  <a:pt x="123" y="131"/>
                </a:lnTo>
                <a:lnTo>
                  <a:pt x="123" y="129"/>
                </a:lnTo>
                <a:lnTo>
                  <a:pt x="125" y="129"/>
                </a:lnTo>
                <a:lnTo>
                  <a:pt x="125" y="128"/>
                </a:lnTo>
                <a:lnTo>
                  <a:pt x="126" y="128"/>
                </a:lnTo>
                <a:lnTo>
                  <a:pt x="126" y="127"/>
                </a:lnTo>
                <a:lnTo>
                  <a:pt x="127" y="127"/>
                </a:lnTo>
                <a:lnTo>
                  <a:pt x="127" y="126"/>
                </a:lnTo>
                <a:lnTo>
                  <a:pt x="129" y="126"/>
                </a:lnTo>
                <a:lnTo>
                  <a:pt x="129" y="127"/>
                </a:lnTo>
                <a:lnTo>
                  <a:pt x="129" y="128"/>
                </a:lnTo>
                <a:lnTo>
                  <a:pt x="129" y="129"/>
                </a:lnTo>
                <a:lnTo>
                  <a:pt x="129" y="131"/>
                </a:lnTo>
                <a:lnTo>
                  <a:pt x="131" y="131"/>
                </a:lnTo>
                <a:lnTo>
                  <a:pt x="131" y="132"/>
                </a:lnTo>
                <a:lnTo>
                  <a:pt x="131" y="133"/>
                </a:lnTo>
                <a:lnTo>
                  <a:pt x="132" y="133"/>
                </a:lnTo>
                <a:lnTo>
                  <a:pt x="132" y="134"/>
                </a:lnTo>
                <a:lnTo>
                  <a:pt x="132" y="135"/>
                </a:lnTo>
                <a:lnTo>
                  <a:pt x="132" y="136"/>
                </a:lnTo>
                <a:lnTo>
                  <a:pt x="132" y="137"/>
                </a:lnTo>
                <a:lnTo>
                  <a:pt x="132" y="139"/>
                </a:lnTo>
                <a:lnTo>
                  <a:pt x="132" y="140"/>
                </a:lnTo>
                <a:lnTo>
                  <a:pt x="132" y="141"/>
                </a:lnTo>
                <a:lnTo>
                  <a:pt x="132" y="143"/>
                </a:lnTo>
                <a:lnTo>
                  <a:pt x="131" y="143"/>
                </a:lnTo>
                <a:lnTo>
                  <a:pt x="130" y="143"/>
                </a:lnTo>
                <a:lnTo>
                  <a:pt x="129" y="143"/>
                </a:lnTo>
                <a:lnTo>
                  <a:pt x="129" y="144"/>
                </a:lnTo>
                <a:lnTo>
                  <a:pt x="130" y="144"/>
                </a:lnTo>
                <a:lnTo>
                  <a:pt x="129" y="144"/>
                </a:lnTo>
                <a:lnTo>
                  <a:pt x="129" y="145"/>
                </a:lnTo>
                <a:lnTo>
                  <a:pt x="129" y="146"/>
                </a:lnTo>
                <a:lnTo>
                  <a:pt x="129" y="148"/>
                </a:lnTo>
                <a:lnTo>
                  <a:pt x="129" y="149"/>
                </a:lnTo>
                <a:lnTo>
                  <a:pt x="130" y="149"/>
                </a:lnTo>
                <a:lnTo>
                  <a:pt x="131" y="149"/>
                </a:lnTo>
                <a:lnTo>
                  <a:pt x="132" y="149"/>
                </a:lnTo>
                <a:lnTo>
                  <a:pt x="134" y="149"/>
                </a:lnTo>
                <a:lnTo>
                  <a:pt x="134" y="152"/>
                </a:lnTo>
                <a:lnTo>
                  <a:pt x="135" y="152"/>
                </a:lnTo>
                <a:lnTo>
                  <a:pt x="135" y="153"/>
                </a:lnTo>
                <a:lnTo>
                  <a:pt x="136" y="153"/>
                </a:lnTo>
                <a:lnTo>
                  <a:pt x="138" y="153"/>
                </a:lnTo>
                <a:lnTo>
                  <a:pt x="140" y="153"/>
                </a:lnTo>
                <a:lnTo>
                  <a:pt x="140" y="152"/>
                </a:lnTo>
                <a:lnTo>
                  <a:pt x="140" y="151"/>
                </a:lnTo>
                <a:lnTo>
                  <a:pt x="140" y="150"/>
                </a:lnTo>
                <a:lnTo>
                  <a:pt x="140" y="149"/>
                </a:lnTo>
                <a:lnTo>
                  <a:pt x="141" y="149"/>
                </a:lnTo>
                <a:lnTo>
                  <a:pt x="143" y="149"/>
                </a:lnTo>
                <a:lnTo>
                  <a:pt x="143" y="150"/>
                </a:lnTo>
                <a:lnTo>
                  <a:pt x="143" y="151"/>
                </a:lnTo>
                <a:lnTo>
                  <a:pt x="143" y="152"/>
                </a:lnTo>
                <a:lnTo>
                  <a:pt x="144" y="152"/>
                </a:lnTo>
                <a:lnTo>
                  <a:pt x="144" y="153"/>
                </a:lnTo>
                <a:lnTo>
                  <a:pt x="146" y="153"/>
                </a:lnTo>
                <a:close/>
                <a:moveTo>
                  <a:pt x="122" y="152"/>
                </a:moveTo>
                <a:lnTo>
                  <a:pt x="123" y="152"/>
                </a:lnTo>
                <a:lnTo>
                  <a:pt x="123" y="151"/>
                </a:lnTo>
                <a:lnTo>
                  <a:pt x="123" y="150"/>
                </a:lnTo>
                <a:lnTo>
                  <a:pt x="123" y="149"/>
                </a:lnTo>
                <a:lnTo>
                  <a:pt x="123" y="148"/>
                </a:lnTo>
                <a:lnTo>
                  <a:pt x="123" y="146"/>
                </a:lnTo>
                <a:lnTo>
                  <a:pt x="123" y="145"/>
                </a:lnTo>
                <a:lnTo>
                  <a:pt x="123" y="144"/>
                </a:lnTo>
                <a:lnTo>
                  <a:pt x="123" y="143"/>
                </a:lnTo>
                <a:lnTo>
                  <a:pt x="123" y="142"/>
                </a:lnTo>
                <a:lnTo>
                  <a:pt x="123" y="140"/>
                </a:lnTo>
                <a:lnTo>
                  <a:pt x="123" y="139"/>
                </a:lnTo>
                <a:lnTo>
                  <a:pt x="123" y="137"/>
                </a:lnTo>
                <a:lnTo>
                  <a:pt x="122" y="137"/>
                </a:lnTo>
                <a:lnTo>
                  <a:pt x="121" y="137"/>
                </a:lnTo>
                <a:lnTo>
                  <a:pt x="121" y="136"/>
                </a:lnTo>
                <a:lnTo>
                  <a:pt x="121" y="135"/>
                </a:lnTo>
                <a:lnTo>
                  <a:pt x="121" y="134"/>
                </a:lnTo>
                <a:lnTo>
                  <a:pt x="119" y="134"/>
                </a:lnTo>
                <a:lnTo>
                  <a:pt x="118" y="134"/>
                </a:lnTo>
                <a:lnTo>
                  <a:pt x="118" y="133"/>
                </a:lnTo>
                <a:lnTo>
                  <a:pt x="118" y="132"/>
                </a:lnTo>
                <a:lnTo>
                  <a:pt x="119" y="128"/>
                </a:lnTo>
                <a:lnTo>
                  <a:pt x="118" y="127"/>
                </a:lnTo>
                <a:lnTo>
                  <a:pt x="118" y="126"/>
                </a:lnTo>
                <a:lnTo>
                  <a:pt x="117" y="126"/>
                </a:lnTo>
                <a:lnTo>
                  <a:pt x="113" y="126"/>
                </a:lnTo>
                <a:lnTo>
                  <a:pt x="113" y="127"/>
                </a:lnTo>
                <a:lnTo>
                  <a:pt x="111" y="127"/>
                </a:lnTo>
                <a:lnTo>
                  <a:pt x="111" y="128"/>
                </a:lnTo>
                <a:lnTo>
                  <a:pt x="111" y="129"/>
                </a:lnTo>
                <a:lnTo>
                  <a:pt x="111" y="131"/>
                </a:lnTo>
                <a:lnTo>
                  <a:pt x="111" y="132"/>
                </a:lnTo>
                <a:lnTo>
                  <a:pt x="111" y="133"/>
                </a:lnTo>
                <a:lnTo>
                  <a:pt x="111" y="134"/>
                </a:lnTo>
                <a:lnTo>
                  <a:pt x="111" y="135"/>
                </a:lnTo>
                <a:lnTo>
                  <a:pt x="111" y="136"/>
                </a:lnTo>
                <a:lnTo>
                  <a:pt x="112" y="136"/>
                </a:lnTo>
                <a:lnTo>
                  <a:pt x="112" y="137"/>
                </a:lnTo>
                <a:lnTo>
                  <a:pt x="113" y="137"/>
                </a:lnTo>
                <a:lnTo>
                  <a:pt x="114" y="137"/>
                </a:lnTo>
                <a:lnTo>
                  <a:pt x="115" y="137"/>
                </a:lnTo>
                <a:lnTo>
                  <a:pt x="117" y="137"/>
                </a:lnTo>
                <a:lnTo>
                  <a:pt x="118" y="137"/>
                </a:lnTo>
                <a:lnTo>
                  <a:pt x="118" y="141"/>
                </a:lnTo>
                <a:lnTo>
                  <a:pt x="119" y="141"/>
                </a:lnTo>
                <a:lnTo>
                  <a:pt x="119" y="142"/>
                </a:lnTo>
                <a:lnTo>
                  <a:pt x="119" y="143"/>
                </a:lnTo>
                <a:lnTo>
                  <a:pt x="119" y="144"/>
                </a:lnTo>
                <a:lnTo>
                  <a:pt x="117" y="144"/>
                </a:lnTo>
                <a:lnTo>
                  <a:pt x="118" y="143"/>
                </a:lnTo>
                <a:lnTo>
                  <a:pt x="117" y="143"/>
                </a:lnTo>
                <a:lnTo>
                  <a:pt x="115" y="143"/>
                </a:lnTo>
                <a:lnTo>
                  <a:pt x="114" y="143"/>
                </a:lnTo>
                <a:lnTo>
                  <a:pt x="113" y="143"/>
                </a:lnTo>
                <a:lnTo>
                  <a:pt x="112" y="143"/>
                </a:lnTo>
                <a:lnTo>
                  <a:pt x="111" y="143"/>
                </a:lnTo>
                <a:lnTo>
                  <a:pt x="110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4"/>
                </a:lnTo>
                <a:lnTo>
                  <a:pt x="108" y="145"/>
                </a:lnTo>
                <a:lnTo>
                  <a:pt x="108" y="146"/>
                </a:lnTo>
                <a:lnTo>
                  <a:pt x="108" y="148"/>
                </a:lnTo>
                <a:lnTo>
                  <a:pt x="108" y="149"/>
                </a:lnTo>
                <a:lnTo>
                  <a:pt x="108" y="150"/>
                </a:lnTo>
                <a:lnTo>
                  <a:pt x="109" y="150"/>
                </a:lnTo>
                <a:lnTo>
                  <a:pt x="111" y="150"/>
                </a:lnTo>
                <a:lnTo>
                  <a:pt x="111" y="152"/>
                </a:lnTo>
                <a:lnTo>
                  <a:pt x="112" y="152"/>
                </a:lnTo>
                <a:lnTo>
                  <a:pt x="113" y="152"/>
                </a:lnTo>
                <a:lnTo>
                  <a:pt x="113" y="151"/>
                </a:lnTo>
                <a:lnTo>
                  <a:pt x="118" y="151"/>
                </a:lnTo>
                <a:lnTo>
                  <a:pt x="119" y="151"/>
                </a:lnTo>
                <a:lnTo>
                  <a:pt x="120" y="151"/>
                </a:lnTo>
                <a:lnTo>
                  <a:pt x="121" y="152"/>
                </a:lnTo>
                <a:lnTo>
                  <a:pt x="122" y="152"/>
                </a:lnTo>
                <a:close/>
                <a:moveTo>
                  <a:pt x="153" y="121"/>
                </a:moveTo>
                <a:lnTo>
                  <a:pt x="154" y="121"/>
                </a:lnTo>
                <a:lnTo>
                  <a:pt x="154" y="119"/>
                </a:lnTo>
                <a:lnTo>
                  <a:pt x="156" y="119"/>
                </a:lnTo>
                <a:lnTo>
                  <a:pt x="157" y="118"/>
                </a:lnTo>
                <a:lnTo>
                  <a:pt x="158" y="118"/>
                </a:lnTo>
                <a:lnTo>
                  <a:pt x="160" y="118"/>
                </a:lnTo>
                <a:lnTo>
                  <a:pt x="158" y="118"/>
                </a:lnTo>
                <a:lnTo>
                  <a:pt x="158" y="117"/>
                </a:lnTo>
                <a:lnTo>
                  <a:pt x="158" y="116"/>
                </a:lnTo>
                <a:lnTo>
                  <a:pt x="157" y="116"/>
                </a:lnTo>
                <a:lnTo>
                  <a:pt x="156" y="116"/>
                </a:lnTo>
                <a:lnTo>
                  <a:pt x="156" y="114"/>
                </a:lnTo>
                <a:lnTo>
                  <a:pt x="155" y="115"/>
                </a:lnTo>
                <a:lnTo>
                  <a:pt x="153" y="115"/>
                </a:lnTo>
                <a:lnTo>
                  <a:pt x="152" y="115"/>
                </a:lnTo>
                <a:lnTo>
                  <a:pt x="151" y="115"/>
                </a:lnTo>
                <a:lnTo>
                  <a:pt x="151" y="116"/>
                </a:lnTo>
                <a:lnTo>
                  <a:pt x="151" y="117"/>
                </a:lnTo>
                <a:lnTo>
                  <a:pt x="151" y="118"/>
                </a:lnTo>
                <a:lnTo>
                  <a:pt x="151" y="119"/>
                </a:lnTo>
                <a:lnTo>
                  <a:pt x="151" y="120"/>
                </a:lnTo>
                <a:lnTo>
                  <a:pt x="151" y="121"/>
                </a:lnTo>
                <a:lnTo>
                  <a:pt x="152" y="121"/>
                </a:lnTo>
                <a:lnTo>
                  <a:pt x="153" y="121"/>
                </a:lnTo>
                <a:close/>
                <a:moveTo>
                  <a:pt x="233" y="100"/>
                </a:moveTo>
                <a:lnTo>
                  <a:pt x="233" y="101"/>
                </a:lnTo>
                <a:lnTo>
                  <a:pt x="233" y="102"/>
                </a:lnTo>
                <a:lnTo>
                  <a:pt x="233" y="103"/>
                </a:lnTo>
                <a:lnTo>
                  <a:pt x="233" y="104"/>
                </a:lnTo>
                <a:lnTo>
                  <a:pt x="235" y="104"/>
                </a:lnTo>
                <a:lnTo>
                  <a:pt x="239" y="104"/>
                </a:lnTo>
                <a:lnTo>
                  <a:pt x="240" y="104"/>
                </a:lnTo>
                <a:lnTo>
                  <a:pt x="241" y="104"/>
                </a:lnTo>
                <a:lnTo>
                  <a:pt x="241" y="100"/>
                </a:lnTo>
                <a:lnTo>
                  <a:pt x="240" y="100"/>
                </a:lnTo>
                <a:lnTo>
                  <a:pt x="237" y="100"/>
                </a:lnTo>
                <a:lnTo>
                  <a:pt x="233" y="100"/>
                </a:lnTo>
                <a:close/>
                <a:moveTo>
                  <a:pt x="114" y="106"/>
                </a:moveTo>
                <a:lnTo>
                  <a:pt x="113" y="106"/>
                </a:lnTo>
                <a:lnTo>
                  <a:pt x="112" y="106"/>
                </a:lnTo>
                <a:lnTo>
                  <a:pt x="111" y="106"/>
                </a:lnTo>
                <a:lnTo>
                  <a:pt x="110" y="106"/>
                </a:lnTo>
                <a:lnTo>
                  <a:pt x="109" y="106"/>
                </a:lnTo>
                <a:lnTo>
                  <a:pt x="105" y="106"/>
                </a:lnTo>
                <a:lnTo>
                  <a:pt x="104" y="106"/>
                </a:lnTo>
                <a:lnTo>
                  <a:pt x="104" y="107"/>
                </a:lnTo>
                <a:lnTo>
                  <a:pt x="104" y="108"/>
                </a:lnTo>
                <a:lnTo>
                  <a:pt x="106" y="108"/>
                </a:lnTo>
                <a:lnTo>
                  <a:pt x="106" y="110"/>
                </a:lnTo>
                <a:lnTo>
                  <a:pt x="108" y="110"/>
                </a:lnTo>
                <a:lnTo>
                  <a:pt x="109" y="110"/>
                </a:lnTo>
                <a:lnTo>
                  <a:pt x="110" y="110"/>
                </a:lnTo>
                <a:lnTo>
                  <a:pt x="111" y="110"/>
                </a:lnTo>
                <a:lnTo>
                  <a:pt x="111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8"/>
                </a:lnTo>
                <a:lnTo>
                  <a:pt x="115" y="108"/>
                </a:lnTo>
                <a:lnTo>
                  <a:pt x="117" y="108"/>
                </a:lnTo>
                <a:lnTo>
                  <a:pt x="119" y="108"/>
                </a:lnTo>
                <a:lnTo>
                  <a:pt x="119" y="107"/>
                </a:lnTo>
                <a:lnTo>
                  <a:pt x="119" y="106"/>
                </a:lnTo>
                <a:lnTo>
                  <a:pt x="118" y="106"/>
                </a:lnTo>
                <a:lnTo>
                  <a:pt x="117" y="106"/>
                </a:lnTo>
                <a:lnTo>
                  <a:pt x="115" y="106"/>
                </a:lnTo>
                <a:lnTo>
                  <a:pt x="114" y="106"/>
                </a:lnTo>
                <a:close/>
                <a:moveTo>
                  <a:pt x="137" y="99"/>
                </a:moveTo>
                <a:lnTo>
                  <a:pt x="137" y="100"/>
                </a:lnTo>
                <a:lnTo>
                  <a:pt x="138" y="99"/>
                </a:lnTo>
                <a:lnTo>
                  <a:pt x="140" y="96"/>
                </a:lnTo>
                <a:lnTo>
                  <a:pt x="143" y="95"/>
                </a:lnTo>
                <a:lnTo>
                  <a:pt x="144" y="94"/>
                </a:lnTo>
                <a:lnTo>
                  <a:pt x="145" y="93"/>
                </a:lnTo>
                <a:lnTo>
                  <a:pt x="145" y="92"/>
                </a:lnTo>
                <a:lnTo>
                  <a:pt x="144" y="93"/>
                </a:lnTo>
                <a:lnTo>
                  <a:pt x="143" y="93"/>
                </a:lnTo>
                <a:lnTo>
                  <a:pt x="141" y="93"/>
                </a:lnTo>
                <a:lnTo>
                  <a:pt x="138" y="95"/>
                </a:lnTo>
                <a:lnTo>
                  <a:pt x="137" y="95"/>
                </a:lnTo>
                <a:lnTo>
                  <a:pt x="137" y="99"/>
                </a:lnTo>
                <a:close/>
                <a:moveTo>
                  <a:pt x="104" y="104"/>
                </a:moveTo>
                <a:lnTo>
                  <a:pt x="104" y="102"/>
                </a:lnTo>
                <a:lnTo>
                  <a:pt x="104" y="101"/>
                </a:lnTo>
                <a:lnTo>
                  <a:pt x="104" y="100"/>
                </a:lnTo>
                <a:lnTo>
                  <a:pt x="104" y="99"/>
                </a:lnTo>
                <a:lnTo>
                  <a:pt x="104" y="96"/>
                </a:lnTo>
                <a:lnTo>
                  <a:pt x="104" y="95"/>
                </a:lnTo>
                <a:lnTo>
                  <a:pt x="103" y="95"/>
                </a:lnTo>
                <a:lnTo>
                  <a:pt x="102" y="95"/>
                </a:lnTo>
                <a:lnTo>
                  <a:pt x="101" y="94"/>
                </a:lnTo>
                <a:lnTo>
                  <a:pt x="100" y="93"/>
                </a:lnTo>
                <a:lnTo>
                  <a:pt x="100" y="94"/>
                </a:lnTo>
                <a:lnTo>
                  <a:pt x="100" y="95"/>
                </a:lnTo>
                <a:lnTo>
                  <a:pt x="100" y="96"/>
                </a:lnTo>
                <a:lnTo>
                  <a:pt x="99" y="98"/>
                </a:lnTo>
                <a:lnTo>
                  <a:pt x="99" y="99"/>
                </a:lnTo>
                <a:lnTo>
                  <a:pt x="99" y="100"/>
                </a:lnTo>
                <a:lnTo>
                  <a:pt x="97" y="101"/>
                </a:lnTo>
                <a:lnTo>
                  <a:pt x="95" y="101"/>
                </a:lnTo>
                <a:lnTo>
                  <a:pt x="95" y="100"/>
                </a:lnTo>
                <a:lnTo>
                  <a:pt x="95" y="99"/>
                </a:lnTo>
                <a:lnTo>
                  <a:pt x="95" y="96"/>
                </a:lnTo>
                <a:lnTo>
                  <a:pt x="96" y="96"/>
                </a:lnTo>
                <a:lnTo>
                  <a:pt x="96" y="98"/>
                </a:lnTo>
                <a:lnTo>
                  <a:pt x="97" y="98"/>
                </a:lnTo>
                <a:lnTo>
                  <a:pt x="99" y="96"/>
                </a:lnTo>
                <a:lnTo>
                  <a:pt x="96" y="96"/>
                </a:lnTo>
                <a:lnTo>
                  <a:pt x="96" y="95"/>
                </a:lnTo>
                <a:lnTo>
                  <a:pt x="95" y="95"/>
                </a:lnTo>
                <a:lnTo>
                  <a:pt x="96" y="94"/>
                </a:lnTo>
                <a:lnTo>
                  <a:pt x="96" y="93"/>
                </a:lnTo>
                <a:lnTo>
                  <a:pt x="96" y="92"/>
                </a:lnTo>
                <a:lnTo>
                  <a:pt x="95" y="93"/>
                </a:lnTo>
                <a:lnTo>
                  <a:pt x="94" y="94"/>
                </a:lnTo>
                <a:lnTo>
                  <a:pt x="94" y="95"/>
                </a:lnTo>
                <a:lnTo>
                  <a:pt x="93" y="95"/>
                </a:lnTo>
                <a:lnTo>
                  <a:pt x="94" y="95"/>
                </a:lnTo>
                <a:lnTo>
                  <a:pt x="93" y="95"/>
                </a:lnTo>
                <a:lnTo>
                  <a:pt x="94" y="95"/>
                </a:lnTo>
                <a:lnTo>
                  <a:pt x="94" y="96"/>
                </a:lnTo>
                <a:lnTo>
                  <a:pt x="93" y="95"/>
                </a:lnTo>
                <a:lnTo>
                  <a:pt x="92" y="96"/>
                </a:lnTo>
                <a:lnTo>
                  <a:pt x="91" y="96"/>
                </a:lnTo>
                <a:lnTo>
                  <a:pt x="89" y="98"/>
                </a:lnTo>
                <a:lnTo>
                  <a:pt x="87" y="100"/>
                </a:lnTo>
                <a:lnTo>
                  <a:pt x="86" y="100"/>
                </a:lnTo>
                <a:lnTo>
                  <a:pt x="89" y="100"/>
                </a:lnTo>
                <a:lnTo>
                  <a:pt x="91" y="100"/>
                </a:lnTo>
                <a:lnTo>
                  <a:pt x="91" y="103"/>
                </a:lnTo>
                <a:lnTo>
                  <a:pt x="93" y="103"/>
                </a:lnTo>
                <a:lnTo>
                  <a:pt x="93" y="104"/>
                </a:lnTo>
                <a:lnTo>
                  <a:pt x="99" y="104"/>
                </a:lnTo>
                <a:lnTo>
                  <a:pt x="101" y="104"/>
                </a:lnTo>
                <a:lnTo>
                  <a:pt x="104" y="104"/>
                </a:lnTo>
                <a:close/>
                <a:moveTo>
                  <a:pt x="83" y="103"/>
                </a:moveTo>
                <a:lnTo>
                  <a:pt x="83" y="102"/>
                </a:lnTo>
                <a:lnTo>
                  <a:pt x="79" y="102"/>
                </a:lnTo>
                <a:lnTo>
                  <a:pt x="78" y="102"/>
                </a:lnTo>
                <a:lnTo>
                  <a:pt x="76" y="102"/>
                </a:lnTo>
                <a:lnTo>
                  <a:pt x="75" y="101"/>
                </a:lnTo>
                <a:lnTo>
                  <a:pt x="74" y="101"/>
                </a:lnTo>
                <a:lnTo>
                  <a:pt x="74" y="100"/>
                </a:lnTo>
                <a:lnTo>
                  <a:pt x="73" y="100"/>
                </a:lnTo>
                <a:lnTo>
                  <a:pt x="71" y="100"/>
                </a:lnTo>
                <a:lnTo>
                  <a:pt x="71" y="101"/>
                </a:lnTo>
                <a:lnTo>
                  <a:pt x="71" y="102"/>
                </a:lnTo>
                <a:lnTo>
                  <a:pt x="75" y="102"/>
                </a:lnTo>
                <a:lnTo>
                  <a:pt x="76" y="103"/>
                </a:lnTo>
                <a:lnTo>
                  <a:pt x="77" y="104"/>
                </a:lnTo>
                <a:lnTo>
                  <a:pt x="78" y="106"/>
                </a:lnTo>
                <a:lnTo>
                  <a:pt x="79" y="107"/>
                </a:lnTo>
                <a:lnTo>
                  <a:pt x="80" y="108"/>
                </a:lnTo>
                <a:lnTo>
                  <a:pt x="82" y="108"/>
                </a:lnTo>
                <a:lnTo>
                  <a:pt x="82" y="109"/>
                </a:lnTo>
                <a:lnTo>
                  <a:pt x="83" y="109"/>
                </a:lnTo>
                <a:lnTo>
                  <a:pt x="83" y="107"/>
                </a:lnTo>
                <a:lnTo>
                  <a:pt x="83" y="103"/>
                </a:lnTo>
                <a:close/>
                <a:moveTo>
                  <a:pt x="73" y="103"/>
                </a:moveTo>
                <a:lnTo>
                  <a:pt x="71" y="102"/>
                </a:lnTo>
                <a:lnTo>
                  <a:pt x="71" y="103"/>
                </a:lnTo>
                <a:lnTo>
                  <a:pt x="71" y="104"/>
                </a:lnTo>
                <a:lnTo>
                  <a:pt x="71" y="106"/>
                </a:lnTo>
                <a:lnTo>
                  <a:pt x="71" y="107"/>
                </a:lnTo>
                <a:lnTo>
                  <a:pt x="71" y="108"/>
                </a:lnTo>
                <a:lnTo>
                  <a:pt x="71" y="109"/>
                </a:lnTo>
                <a:lnTo>
                  <a:pt x="75" y="109"/>
                </a:lnTo>
                <a:lnTo>
                  <a:pt x="76" y="109"/>
                </a:lnTo>
                <a:lnTo>
                  <a:pt x="76" y="108"/>
                </a:lnTo>
                <a:lnTo>
                  <a:pt x="77" y="108"/>
                </a:lnTo>
                <a:lnTo>
                  <a:pt x="77" y="107"/>
                </a:lnTo>
                <a:lnTo>
                  <a:pt x="76" y="107"/>
                </a:lnTo>
                <a:lnTo>
                  <a:pt x="76" y="106"/>
                </a:lnTo>
                <a:lnTo>
                  <a:pt x="75" y="106"/>
                </a:lnTo>
                <a:lnTo>
                  <a:pt x="75" y="104"/>
                </a:lnTo>
                <a:lnTo>
                  <a:pt x="74" y="104"/>
                </a:lnTo>
                <a:lnTo>
                  <a:pt x="73" y="103"/>
                </a:lnTo>
                <a:close/>
                <a:moveTo>
                  <a:pt x="203" y="45"/>
                </a:moveTo>
                <a:lnTo>
                  <a:pt x="201" y="45"/>
                </a:lnTo>
                <a:lnTo>
                  <a:pt x="201" y="47"/>
                </a:lnTo>
                <a:lnTo>
                  <a:pt x="201" y="50"/>
                </a:lnTo>
                <a:lnTo>
                  <a:pt x="201" y="51"/>
                </a:lnTo>
                <a:lnTo>
                  <a:pt x="203" y="51"/>
                </a:lnTo>
                <a:lnTo>
                  <a:pt x="204" y="51"/>
                </a:lnTo>
                <a:lnTo>
                  <a:pt x="205" y="51"/>
                </a:lnTo>
                <a:lnTo>
                  <a:pt x="206" y="51"/>
                </a:lnTo>
                <a:lnTo>
                  <a:pt x="207" y="51"/>
                </a:lnTo>
                <a:lnTo>
                  <a:pt x="208" y="51"/>
                </a:lnTo>
                <a:lnTo>
                  <a:pt x="209" y="51"/>
                </a:lnTo>
                <a:lnTo>
                  <a:pt x="210" y="51"/>
                </a:lnTo>
                <a:lnTo>
                  <a:pt x="212" y="51"/>
                </a:lnTo>
                <a:lnTo>
                  <a:pt x="212" y="50"/>
                </a:lnTo>
                <a:lnTo>
                  <a:pt x="212" y="49"/>
                </a:lnTo>
                <a:lnTo>
                  <a:pt x="212" y="48"/>
                </a:lnTo>
                <a:lnTo>
                  <a:pt x="212" y="47"/>
                </a:lnTo>
                <a:lnTo>
                  <a:pt x="212" y="45"/>
                </a:lnTo>
                <a:lnTo>
                  <a:pt x="210" y="45"/>
                </a:lnTo>
                <a:lnTo>
                  <a:pt x="206" y="45"/>
                </a:lnTo>
                <a:lnTo>
                  <a:pt x="205" y="45"/>
                </a:lnTo>
                <a:lnTo>
                  <a:pt x="204" y="45"/>
                </a:lnTo>
                <a:lnTo>
                  <a:pt x="203" y="45"/>
                </a:lnTo>
                <a:close/>
                <a:moveTo>
                  <a:pt x="247" y="280"/>
                </a:moveTo>
                <a:lnTo>
                  <a:pt x="247" y="282"/>
                </a:lnTo>
                <a:lnTo>
                  <a:pt x="247" y="283"/>
                </a:lnTo>
                <a:lnTo>
                  <a:pt x="246" y="283"/>
                </a:lnTo>
                <a:lnTo>
                  <a:pt x="242" y="283"/>
                </a:lnTo>
                <a:lnTo>
                  <a:pt x="241" y="283"/>
                </a:lnTo>
                <a:lnTo>
                  <a:pt x="241" y="287"/>
                </a:lnTo>
                <a:lnTo>
                  <a:pt x="241" y="288"/>
                </a:lnTo>
                <a:lnTo>
                  <a:pt x="247" y="288"/>
                </a:lnTo>
                <a:lnTo>
                  <a:pt x="252" y="288"/>
                </a:lnTo>
                <a:lnTo>
                  <a:pt x="252" y="283"/>
                </a:lnTo>
                <a:lnTo>
                  <a:pt x="253" y="283"/>
                </a:lnTo>
                <a:lnTo>
                  <a:pt x="253" y="278"/>
                </a:lnTo>
                <a:lnTo>
                  <a:pt x="250" y="278"/>
                </a:lnTo>
                <a:lnTo>
                  <a:pt x="247" y="278"/>
                </a:lnTo>
                <a:lnTo>
                  <a:pt x="247" y="279"/>
                </a:lnTo>
                <a:lnTo>
                  <a:pt x="247" y="28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7" name="Freeform 145">
            <a:extLst>
              <a:ext uri="{FF2B5EF4-FFF2-40B4-BE49-F238E27FC236}">
                <a16:creationId xmlns:a16="http://schemas.microsoft.com/office/drawing/2014/main" id="{CDB75806-1F51-7968-3213-3941C59F627C}"/>
              </a:ext>
            </a:extLst>
          </p:cNvPr>
          <p:cNvSpPr>
            <a:spLocks noEditPoints="1"/>
          </p:cNvSpPr>
          <p:nvPr/>
        </p:nvSpPr>
        <p:spPr bwMode="auto">
          <a:xfrm>
            <a:off x="7575620" y="2564034"/>
            <a:ext cx="465726" cy="802084"/>
          </a:xfrm>
          <a:custGeom>
            <a:avLst/>
            <a:gdLst>
              <a:gd name="T0" fmla="*/ 140 w 144"/>
              <a:gd name="T1" fmla="*/ 232 h 248"/>
              <a:gd name="T2" fmla="*/ 124 w 144"/>
              <a:gd name="T3" fmla="*/ 240 h 248"/>
              <a:gd name="T4" fmla="*/ 119 w 144"/>
              <a:gd name="T5" fmla="*/ 247 h 248"/>
              <a:gd name="T6" fmla="*/ 110 w 144"/>
              <a:gd name="T7" fmla="*/ 242 h 248"/>
              <a:gd name="T8" fmla="*/ 103 w 144"/>
              <a:gd name="T9" fmla="*/ 238 h 248"/>
              <a:gd name="T10" fmla="*/ 89 w 144"/>
              <a:gd name="T11" fmla="*/ 240 h 248"/>
              <a:gd name="T12" fmla="*/ 80 w 144"/>
              <a:gd name="T13" fmla="*/ 238 h 248"/>
              <a:gd name="T14" fmla="*/ 67 w 144"/>
              <a:gd name="T15" fmla="*/ 233 h 248"/>
              <a:gd name="T16" fmla="*/ 51 w 144"/>
              <a:gd name="T17" fmla="*/ 238 h 248"/>
              <a:gd name="T18" fmla="*/ 38 w 144"/>
              <a:gd name="T19" fmla="*/ 246 h 248"/>
              <a:gd name="T20" fmla="*/ 38 w 144"/>
              <a:gd name="T21" fmla="*/ 237 h 248"/>
              <a:gd name="T22" fmla="*/ 49 w 144"/>
              <a:gd name="T23" fmla="*/ 226 h 248"/>
              <a:gd name="T24" fmla="*/ 40 w 144"/>
              <a:gd name="T25" fmla="*/ 229 h 248"/>
              <a:gd name="T26" fmla="*/ 38 w 144"/>
              <a:gd name="T27" fmla="*/ 221 h 248"/>
              <a:gd name="T28" fmla="*/ 27 w 144"/>
              <a:gd name="T29" fmla="*/ 223 h 248"/>
              <a:gd name="T30" fmla="*/ 27 w 144"/>
              <a:gd name="T31" fmla="*/ 234 h 248"/>
              <a:gd name="T32" fmla="*/ 17 w 144"/>
              <a:gd name="T33" fmla="*/ 242 h 248"/>
              <a:gd name="T34" fmla="*/ 12 w 144"/>
              <a:gd name="T35" fmla="*/ 231 h 248"/>
              <a:gd name="T36" fmla="*/ 1 w 144"/>
              <a:gd name="T37" fmla="*/ 230 h 248"/>
              <a:gd name="T38" fmla="*/ 1 w 144"/>
              <a:gd name="T39" fmla="*/ 217 h 248"/>
              <a:gd name="T40" fmla="*/ 0 w 144"/>
              <a:gd name="T41" fmla="*/ 209 h 248"/>
              <a:gd name="T42" fmla="*/ 6 w 144"/>
              <a:gd name="T43" fmla="*/ 195 h 248"/>
              <a:gd name="T44" fmla="*/ 3 w 144"/>
              <a:gd name="T45" fmla="*/ 184 h 248"/>
              <a:gd name="T46" fmla="*/ 3 w 144"/>
              <a:gd name="T47" fmla="*/ 167 h 248"/>
              <a:gd name="T48" fmla="*/ 3 w 144"/>
              <a:gd name="T49" fmla="*/ 152 h 248"/>
              <a:gd name="T50" fmla="*/ 3 w 144"/>
              <a:gd name="T51" fmla="*/ 138 h 248"/>
              <a:gd name="T52" fmla="*/ 8 w 144"/>
              <a:gd name="T53" fmla="*/ 123 h 248"/>
              <a:gd name="T54" fmla="*/ 24 w 144"/>
              <a:gd name="T55" fmla="*/ 123 h 248"/>
              <a:gd name="T56" fmla="*/ 36 w 144"/>
              <a:gd name="T57" fmla="*/ 115 h 248"/>
              <a:gd name="T58" fmla="*/ 45 w 144"/>
              <a:gd name="T59" fmla="*/ 124 h 248"/>
              <a:gd name="T60" fmla="*/ 40 w 144"/>
              <a:gd name="T61" fmla="*/ 131 h 248"/>
              <a:gd name="T62" fmla="*/ 37 w 144"/>
              <a:gd name="T63" fmla="*/ 145 h 248"/>
              <a:gd name="T64" fmla="*/ 53 w 144"/>
              <a:gd name="T65" fmla="*/ 145 h 248"/>
              <a:gd name="T66" fmla="*/ 68 w 144"/>
              <a:gd name="T67" fmla="*/ 143 h 248"/>
              <a:gd name="T68" fmla="*/ 70 w 144"/>
              <a:gd name="T69" fmla="*/ 135 h 248"/>
              <a:gd name="T70" fmla="*/ 67 w 144"/>
              <a:gd name="T71" fmla="*/ 127 h 248"/>
              <a:gd name="T72" fmla="*/ 59 w 144"/>
              <a:gd name="T73" fmla="*/ 127 h 248"/>
              <a:gd name="T74" fmla="*/ 52 w 144"/>
              <a:gd name="T75" fmla="*/ 138 h 248"/>
              <a:gd name="T76" fmla="*/ 53 w 144"/>
              <a:gd name="T77" fmla="*/ 123 h 248"/>
              <a:gd name="T78" fmla="*/ 70 w 144"/>
              <a:gd name="T79" fmla="*/ 123 h 248"/>
              <a:gd name="T80" fmla="*/ 111 w 144"/>
              <a:gd name="T81" fmla="*/ 123 h 248"/>
              <a:gd name="T82" fmla="*/ 128 w 144"/>
              <a:gd name="T83" fmla="*/ 124 h 248"/>
              <a:gd name="T84" fmla="*/ 103 w 144"/>
              <a:gd name="T85" fmla="*/ 145 h 248"/>
              <a:gd name="T86" fmla="*/ 91 w 144"/>
              <a:gd name="T87" fmla="*/ 159 h 248"/>
              <a:gd name="T88" fmla="*/ 89 w 144"/>
              <a:gd name="T89" fmla="*/ 170 h 248"/>
              <a:gd name="T90" fmla="*/ 91 w 144"/>
              <a:gd name="T91" fmla="*/ 182 h 248"/>
              <a:gd name="T92" fmla="*/ 103 w 144"/>
              <a:gd name="T93" fmla="*/ 188 h 248"/>
              <a:gd name="T94" fmla="*/ 112 w 144"/>
              <a:gd name="T95" fmla="*/ 190 h 248"/>
              <a:gd name="T96" fmla="*/ 113 w 144"/>
              <a:gd name="T97" fmla="*/ 190 h 248"/>
              <a:gd name="T98" fmla="*/ 123 w 144"/>
              <a:gd name="T99" fmla="*/ 193 h 248"/>
              <a:gd name="T100" fmla="*/ 127 w 144"/>
              <a:gd name="T101" fmla="*/ 218 h 248"/>
              <a:gd name="T102" fmla="*/ 115 w 144"/>
              <a:gd name="T103" fmla="*/ 221 h 248"/>
              <a:gd name="T104" fmla="*/ 117 w 144"/>
              <a:gd name="T105" fmla="*/ 232 h 248"/>
              <a:gd name="T106" fmla="*/ 49 w 144"/>
              <a:gd name="T107" fmla="*/ 0 h 248"/>
              <a:gd name="T108" fmla="*/ 58 w 144"/>
              <a:gd name="T109" fmla="*/ 5 h 248"/>
              <a:gd name="T110" fmla="*/ 62 w 144"/>
              <a:gd name="T111" fmla="*/ 12 h 248"/>
              <a:gd name="T112" fmla="*/ 53 w 144"/>
              <a:gd name="T113" fmla="*/ 14 h 248"/>
              <a:gd name="T114" fmla="*/ 49 w 144"/>
              <a:gd name="T115" fmla="*/ 14 h 248"/>
              <a:gd name="T116" fmla="*/ 37 w 144"/>
              <a:gd name="T117" fmla="*/ 0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144" h="248">
                <a:moveTo>
                  <a:pt x="140" y="232"/>
                </a:moveTo>
                <a:lnTo>
                  <a:pt x="140" y="229"/>
                </a:lnTo>
                <a:lnTo>
                  <a:pt x="140" y="227"/>
                </a:lnTo>
                <a:lnTo>
                  <a:pt x="143" y="227"/>
                </a:lnTo>
                <a:lnTo>
                  <a:pt x="144" y="227"/>
                </a:lnTo>
                <a:lnTo>
                  <a:pt x="144" y="231"/>
                </a:lnTo>
                <a:lnTo>
                  <a:pt x="143" y="231"/>
                </a:lnTo>
                <a:lnTo>
                  <a:pt x="143" y="232"/>
                </a:lnTo>
                <a:lnTo>
                  <a:pt x="141" y="232"/>
                </a:lnTo>
                <a:lnTo>
                  <a:pt x="140" y="232"/>
                </a:lnTo>
                <a:close/>
                <a:moveTo>
                  <a:pt x="140" y="232"/>
                </a:moveTo>
                <a:lnTo>
                  <a:pt x="140" y="234"/>
                </a:lnTo>
                <a:lnTo>
                  <a:pt x="140" y="237"/>
                </a:lnTo>
                <a:lnTo>
                  <a:pt x="135" y="237"/>
                </a:lnTo>
                <a:lnTo>
                  <a:pt x="135" y="239"/>
                </a:lnTo>
                <a:lnTo>
                  <a:pt x="132" y="239"/>
                </a:lnTo>
                <a:lnTo>
                  <a:pt x="131" y="237"/>
                </a:lnTo>
                <a:lnTo>
                  <a:pt x="124" y="237"/>
                </a:lnTo>
                <a:lnTo>
                  <a:pt x="124" y="238"/>
                </a:lnTo>
                <a:lnTo>
                  <a:pt x="124" y="240"/>
                </a:lnTo>
                <a:lnTo>
                  <a:pt x="124" y="242"/>
                </a:lnTo>
                <a:lnTo>
                  <a:pt x="124" y="243"/>
                </a:lnTo>
                <a:lnTo>
                  <a:pt x="124" y="246"/>
                </a:lnTo>
                <a:lnTo>
                  <a:pt x="123" y="246"/>
                </a:lnTo>
                <a:lnTo>
                  <a:pt x="122" y="246"/>
                </a:lnTo>
                <a:lnTo>
                  <a:pt x="121" y="246"/>
                </a:lnTo>
                <a:lnTo>
                  <a:pt x="121" y="248"/>
                </a:lnTo>
                <a:lnTo>
                  <a:pt x="120" y="248"/>
                </a:lnTo>
                <a:lnTo>
                  <a:pt x="119" y="248"/>
                </a:lnTo>
                <a:lnTo>
                  <a:pt x="119" y="247"/>
                </a:lnTo>
                <a:lnTo>
                  <a:pt x="118" y="247"/>
                </a:lnTo>
                <a:lnTo>
                  <a:pt x="117" y="246"/>
                </a:lnTo>
                <a:lnTo>
                  <a:pt x="115" y="246"/>
                </a:lnTo>
                <a:lnTo>
                  <a:pt x="114" y="244"/>
                </a:lnTo>
                <a:lnTo>
                  <a:pt x="113" y="244"/>
                </a:lnTo>
                <a:lnTo>
                  <a:pt x="112" y="243"/>
                </a:lnTo>
                <a:lnTo>
                  <a:pt x="111" y="243"/>
                </a:lnTo>
                <a:lnTo>
                  <a:pt x="111" y="242"/>
                </a:lnTo>
                <a:lnTo>
                  <a:pt x="110" y="243"/>
                </a:lnTo>
                <a:lnTo>
                  <a:pt x="110" y="242"/>
                </a:lnTo>
                <a:lnTo>
                  <a:pt x="109" y="242"/>
                </a:lnTo>
                <a:lnTo>
                  <a:pt x="109" y="241"/>
                </a:lnTo>
                <a:lnTo>
                  <a:pt x="107" y="241"/>
                </a:lnTo>
                <a:lnTo>
                  <a:pt x="106" y="241"/>
                </a:lnTo>
                <a:lnTo>
                  <a:pt x="105" y="241"/>
                </a:lnTo>
                <a:lnTo>
                  <a:pt x="104" y="241"/>
                </a:lnTo>
                <a:lnTo>
                  <a:pt x="103" y="241"/>
                </a:lnTo>
                <a:lnTo>
                  <a:pt x="103" y="240"/>
                </a:lnTo>
                <a:lnTo>
                  <a:pt x="103" y="239"/>
                </a:lnTo>
                <a:lnTo>
                  <a:pt x="103" y="238"/>
                </a:lnTo>
                <a:lnTo>
                  <a:pt x="103" y="237"/>
                </a:lnTo>
                <a:lnTo>
                  <a:pt x="97" y="237"/>
                </a:lnTo>
                <a:lnTo>
                  <a:pt x="97" y="241"/>
                </a:lnTo>
                <a:lnTo>
                  <a:pt x="96" y="241"/>
                </a:lnTo>
                <a:lnTo>
                  <a:pt x="94" y="241"/>
                </a:lnTo>
                <a:lnTo>
                  <a:pt x="93" y="241"/>
                </a:lnTo>
                <a:lnTo>
                  <a:pt x="92" y="241"/>
                </a:lnTo>
                <a:lnTo>
                  <a:pt x="91" y="241"/>
                </a:lnTo>
                <a:lnTo>
                  <a:pt x="91" y="240"/>
                </a:lnTo>
                <a:lnTo>
                  <a:pt x="89" y="240"/>
                </a:lnTo>
                <a:lnTo>
                  <a:pt x="88" y="240"/>
                </a:lnTo>
                <a:lnTo>
                  <a:pt x="87" y="240"/>
                </a:lnTo>
                <a:lnTo>
                  <a:pt x="86" y="240"/>
                </a:lnTo>
                <a:lnTo>
                  <a:pt x="86" y="239"/>
                </a:lnTo>
                <a:lnTo>
                  <a:pt x="85" y="239"/>
                </a:lnTo>
                <a:lnTo>
                  <a:pt x="84" y="239"/>
                </a:lnTo>
                <a:lnTo>
                  <a:pt x="83" y="239"/>
                </a:lnTo>
                <a:lnTo>
                  <a:pt x="81" y="239"/>
                </a:lnTo>
                <a:lnTo>
                  <a:pt x="81" y="238"/>
                </a:lnTo>
                <a:lnTo>
                  <a:pt x="80" y="238"/>
                </a:lnTo>
                <a:lnTo>
                  <a:pt x="79" y="237"/>
                </a:lnTo>
                <a:lnTo>
                  <a:pt x="77" y="235"/>
                </a:lnTo>
                <a:lnTo>
                  <a:pt x="76" y="235"/>
                </a:lnTo>
                <a:lnTo>
                  <a:pt x="76" y="234"/>
                </a:lnTo>
                <a:lnTo>
                  <a:pt x="75" y="234"/>
                </a:lnTo>
                <a:lnTo>
                  <a:pt x="74" y="234"/>
                </a:lnTo>
                <a:lnTo>
                  <a:pt x="71" y="234"/>
                </a:lnTo>
                <a:lnTo>
                  <a:pt x="70" y="234"/>
                </a:lnTo>
                <a:lnTo>
                  <a:pt x="69" y="233"/>
                </a:lnTo>
                <a:lnTo>
                  <a:pt x="67" y="233"/>
                </a:lnTo>
                <a:lnTo>
                  <a:pt x="63" y="233"/>
                </a:lnTo>
                <a:lnTo>
                  <a:pt x="61" y="233"/>
                </a:lnTo>
                <a:lnTo>
                  <a:pt x="60" y="233"/>
                </a:lnTo>
                <a:lnTo>
                  <a:pt x="60" y="234"/>
                </a:lnTo>
                <a:lnTo>
                  <a:pt x="60" y="235"/>
                </a:lnTo>
                <a:lnTo>
                  <a:pt x="60" y="237"/>
                </a:lnTo>
                <a:lnTo>
                  <a:pt x="60" y="238"/>
                </a:lnTo>
                <a:lnTo>
                  <a:pt x="59" y="238"/>
                </a:lnTo>
                <a:lnTo>
                  <a:pt x="55" y="238"/>
                </a:lnTo>
                <a:lnTo>
                  <a:pt x="51" y="238"/>
                </a:lnTo>
                <a:lnTo>
                  <a:pt x="49" y="238"/>
                </a:lnTo>
                <a:lnTo>
                  <a:pt x="49" y="247"/>
                </a:lnTo>
                <a:lnTo>
                  <a:pt x="49" y="248"/>
                </a:lnTo>
                <a:lnTo>
                  <a:pt x="48" y="248"/>
                </a:lnTo>
                <a:lnTo>
                  <a:pt x="46" y="248"/>
                </a:lnTo>
                <a:lnTo>
                  <a:pt x="42" y="248"/>
                </a:lnTo>
                <a:lnTo>
                  <a:pt x="41" y="248"/>
                </a:lnTo>
                <a:lnTo>
                  <a:pt x="40" y="248"/>
                </a:lnTo>
                <a:lnTo>
                  <a:pt x="38" y="248"/>
                </a:lnTo>
                <a:lnTo>
                  <a:pt x="38" y="246"/>
                </a:lnTo>
                <a:lnTo>
                  <a:pt x="38" y="244"/>
                </a:lnTo>
                <a:lnTo>
                  <a:pt x="38" y="243"/>
                </a:lnTo>
                <a:lnTo>
                  <a:pt x="38" y="242"/>
                </a:lnTo>
                <a:lnTo>
                  <a:pt x="38" y="241"/>
                </a:lnTo>
                <a:lnTo>
                  <a:pt x="38" y="240"/>
                </a:lnTo>
                <a:lnTo>
                  <a:pt x="38" y="238"/>
                </a:lnTo>
                <a:lnTo>
                  <a:pt x="38" y="237"/>
                </a:lnTo>
                <a:lnTo>
                  <a:pt x="38" y="235"/>
                </a:lnTo>
                <a:lnTo>
                  <a:pt x="38" y="233"/>
                </a:lnTo>
                <a:lnTo>
                  <a:pt x="38" y="237"/>
                </a:lnTo>
                <a:lnTo>
                  <a:pt x="40" y="237"/>
                </a:lnTo>
                <a:lnTo>
                  <a:pt x="41" y="237"/>
                </a:lnTo>
                <a:lnTo>
                  <a:pt x="42" y="237"/>
                </a:lnTo>
                <a:lnTo>
                  <a:pt x="45" y="237"/>
                </a:lnTo>
                <a:lnTo>
                  <a:pt x="49" y="237"/>
                </a:lnTo>
                <a:lnTo>
                  <a:pt x="49" y="233"/>
                </a:lnTo>
                <a:lnTo>
                  <a:pt x="49" y="231"/>
                </a:lnTo>
                <a:lnTo>
                  <a:pt x="49" y="229"/>
                </a:lnTo>
                <a:lnTo>
                  <a:pt x="49" y="227"/>
                </a:lnTo>
                <a:lnTo>
                  <a:pt x="49" y="226"/>
                </a:lnTo>
                <a:lnTo>
                  <a:pt x="49" y="222"/>
                </a:lnTo>
                <a:lnTo>
                  <a:pt x="49" y="221"/>
                </a:lnTo>
                <a:lnTo>
                  <a:pt x="48" y="221"/>
                </a:lnTo>
                <a:lnTo>
                  <a:pt x="45" y="221"/>
                </a:lnTo>
                <a:lnTo>
                  <a:pt x="44" y="221"/>
                </a:lnTo>
                <a:lnTo>
                  <a:pt x="44" y="226"/>
                </a:lnTo>
                <a:lnTo>
                  <a:pt x="43" y="227"/>
                </a:lnTo>
                <a:lnTo>
                  <a:pt x="42" y="229"/>
                </a:lnTo>
                <a:lnTo>
                  <a:pt x="41" y="229"/>
                </a:lnTo>
                <a:lnTo>
                  <a:pt x="40" y="229"/>
                </a:lnTo>
                <a:lnTo>
                  <a:pt x="40" y="230"/>
                </a:lnTo>
                <a:lnTo>
                  <a:pt x="38" y="230"/>
                </a:lnTo>
                <a:lnTo>
                  <a:pt x="38" y="232"/>
                </a:lnTo>
                <a:lnTo>
                  <a:pt x="38" y="231"/>
                </a:lnTo>
                <a:lnTo>
                  <a:pt x="38" y="230"/>
                </a:lnTo>
                <a:lnTo>
                  <a:pt x="38" y="229"/>
                </a:lnTo>
                <a:lnTo>
                  <a:pt x="38" y="227"/>
                </a:lnTo>
                <a:lnTo>
                  <a:pt x="38" y="223"/>
                </a:lnTo>
                <a:lnTo>
                  <a:pt x="38" y="222"/>
                </a:lnTo>
                <a:lnTo>
                  <a:pt x="38" y="221"/>
                </a:lnTo>
                <a:lnTo>
                  <a:pt x="37" y="221"/>
                </a:lnTo>
                <a:lnTo>
                  <a:pt x="36" y="221"/>
                </a:lnTo>
                <a:lnTo>
                  <a:pt x="35" y="221"/>
                </a:lnTo>
                <a:lnTo>
                  <a:pt x="34" y="221"/>
                </a:lnTo>
                <a:lnTo>
                  <a:pt x="33" y="221"/>
                </a:lnTo>
                <a:lnTo>
                  <a:pt x="32" y="221"/>
                </a:lnTo>
                <a:lnTo>
                  <a:pt x="28" y="221"/>
                </a:lnTo>
                <a:lnTo>
                  <a:pt x="27" y="221"/>
                </a:lnTo>
                <a:lnTo>
                  <a:pt x="27" y="222"/>
                </a:lnTo>
                <a:lnTo>
                  <a:pt x="27" y="223"/>
                </a:lnTo>
                <a:lnTo>
                  <a:pt x="27" y="224"/>
                </a:lnTo>
                <a:lnTo>
                  <a:pt x="27" y="225"/>
                </a:lnTo>
                <a:lnTo>
                  <a:pt x="27" y="226"/>
                </a:lnTo>
                <a:lnTo>
                  <a:pt x="27" y="227"/>
                </a:lnTo>
                <a:lnTo>
                  <a:pt x="27" y="229"/>
                </a:lnTo>
                <a:lnTo>
                  <a:pt x="27" y="230"/>
                </a:lnTo>
                <a:lnTo>
                  <a:pt x="27" y="231"/>
                </a:lnTo>
                <a:lnTo>
                  <a:pt x="27" y="232"/>
                </a:lnTo>
                <a:lnTo>
                  <a:pt x="27" y="233"/>
                </a:lnTo>
                <a:lnTo>
                  <a:pt x="27" y="234"/>
                </a:lnTo>
                <a:lnTo>
                  <a:pt x="27" y="235"/>
                </a:lnTo>
                <a:lnTo>
                  <a:pt x="27" y="237"/>
                </a:lnTo>
                <a:lnTo>
                  <a:pt x="27" y="238"/>
                </a:lnTo>
                <a:lnTo>
                  <a:pt x="27" y="239"/>
                </a:lnTo>
                <a:lnTo>
                  <a:pt x="27" y="240"/>
                </a:lnTo>
                <a:lnTo>
                  <a:pt x="27" y="241"/>
                </a:lnTo>
                <a:lnTo>
                  <a:pt x="27" y="242"/>
                </a:lnTo>
                <a:lnTo>
                  <a:pt x="25" y="242"/>
                </a:lnTo>
                <a:lnTo>
                  <a:pt x="19" y="242"/>
                </a:lnTo>
                <a:lnTo>
                  <a:pt x="17" y="242"/>
                </a:lnTo>
                <a:lnTo>
                  <a:pt x="17" y="241"/>
                </a:lnTo>
                <a:lnTo>
                  <a:pt x="17" y="239"/>
                </a:lnTo>
                <a:lnTo>
                  <a:pt x="17" y="238"/>
                </a:lnTo>
                <a:lnTo>
                  <a:pt x="17" y="237"/>
                </a:lnTo>
                <a:lnTo>
                  <a:pt x="17" y="234"/>
                </a:lnTo>
                <a:lnTo>
                  <a:pt x="17" y="232"/>
                </a:lnTo>
                <a:lnTo>
                  <a:pt x="17" y="231"/>
                </a:lnTo>
                <a:lnTo>
                  <a:pt x="16" y="231"/>
                </a:lnTo>
                <a:lnTo>
                  <a:pt x="15" y="231"/>
                </a:lnTo>
                <a:lnTo>
                  <a:pt x="12" y="231"/>
                </a:lnTo>
                <a:lnTo>
                  <a:pt x="11" y="231"/>
                </a:lnTo>
                <a:lnTo>
                  <a:pt x="10" y="231"/>
                </a:lnTo>
                <a:lnTo>
                  <a:pt x="8" y="231"/>
                </a:lnTo>
                <a:lnTo>
                  <a:pt x="7" y="231"/>
                </a:lnTo>
                <a:lnTo>
                  <a:pt x="6" y="231"/>
                </a:lnTo>
                <a:lnTo>
                  <a:pt x="5" y="231"/>
                </a:lnTo>
                <a:lnTo>
                  <a:pt x="3" y="231"/>
                </a:lnTo>
                <a:lnTo>
                  <a:pt x="2" y="231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1" y="227"/>
                </a:lnTo>
                <a:lnTo>
                  <a:pt x="1" y="226"/>
                </a:lnTo>
                <a:lnTo>
                  <a:pt x="1" y="225"/>
                </a:lnTo>
                <a:lnTo>
                  <a:pt x="1" y="224"/>
                </a:lnTo>
                <a:lnTo>
                  <a:pt x="1" y="222"/>
                </a:lnTo>
                <a:lnTo>
                  <a:pt x="1" y="221"/>
                </a:lnTo>
                <a:lnTo>
                  <a:pt x="1" y="219"/>
                </a:lnTo>
                <a:lnTo>
                  <a:pt x="1" y="218"/>
                </a:lnTo>
                <a:lnTo>
                  <a:pt x="1" y="217"/>
                </a:lnTo>
                <a:lnTo>
                  <a:pt x="1" y="216"/>
                </a:lnTo>
                <a:lnTo>
                  <a:pt x="1" y="215"/>
                </a:lnTo>
                <a:lnTo>
                  <a:pt x="1" y="214"/>
                </a:lnTo>
                <a:lnTo>
                  <a:pt x="1" y="213"/>
                </a:lnTo>
                <a:lnTo>
                  <a:pt x="1" y="212"/>
                </a:lnTo>
                <a:lnTo>
                  <a:pt x="0" y="212"/>
                </a:lnTo>
                <a:lnTo>
                  <a:pt x="0" y="210"/>
                </a:lnTo>
                <a:lnTo>
                  <a:pt x="1" y="210"/>
                </a:lnTo>
                <a:lnTo>
                  <a:pt x="1" y="209"/>
                </a:lnTo>
                <a:lnTo>
                  <a:pt x="0" y="209"/>
                </a:lnTo>
                <a:lnTo>
                  <a:pt x="1" y="208"/>
                </a:lnTo>
                <a:lnTo>
                  <a:pt x="1" y="207"/>
                </a:lnTo>
                <a:lnTo>
                  <a:pt x="3" y="204"/>
                </a:lnTo>
                <a:lnTo>
                  <a:pt x="6" y="204"/>
                </a:lnTo>
                <a:lnTo>
                  <a:pt x="6" y="202"/>
                </a:lnTo>
                <a:lnTo>
                  <a:pt x="6" y="201"/>
                </a:lnTo>
                <a:lnTo>
                  <a:pt x="6" y="200"/>
                </a:lnTo>
                <a:lnTo>
                  <a:pt x="6" y="199"/>
                </a:lnTo>
                <a:lnTo>
                  <a:pt x="6" y="198"/>
                </a:lnTo>
                <a:lnTo>
                  <a:pt x="6" y="195"/>
                </a:lnTo>
                <a:lnTo>
                  <a:pt x="6" y="193"/>
                </a:lnTo>
                <a:lnTo>
                  <a:pt x="6" y="192"/>
                </a:lnTo>
                <a:lnTo>
                  <a:pt x="6" y="191"/>
                </a:lnTo>
                <a:lnTo>
                  <a:pt x="5" y="190"/>
                </a:lnTo>
                <a:lnTo>
                  <a:pt x="5" y="189"/>
                </a:lnTo>
                <a:lnTo>
                  <a:pt x="5" y="188"/>
                </a:lnTo>
                <a:lnTo>
                  <a:pt x="3" y="188"/>
                </a:lnTo>
                <a:lnTo>
                  <a:pt x="3" y="187"/>
                </a:lnTo>
                <a:lnTo>
                  <a:pt x="3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3" y="177"/>
                </a:lnTo>
                <a:lnTo>
                  <a:pt x="3" y="176"/>
                </a:lnTo>
                <a:lnTo>
                  <a:pt x="3" y="174"/>
                </a:lnTo>
                <a:lnTo>
                  <a:pt x="3" y="173"/>
                </a:lnTo>
                <a:lnTo>
                  <a:pt x="3" y="172"/>
                </a:lnTo>
                <a:lnTo>
                  <a:pt x="3" y="171"/>
                </a:lnTo>
                <a:lnTo>
                  <a:pt x="3" y="168"/>
                </a:lnTo>
                <a:lnTo>
                  <a:pt x="3" y="167"/>
                </a:lnTo>
                <a:lnTo>
                  <a:pt x="3" y="166"/>
                </a:lnTo>
                <a:lnTo>
                  <a:pt x="3" y="165"/>
                </a:lnTo>
                <a:lnTo>
                  <a:pt x="3" y="162"/>
                </a:lnTo>
                <a:lnTo>
                  <a:pt x="3" y="160"/>
                </a:lnTo>
                <a:lnTo>
                  <a:pt x="3" y="159"/>
                </a:lnTo>
                <a:lnTo>
                  <a:pt x="3" y="158"/>
                </a:lnTo>
                <a:lnTo>
                  <a:pt x="3" y="156"/>
                </a:lnTo>
                <a:lnTo>
                  <a:pt x="3" y="155"/>
                </a:lnTo>
                <a:lnTo>
                  <a:pt x="3" y="154"/>
                </a:lnTo>
                <a:lnTo>
                  <a:pt x="3" y="152"/>
                </a:lnTo>
                <a:lnTo>
                  <a:pt x="3" y="151"/>
                </a:lnTo>
                <a:lnTo>
                  <a:pt x="3" y="150"/>
                </a:lnTo>
                <a:lnTo>
                  <a:pt x="3" y="149"/>
                </a:lnTo>
                <a:lnTo>
                  <a:pt x="3" y="148"/>
                </a:lnTo>
                <a:lnTo>
                  <a:pt x="3" y="146"/>
                </a:lnTo>
                <a:lnTo>
                  <a:pt x="3" y="145"/>
                </a:lnTo>
                <a:lnTo>
                  <a:pt x="3" y="141"/>
                </a:lnTo>
                <a:lnTo>
                  <a:pt x="3" y="140"/>
                </a:lnTo>
                <a:lnTo>
                  <a:pt x="3" y="139"/>
                </a:lnTo>
                <a:lnTo>
                  <a:pt x="3" y="138"/>
                </a:lnTo>
                <a:lnTo>
                  <a:pt x="3" y="133"/>
                </a:lnTo>
                <a:lnTo>
                  <a:pt x="3" y="132"/>
                </a:lnTo>
                <a:lnTo>
                  <a:pt x="3" y="131"/>
                </a:lnTo>
                <a:lnTo>
                  <a:pt x="3" y="130"/>
                </a:lnTo>
                <a:lnTo>
                  <a:pt x="3" y="129"/>
                </a:lnTo>
                <a:lnTo>
                  <a:pt x="3" y="127"/>
                </a:lnTo>
                <a:lnTo>
                  <a:pt x="3" y="124"/>
                </a:lnTo>
                <a:lnTo>
                  <a:pt x="3" y="123"/>
                </a:lnTo>
                <a:lnTo>
                  <a:pt x="5" y="123"/>
                </a:lnTo>
                <a:lnTo>
                  <a:pt x="8" y="123"/>
                </a:lnTo>
                <a:lnTo>
                  <a:pt x="9" y="123"/>
                </a:lnTo>
                <a:lnTo>
                  <a:pt x="10" y="123"/>
                </a:lnTo>
                <a:lnTo>
                  <a:pt x="11" y="123"/>
                </a:lnTo>
                <a:lnTo>
                  <a:pt x="14" y="123"/>
                </a:lnTo>
                <a:lnTo>
                  <a:pt x="15" y="123"/>
                </a:lnTo>
                <a:lnTo>
                  <a:pt x="17" y="123"/>
                </a:lnTo>
                <a:lnTo>
                  <a:pt x="18" y="123"/>
                </a:lnTo>
                <a:lnTo>
                  <a:pt x="20" y="123"/>
                </a:lnTo>
                <a:lnTo>
                  <a:pt x="23" y="123"/>
                </a:lnTo>
                <a:lnTo>
                  <a:pt x="24" y="123"/>
                </a:lnTo>
                <a:lnTo>
                  <a:pt x="25" y="123"/>
                </a:lnTo>
                <a:lnTo>
                  <a:pt x="26" y="123"/>
                </a:lnTo>
                <a:lnTo>
                  <a:pt x="27" y="123"/>
                </a:lnTo>
                <a:lnTo>
                  <a:pt x="29" y="123"/>
                </a:lnTo>
                <a:lnTo>
                  <a:pt x="31" y="123"/>
                </a:lnTo>
                <a:lnTo>
                  <a:pt x="31" y="117"/>
                </a:lnTo>
                <a:lnTo>
                  <a:pt x="34" y="117"/>
                </a:lnTo>
                <a:lnTo>
                  <a:pt x="35" y="117"/>
                </a:lnTo>
                <a:lnTo>
                  <a:pt x="36" y="117"/>
                </a:lnTo>
                <a:lnTo>
                  <a:pt x="36" y="115"/>
                </a:lnTo>
                <a:lnTo>
                  <a:pt x="36" y="112"/>
                </a:lnTo>
                <a:lnTo>
                  <a:pt x="46" y="112"/>
                </a:lnTo>
                <a:lnTo>
                  <a:pt x="46" y="113"/>
                </a:lnTo>
                <a:lnTo>
                  <a:pt x="46" y="115"/>
                </a:lnTo>
                <a:lnTo>
                  <a:pt x="46" y="116"/>
                </a:lnTo>
                <a:lnTo>
                  <a:pt x="46" y="117"/>
                </a:lnTo>
                <a:lnTo>
                  <a:pt x="46" y="122"/>
                </a:lnTo>
                <a:lnTo>
                  <a:pt x="46" y="123"/>
                </a:lnTo>
                <a:lnTo>
                  <a:pt x="46" y="124"/>
                </a:lnTo>
                <a:lnTo>
                  <a:pt x="45" y="124"/>
                </a:lnTo>
                <a:lnTo>
                  <a:pt x="45" y="125"/>
                </a:lnTo>
                <a:lnTo>
                  <a:pt x="45" y="126"/>
                </a:lnTo>
                <a:lnTo>
                  <a:pt x="44" y="126"/>
                </a:lnTo>
                <a:lnTo>
                  <a:pt x="44" y="127"/>
                </a:lnTo>
                <a:lnTo>
                  <a:pt x="44" y="129"/>
                </a:lnTo>
                <a:lnTo>
                  <a:pt x="43" y="129"/>
                </a:lnTo>
                <a:lnTo>
                  <a:pt x="43" y="130"/>
                </a:lnTo>
                <a:lnTo>
                  <a:pt x="42" y="130"/>
                </a:lnTo>
                <a:lnTo>
                  <a:pt x="41" y="130"/>
                </a:lnTo>
                <a:lnTo>
                  <a:pt x="40" y="131"/>
                </a:lnTo>
                <a:lnTo>
                  <a:pt x="38" y="131"/>
                </a:lnTo>
                <a:lnTo>
                  <a:pt x="38" y="132"/>
                </a:lnTo>
                <a:lnTo>
                  <a:pt x="37" y="132"/>
                </a:lnTo>
                <a:lnTo>
                  <a:pt x="37" y="133"/>
                </a:lnTo>
                <a:lnTo>
                  <a:pt x="36" y="133"/>
                </a:lnTo>
                <a:lnTo>
                  <a:pt x="36" y="134"/>
                </a:lnTo>
                <a:lnTo>
                  <a:pt x="36" y="135"/>
                </a:lnTo>
                <a:lnTo>
                  <a:pt x="36" y="137"/>
                </a:lnTo>
                <a:lnTo>
                  <a:pt x="36" y="145"/>
                </a:lnTo>
                <a:lnTo>
                  <a:pt x="37" y="145"/>
                </a:lnTo>
                <a:lnTo>
                  <a:pt x="38" y="145"/>
                </a:lnTo>
                <a:lnTo>
                  <a:pt x="41" y="145"/>
                </a:lnTo>
                <a:lnTo>
                  <a:pt x="42" y="145"/>
                </a:lnTo>
                <a:lnTo>
                  <a:pt x="43" y="145"/>
                </a:lnTo>
                <a:lnTo>
                  <a:pt x="44" y="145"/>
                </a:lnTo>
                <a:lnTo>
                  <a:pt x="45" y="145"/>
                </a:lnTo>
                <a:lnTo>
                  <a:pt x="46" y="145"/>
                </a:lnTo>
                <a:lnTo>
                  <a:pt x="51" y="145"/>
                </a:lnTo>
                <a:lnTo>
                  <a:pt x="52" y="145"/>
                </a:lnTo>
                <a:lnTo>
                  <a:pt x="53" y="145"/>
                </a:lnTo>
                <a:lnTo>
                  <a:pt x="55" y="145"/>
                </a:lnTo>
                <a:lnTo>
                  <a:pt x="57" y="145"/>
                </a:lnTo>
                <a:lnTo>
                  <a:pt x="58" y="145"/>
                </a:lnTo>
                <a:lnTo>
                  <a:pt x="60" y="145"/>
                </a:lnTo>
                <a:lnTo>
                  <a:pt x="62" y="145"/>
                </a:lnTo>
                <a:lnTo>
                  <a:pt x="63" y="145"/>
                </a:lnTo>
                <a:lnTo>
                  <a:pt x="65" y="145"/>
                </a:lnTo>
                <a:lnTo>
                  <a:pt x="67" y="145"/>
                </a:lnTo>
                <a:lnTo>
                  <a:pt x="68" y="145"/>
                </a:lnTo>
                <a:lnTo>
                  <a:pt x="68" y="143"/>
                </a:lnTo>
                <a:lnTo>
                  <a:pt x="68" y="141"/>
                </a:lnTo>
                <a:lnTo>
                  <a:pt x="68" y="140"/>
                </a:lnTo>
                <a:lnTo>
                  <a:pt x="68" y="139"/>
                </a:lnTo>
                <a:lnTo>
                  <a:pt x="70" y="139"/>
                </a:lnTo>
                <a:lnTo>
                  <a:pt x="72" y="139"/>
                </a:lnTo>
                <a:lnTo>
                  <a:pt x="71" y="139"/>
                </a:lnTo>
                <a:lnTo>
                  <a:pt x="71" y="138"/>
                </a:lnTo>
                <a:lnTo>
                  <a:pt x="70" y="138"/>
                </a:lnTo>
                <a:lnTo>
                  <a:pt x="70" y="137"/>
                </a:lnTo>
                <a:lnTo>
                  <a:pt x="70" y="135"/>
                </a:lnTo>
                <a:lnTo>
                  <a:pt x="70" y="134"/>
                </a:lnTo>
                <a:lnTo>
                  <a:pt x="70" y="133"/>
                </a:lnTo>
                <a:lnTo>
                  <a:pt x="69" y="133"/>
                </a:lnTo>
                <a:lnTo>
                  <a:pt x="68" y="132"/>
                </a:lnTo>
                <a:lnTo>
                  <a:pt x="68" y="130"/>
                </a:lnTo>
                <a:lnTo>
                  <a:pt x="68" y="129"/>
                </a:lnTo>
                <a:lnTo>
                  <a:pt x="68" y="127"/>
                </a:lnTo>
                <a:lnTo>
                  <a:pt x="68" y="126"/>
                </a:lnTo>
                <a:lnTo>
                  <a:pt x="68" y="127"/>
                </a:lnTo>
                <a:lnTo>
                  <a:pt x="67" y="127"/>
                </a:lnTo>
                <a:lnTo>
                  <a:pt x="66" y="127"/>
                </a:lnTo>
                <a:lnTo>
                  <a:pt x="65" y="127"/>
                </a:lnTo>
                <a:lnTo>
                  <a:pt x="65" y="129"/>
                </a:lnTo>
                <a:lnTo>
                  <a:pt x="65" y="134"/>
                </a:lnTo>
                <a:lnTo>
                  <a:pt x="63" y="134"/>
                </a:lnTo>
                <a:lnTo>
                  <a:pt x="61" y="134"/>
                </a:lnTo>
                <a:lnTo>
                  <a:pt x="61" y="132"/>
                </a:lnTo>
                <a:lnTo>
                  <a:pt x="61" y="127"/>
                </a:lnTo>
                <a:lnTo>
                  <a:pt x="60" y="127"/>
                </a:lnTo>
                <a:lnTo>
                  <a:pt x="59" y="127"/>
                </a:lnTo>
                <a:lnTo>
                  <a:pt x="58" y="127"/>
                </a:lnTo>
                <a:lnTo>
                  <a:pt x="58" y="126"/>
                </a:lnTo>
                <a:lnTo>
                  <a:pt x="58" y="127"/>
                </a:lnTo>
                <a:lnTo>
                  <a:pt x="58" y="129"/>
                </a:lnTo>
                <a:lnTo>
                  <a:pt x="58" y="134"/>
                </a:lnTo>
                <a:lnTo>
                  <a:pt x="58" y="135"/>
                </a:lnTo>
                <a:lnTo>
                  <a:pt x="58" y="137"/>
                </a:lnTo>
                <a:lnTo>
                  <a:pt x="58" y="138"/>
                </a:lnTo>
                <a:lnTo>
                  <a:pt x="54" y="138"/>
                </a:lnTo>
                <a:lnTo>
                  <a:pt x="52" y="138"/>
                </a:lnTo>
                <a:lnTo>
                  <a:pt x="52" y="140"/>
                </a:lnTo>
                <a:lnTo>
                  <a:pt x="50" y="140"/>
                </a:lnTo>
                <a:lnTo>
                  <a:pt x="50" y="139"/>
                </a:lnTo>
                <a:lnTo>
                  <a:pt x="50" y="134"/>
                </a:lnTo>
                <a:lnTo>
                  <a:pt x="51" y="134"/>
                </a:lnTo>
                <a:lnTo>
                  <a:pt x="52" y="134"/>
                </a:lnTo>
                <a:lnTo>
                  <a:pt x="52" y="127"/>
                </a:lnTo>
                <a:lnTo>
                  <a:pt x="52" y="124"/>
                </a:lnTo>
                <a:lnTo>
                  <a:pt x="52" y="123"/>
                </a:lnTo>
                <a:lnTo>
                  <a:pt x="53" y="123"/>
                </a:lnTo>
                <a:lnTo>
                  <a:pt x="58" y="123"/>
                </a:lnTo>
                <a:lnTo>
                  <a:pt x="59" y="123"/>
                </a:lnTo>
                <a:lnTo>
                  <a:pt x="60" y="123"/>
                </a:lnTo>
                <a:lnTo>
                  <a:pt x="62" y="123"/>
                </a:lnTo>
                <a:lnTo>
                  <a:pt x="63" y="123"/>
                </a:lnTo>
                <a:lnTo>
                  <a:pt x="65" y="123"/>
                </a:lnTo>
                <a:lnTo>
                  <a:pt x="66" y="123"/>
                </a:lnTo>
                <a:lnTo>
                  <a:pt x="68" y="123"/>
                </a:lnTo>
                <a:lnTo>
                  <a:pt x="69" y="123"/>
                </a:lnTo>
                <a:lnTo>
                  <a:pt x="70" y="123"/>
                </a:lnTo>
                <a:lnTo>
                  <a:pt x="77" y="123"/>
                </a:lnTo>
                <a:lnTo>
                  <a:pt x="79" y="123"/>
                </a:lnTo>
                <a:lnTo>
                  <a:pt x="84" y="123"/>
                </a:lnTo>
                <a:lnTo>
                  <a:pt x="86" y="123"/>
                </a:lnTo>
                <a:lnTo>
                  <a:pt x="91" y="123"/>
                </a:lnTo>
                <a:lnTo>
                  <a:pt x="95" y="123"/>
                </a:lnTo>
                <a:lnTo>
                  <a:pt x="100" y="123"/>
                </a:lnTo>
                <a:lnTo>
                  <a:pt x="101" y="123"/>
                </a:lnTo>
                <a:lnTo>
                  <a:pt x="107" y="123"/>
                </a:lnTo>
                <a:lnTo>
                  <a:pt x="111" y="123"/>
                </a:lnTo>
                <a:lnTo>
                  <a:pt x="113" y="123"/>
                </a:lnTo>
                <a:lnTo>
                  <a:pt x="118" y="123"/>
                </a:lnTo>
                <a:lnTo>
                  <a:pt x="119" y="123"/>
                </a:lnTo>
                <a:lnTo>
                  <a:pt x="120" y="123"/>
                </a:lnTo>
                <a:lnTo>
                  <a:pt x="122" y="123"/>
                </a:lnTo>
                <a:lnTo>
                  <a:pt x="124" y="123"/>
                </a:lnTo>
                <a:lnTo>
                  <a:pt x="126" y="123"/>
                </a:lnTo>
                <a:lnTo>
                  <a:pt x="127" y="123"/>
                </a:lnTo>
                <a:lnTo>
                  <a:pt x="127" y="124"/>
                </a:lnTo>
                <a:lnTo>
                  <a:pt x="128" y="124"/>
                </a:lnTo>
                <a:lnTo>
                  <a:pt x="128" y="125"/>
                </a:lnTo>
                <a:lnTo>
                  <a:pt x="128" y="126"/>
                </a:lnTo>
                <a:lnTo>
                  <a:pt x="122" y="131"/>
                </a:lnTo>
                <a:lnTo>
                  <a:pt x="110" y="139"/>
                </a:lnTo>
                <a:lnTo>
                  <a:pt x="107" y="141"/>
                </a:lnTo>
                <a:lnTo>
                  <a:pt x="109" y="141"/>
                </a:lnTo>
                <a:lnTo>
                  <a:pt x="107" y="141"/>
                </a:lnTo>
                <a:lnTo>
                  <a:pt x="106" y="141"/>
                </a:lnTo>
                <a:lnTo>
                  <a:pt x="104" y="143"/>
                </a:lnTo>
                <a:lnTo>
                  <a:pt x="103" y="145"/>
                </a:lnTo>
                <a:lnTo>
                  <a:pt x="102" y="146"/>
                </a:lnTo>
                <a:lnTo>
                  <a:pt x="101" y="146"/>
                </a:lnTo>
                <a:lnTo>
                  <a:pt x="89" y="154"/>
                </a:lnTo>
                <a:lnTo>
                  <a:pt x="87" y="155"/>
                </a:lnTo>
                <a:lnTo>
                  <a:pt x="88" y="155"/>
                </a:lnTo>
                <a:lnTo>
                  <a:pt x="89" y="156"/>
                </a:lnTo>
                <a:lnTo>
                  <a:pt x="91" y="156"/>
                </a:lnTo>
                <a:lnTo>
                  <a:pt x="91" y="157"/>
                </a:lnTo>
                <a:lnTo>
                  <a:pt x="91" y="158"/>
                </a:lnTo>
                <a:lnTo>
                  <a:pt x="91" y="159"/>
                </a:lnTo>
                <a:lnTo>
                  <a:pt x="91" y="160"/>
                </a:lnTo>
                <a:lnTo>
                  <a:pt x="91" y="162"/>
                </a:lnTo>
                <a:lnTo>
                  <a:pt x="91" y="163"/>
                </a:lnTo>
                <a:lnTo>
                  <a:pt x="91" y="164"/>
                </a:lnTo>
                <a:lnTo>
                  <a:pt x="91" y="165"/>
                </a:lnTo>
                <a:lnTo>
                  <a:pt x="91" y="166"/>
                </a:lnTo>
                <a:lnTo>
                  <a:pt x="92" y="166"/>
                </a:lnTo>
                <a:lnTo>
                  <a:pt x="92" y="168"/>
                </a:lnTo>
                <a:lnTo>
                  <a:pt x="92" y="170"/>
                </a:lnTo>
                <a:lnTo>
                  <a:pt x="89" y="170"/>
                </a:lnTo>
                <a:lnTo>
                  <a:pt x="89" y="173"/>
                </a:lnTo>
                <a:lnTo>
                  <a:pt x="89" y="176"/>
                </a:lnTo>
                <a:lnTo>
                  <a:pt x="91" y="176"/>
                </a:lnTo>
                <a:lnTo>
                  <a:pt x="91" y="177"/>
                </a:lnTo>
                <a:lnTo>
                  <a:pt x="92" y="177"/>
                </a:lnTo>
                <a:lnTo>
                  <a:pt x="92" y="179"/>
                </a:lnTo>
                <a:lnTo>
                  <a:pt x="92" y="180"/>
                </a:lnTo>
                <a:lnTo>
                  <a:pt x="92" y="181"/>
                </a:lnTo>
                <a:lnTo>
                  <a:pt x="91" y="181"/>
                </a:lnTo>
                <a:lnTo>
                  <a:pt x="91" y="182"/>
                </a:lnTo>
                <a:lnTo>
                  <a:pt x="89" y="182"/>
                </a:lnTo>
                <a:lnTo>
                  <a:pt x="89" y="184"/>
                </a:lnTo>
                <a:lnTo>
                  <a:pt x="89" y="185"/>
                </a:lnTo>
                <a:lnTo>
                  <a:pt x="92" y="185"/>
                </a:lnTo>
                <a:lnTo>
                  <a:pt x="92" y="188"/>
                </a:lnTo>
                <a:lnTo>
                  <a:pt x="94" y="188"/>
                </a:lnTo>
                <a:lnTo>
                  <a:pt x="97" y="188"/>
                </a:lnTo>
                <a:lnTo>
                  <a:pt x="98" y="188"/>
                </a:lnTo>
                <a:lnTo>
                  <a:pt x="101" y="188"/>
                </a:lnTo>
                <a:lnTo>
                  <a:pt x="103" y="188"/>
                </a:lnTo>
                <a:lnTo>
                  <a:pt x="103" y="190"/>
                </a:lnTo>
                <a:lnTo>
                  <a:pt x="103" y="191"/>
                </a:lnTo>
                <a:lnTo>
                  <a:pt x="103" y="192"/>
                </a:lnTo>
                <a:lnTo>
                  <a:pt x="103" y="193"/>
                </a:lnTo>
                <a:lnTo>
                  <a:pt x="106" y="193"/>
                </a:lnTo>
                <a:lnTo>
                  <a:pt x="109" y="193"/>
                </a:lnTo>
                <a:lnTo>
                  <a:pt x="109" y="192"/>
                </a:lnTo>
                <a:lnTo>
                  <a:pt x="109" y="191"/>
                </a:lnTo>
                <a:lnTo>
                  <a:pt x="112" y="191"/>
                </a:lnTo>
                <a:lnTo>
                  <a:pt x="112" y="190"/>
                </a:lnTo>
                <a:lnTo>
                  <a:pt x="111" y="190"/>
                </a:lnTo>
                <a:lnTo>
                  <a:pt x="111" y="189"/>
                </a:lnTo>
                <a:lnTo>
                  <a:pt x="110" y="189"/>
                </a:lnTo>
                <a:lnTo>
                  <a:pt x="110" y="188"/>
                </a:lnTo>
                <a:lnTo>
                  <a:pt x="111" y="188"/>
                </a:lnTo>
                <a:lnTo>
                  <a:pt x="111" y="189"/>
                </a:lnTo>
                <a:lnTo>
                  <a:pt x="111" y="190"/>
                </a:lnTo>
                <a:lnTo>
                  <a:pt x="112" y="190"/>
                </a:lnTo>
                <a:lnTo>
                  <a:pt x="113" y="191"/>
                </a:lnTo>
                <a:lnTo>
                  <a:pt x="113" y="190"/>
                </a:lnTo>
                <a:lnTo>
                  <a:pt x="113" y="189"/>
                </a:lnTo>
                <a:lnTo>
                  <a:pt x="113" y="188"/>
                </a:lnTo>
                <a:lnTo>
                  <a:pt x="115" y="188"/>
                </a:lnTo>
                <a:lnTo>
                  <a:pt x="118" y="188"/>
                </a:lnTo>
                <a:lnTo>
                  <a:pt x="120" y="188"/>
                </a:lnTo>
                <a:lnTo>
                  <a:pt x="122" y="188"/>
                </a:lnTo>
                <a:lnTo>
                  <a:pt x="122" y="189"/>
                </a:lnTo>
                <a:lnTo>
                  <a:pt x="122" y="192"/>
                </a:lnTo>
                <a:lnTo>
                  <a:pt x="122" y="193"/>
                </a:lnTo>
                <a:lnTo>
                  <a:pt x="123" y="193"/>
                </a:lnTo>
                <a:lnTo>
                  <a:pt x="124" y="193"/>
                </a:lnTo>
                <a:lnTo>
                  <a:pt x="124" y="196"/>
                </a:lnTo>
                <a:lnTo>
                  <a:pt x="124" y="197"/>
                </a:lnTo>
                <a:lnTo>
                  <a:pt x="124" y="205"/>
                </a:lnTo>
                <a:lnTo>
                  <a:pt x="124" y="210"/>
                </a:lnTo>
                <a:lnTo>
                  <a:pt x="126" y="210"/>
                </a:lnTo>
                <a:lnTo>
                  <a:pt x="127" y="210"/>
                </a:lnTo>
                <a:lnTo>
                  <a:pt x="127" y="214"/>
                </a:lnTo>
                <a:lnTo>
                  <a:pt x="127" y="215"/>
                </a:lnTo>
                <a:lnTo>
                  <a:pt x="127" y="218"/>
                </a:lnTo>
                <a:lnTo>
                  <a:pt x="129" y="218"/>
                </a:lnTo>
                <a:lnTo>
                  <a:pt x="129" y="221"/>
                </a:lnTo>
                <a:lnTo>
                  <a:pt x="127" y="221"/>
                </a:lnTo>
                <a:lnTo>
                  <a:pt x="124" y="221"/>
                </a:lnTo>
                <a:lnTo>
                  <a:pt x="123" y="221"/>
                </a:lnTo>
                <a:lnTo>
                  <a:pt x="121" y="221"/>
                </a:lnTo>
                <a:lnTo>
                  <a:pt x="120" y="221"/>
                </a:lnTo>
                <a:lnTo>
                  <a:pt x="119" y="221"/>
                </a:lnTo>
                <a:lnTo>
                  <a:pt x="117" y="221"/>
                </a:lnTo>
                <a:lnTo>
                  <a:pt x="115" y="221"/>
                </a:lnTo>
                <a:lnTo>
                  <a:pt x="113" y="221"/>
                </a:lnTo>
                <a:lnTo>
                  <a:pt x="113" y="222"/>
                </a:lnTo>
                <a:lnTo>
                  <a:pt x="113" y="223"/>
                </a:lnTo>
                <a:lnTo>
                  <a:pt x="113" y="226"/>
                </a:lnTo>
                <a:lnTo>
                  <a:pt x="113" y="227"/>
                </a:lnTo>
                <a:lnTo>
                  <a:pt x="113" y="230"/>
                </a:lnTo>
                <a:lnTo>
                  <a:pt x="115" y="230"/>
                </a:lnTo>
                <a:lnTo>
                  <a:pt x="115" y="231"/>
                </a:lnTo>
                <a:lnTo>
                  <a:pt x="115" y="232"/>
                </a:lnTo>
                <a:lnTo>
                  <a:pt x="117" y="232"/>
                </a:lnTo>
                <a:lnTo>
                  <a:pt x="119" y="232"/>
                </a:lnTo>
                <a:lnTo>
                  <a:pt x="122" y="232"/>
                </a:lnTo>
                <a:lnTo>
                  <a:pt x="124" y="232"/>
                </a:lnTo>
                <a:lnTo>
                  <a:pt x="126" y="232"/>
                </a:lnTo>
                <a:lnTo>
                  <a:pt x="127" y="232"/>
                </a:lnTo>
                <a:lnTo>
                  <a:pt x="131" y="232"/>
                </a:lnTo>
                <a:lnTo>
                  <a:pt x="132" y="232"/>
                </a:lnTo>
                <a:lnTo>
                  <a:pt x="135" y="232"/>
                </a:lnTo>
                <a:lnTo>
                  <a:pt x="140" y="232"/>
                </a:lnTo>
                <a:close/>
                <a:moveTo>
                  <a:pt x="49" y="0"/>
                </a:moveTo>
                <a:lnTo>
                  <a:pt x="49" y="6"/>
                </a:lnTo>
                <a:lnTo>
                  <a:pt x="49" y="7"/>
                </a:lnTo>
                <a:lnTo>
                  <a:pt x="50" y="7"/>
                </a:lnTo>
                <a:lnTo>
                  <a:pt x="50" y="6"/>
                </a:lnTo>
                <a:lnTo>
                  <a:pt x="51" y="6"/>
                </a:lnTo>
                <a:lnTo>
                  <a:pt x="52" y="6"/>
                </a:lnTo>
                <a:lnTo>
                  <a:pt x="53" y="6"/>
                </a:lnTo>
                <a:lnTo>
                  <a:pt x="54" y="6"/>
                </a:lnTo>
                <a:lnTo>
                  <a:pt x="54" y="5"/>
                </a:lnTo>
                <a:lnTo>
                  <a:pt x="58" y="5"/>
                </a:lnTo>
                <a:lnTo>
                  <a:pt x="59" y="5"/>
                </a:lnTo>
                <a:lnTo>
                  <a:pt x="61" y="5"/>
                </a:lnTo>
                <a:lnTo>
                  <a:pt x="62" y="6"/>
                </a:lnTo>
                <a:lnTo>
                  <a:pt x="63" y="7"/>
                </a:lnTo>
                <a:lnTo>
                  <a:pt x="65" y="8"/>
                </a:lnTo>
                <a:lnTo>
                  <a:pt x="65" y="9"/>
                </a:lnTo>
                <a:lnTo>
                  <a:pt x="63" y="9"/>
                </a:lnTo>
                <a:lnTo>
                  <a:pt x="63" y="11"/>
                </a:lnTo>
                <a:lnTo>
                  <a:pt x="62" y="11"/>
                </a:lnTo>
                <a:lnTo>
                  <a:pt x="62" y="12"/>
                </a:lnTo>
                <a:lnTo>
                  <a:pt x="61" y="12"/>
                </a:lnTo>
                <a:lnTo>
                  <a:pt x="61" y="13"/>
                </a:lnTo>
                <a:lnTo>
                  <a:pt x="60" y="13"/>
                </a:lnTo>
                <a:lnTo>
                  <a:pt x="60" y="14"/>
                </a:lnTo>
                <a:lnTo>
                  <a:pt x="59" y="14"/>
                </a:lnTo>
                <a:lnTo>
                  <a:pt x="58" y="14"/>
                </a:lnTo>
                <a:lnTo>
                  <a:pt x="57" y="14"/>
                </a:lnTo>
                <a:lnTo>
                  <a:pt x="55" y="14"/>
                </a:lnTo>
                <a:lnTo>
                  <a:pt x="54" y="14"/>
                </a:lnTo>
                <a:lnTo>
                  <a:pt x="53" y="14"/>
                </a:lnTo>
                <a:lnTo>
                  <a:pt x="52" y="14"/>
                </a:lnTo>
                <a:lnTo>
                  <a:pt x="51" y="14"/>
                </a:lnTo>
                <a:lnTo>
                  <a:pt x="50" y="14"/>
                </a:lnTo>
                <a:lnTo>
                  <a:pt x="49" y="14"/>
                </a:lnTo>
                <a:lnTo>
                  <a:pt x="49" y="16"/>
                </a:lnTo>
                <a:lnTo>
                  <a:pt x="45" y="16"/>
                </a:lnTo>
                <a:lnTo>
                  <a:pt x="46" y="15"/>
                </a:lnTo>
                <a:lnTo>
                  <a:pt x="48" y="15"/>
                </a:lnTo>
                <a:lnTo>
                  <a:pt x="49" y="15"/>
                </a:lnTo>
                <a:lnTo>
                  <a:pt x="49" y="14"/>
                </a:lnTo>
                <a:lnTo>
                  <a:pt x="49" y="13"/>
                </a:lnTo>
                <a:lnTo>
                  <a:pt x="44" y="13"/>
                </a:lnTo>
                <a:lnTo>
                  <a:pt x="42" y="13"/>
                </a:lnTo>
                <a:lnTo>
                  <a:pt x="41" y="12"/>
                </a:lnTo>
                <a:lnTo>
                  <a:pt x="37" y="8"/>
                </a:lnTo>
                <a:lnTo>
                  <a:pt x="36" y="8"/>
                </a:lnTo>
                <a:lnTo>
                  <a:pt x="36" y="6"/>
                </a:lnTo>
                <a:lnTo>
                  <a:pt x="36" y="4"/>
                </a:lnTo>
                <a:lnTo>
                  <a:pt x="37" y="4"/>
                </a:lnTo>
                <a:lnTo>
                  <a:pt x="37" y="0"/>
                </a:lnTo>
                <a:lnTo>
                  <a:pt x="43" y="0"/>
                </a:lnTo>
                <a:lnTo>
                  <a:pt x="44" y="0"/>
                </a:lnTo>
                <a:lnTo>
                  <a:pt x="49" y="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8" name="Freeform 371">
            <a:extLst>
              <a:ext uri="{FF2B5EF4-FFF2-40B4-BE49-F238E27FC236}">
                <a16:creationId xmlns:a16="http://schemas.microsoft.com/office/drawing/2014/main" id="{01EB54B1-FE5B-F79C-86E0-2CB360A33658}"/>
              </a:ext>
            </a:extLst>
          </p:cNvPr>
          <p:cNvSpPr>
            <a:spLocks noEditPoints="1"/>
          </p:cNvSpPr>
          <p:nvPr/>
        </p:nvSpPr>
        <p:spPr bwMode="auto">
          <a:xfrm>
            <a:off x="4663021" y="3922060"/>
            <a:ext cx="332083" cy="783511"/>
          </a:xfrm>
          <a:custGeom>
            <a:avLst/>
            <a:gdLst>
              <a:gd name="T0" fmla="*/ 33 w 64"/>
              <a:gd name="T1" fmla="*/ 97 h 151"/>
              <a:gd name="T2" fmla="*/ 35 w 64"/>
              <a:gd name="T3" fmla="*/ 100 h 151"/>
              <a:gd name="T4" fmla="*/ 40 w 64"/>
              <a:gd name="T5" fmla="*/ 97 h 151"/>
              <a:gd name="T6" fmla="*/ 47 w 64"/>
              <a:gd name="T7" fmla="*/ 99 h 151"/>
              <a:gd name="T8" fmla="*/ 47 w 64"/>
              <a:gd name="T9" fmla="*/ 104 h 151"/>
              <a:gd name="T10" fmla="*/ 58 w 64"/>
              <a:gd name="T11" fmla="*/ 108 h 151"/>
              <a:gd name="T12" fmla="*/ 58 w 64"/>
              <a:gd name="T13" fmla="*/ 117 h 151"/>
              <a:gd name="T14" fmla="*/ 47 w 64"/>
              <a:gd name="T15" fmla="*/ 113 h 151"/>
              <a:gd name="T16" fmla="*/ 52 w 64"/>
              <a:gd name="T17" fmla="*/ 120 h 151"/>
              <a:gd name="T18" fmla="*/ 58 w 64"/>
              <a:gd name="T19" fmla="*/ 124 h 151"/>
              <a:gd name="T20" fmla="*/ 62 w 64"/>
              <a:gd name="T21" fmla="*/ 129 h 151"/>
              <a:gd name="T22" fmla="*/ 60 w 64"/>
              <a:gd name="T23" fmla="*/ 131 h 151"/>
              <a:gd name="T24" fmla="*/ 59 w 64"/>
              <a:gd name="T25" fmla="*/ 136 h 151"/>
              <a:gd name="T26" fmla="*/ 57 w 64"/>
              <a:gd name="T27" fmla="*/ 138 h 151"/>
              <a:gd name="T28" fmla="*/ 56 w 64"/>
              <a:gd name="T29" fmla="*/ 141 h 151"/>
              <a:gd name="T30" fmla="*/ 51 w 64"/>
              <a:gd name="T31" fmla="*/ 142 h 151"/>
              <a:gd name="T32" fmla="*/ 47 w 64"/>
              <a:gd name="T33" fmla="*/ 142 h 151"/>
              <a:gd name="T34" fmla="*/ 39 w 64"/>
              <a:gd name="T35" fmla="*/ 135 h 151"/>
              <a:gd name="T36" fmla="*/ 35 w 64"/>
              <a:gd name="T37" fmla="*/ 134 h 151"/>
              <a:gd name="T38" fmla="*/ 33 w 64"/>
              <a:gd name="T39" fmla="*/ 136 h 151"/>
              <a:gd name="T40" fmla="*/ 31 w 64"/>
              <a:gd name="T41" fmla="*/ 139 h 151"/>
              <a:gd name="T42" fmla="*/ 31 w 64"/>
              <a:gd name="T43" fmla="*/ 145 h 151"/>
              <a:gd name="T44" fmla="*/ 30 w 64"/>
              <a:gd name="T45" fmla="*/ 151 h 151"/>
              <a:gd name="T46" fmla="*/ 25 w 64"/>
              <a:gd name="T47" fmla="*/ 146 h 151"/>
              <a:gd name="T48" fmla="*/ 19 w 64"/>
              <a:gd name="T49" fmla="*/ 147 h 151"/>
              <a:gd name="T50" fmla="*/ 9 w 64"/>
              <a:gd name="T51" fmla="*/ 147 h 151"/>
              <a:gd name="T52" fmla="*/ 4 w 64"/>
              <a:gd name="T53" fmla="*/ 150 h 151"/>
              <a:gd name="T54" fmla="*/ 0 w 64"/>
              <a:gd name="T55" fmla="*/ 142 h 151"/>
              <a:gd name="T56" fmla="*/ 5 w 64"/>
              <a:gd name="T57" fmla="*/ 141 h 151"/>
              <a:gd name="T58" fmla="*/ 5 w 64"/>
              <a:gd name="T59" fmla="*/ 135 h 151"/>
              <a:gd name="T60" fmla="*/ 12 w 64"/>
              <a:gd name="T61" fmla="*/ 133 h 151"/>
              <a:gd name="T62" fmla="*/ 7 w 64"/>
              <a:gd name="T63" fmla="*/ 130 h 151"/>
              <a:gd name="T64" fmla="*/ 4 w 64"/>
              <a:gd name="T65" fmla="*/ 127 h 151"/>
              <a:gd name="T66" fmla="*/ 1 w 64"/>
              <a:gd name="T67" fmla="*/ 124 h 151"/>
              <a:gd name="T68" fmla="*/ 1 w 64"/>
              <a:gd name="T69" fmla="*/ 118 h 151"/>
              <a:gd name="T70" fmla="*/ 10 w 64"/>
              <a:gd name="T71" fmla="*/ 114 h 151"/>
              <a:gd name="T72" fmla="*/ 8 w 64"/>
              <a:gd name="T73" fmla="*/ 110 h 151"/>
              <a:gd name="T74" fmla="*/ 0 w 64"/>
              <a:gd name="T75" fmla="*/ 110 h 151"/>
              <a:gd name="T76" fmla="*/ 1 w 64"/>
              <a:gd name="T77" fmla="*/ 108 h 151"/>
              <a:gd name="T78" fmla="*/ 5 w 64"/>
              <a:gd name="T79" fmla="*/ 104 h 151"/>
              <a:gd name="T80" fmla="*/ 7 w 64"/>
              <a:gd name="T81" fmla="*/ 97 h 151"/>
              <a:gd name="T82" fmla="*/ 15 w 64"/>
              <a:gd name="T83" fmla="*/ 95 h 151"/>
              <a:gd name="T84" fmla="*/ 15 w 64"/>
              <a:gd name="T85" fmla="*/ 86 h 151"/>
              <a:gd name="T86" fmla="*/ 23 w 64"/>
              <a:gd name="T87" fmla="*/ 87 h 151"/>
              <a:gd name="T88" fmla="*/ 25 w 64"/>
              <a:gd name="T89" fmla="*/ 93 h 151"/>
              <a:gd name="T90" fmla="*/ 28 w 64"/>
              <a:gd name="T91" fmla="*/ 87 h 151"/>
              <a:gd name="T92" fmla="*/ 25 w 64"/>
              <a:gd name="T93" fmla="*/ 85 h 151"/>
              <a:gd name="T94" fmla="*/ 31 w 64"/>
              <a:gd name="T95" fmla="*/ 86 h 151"/>
              <a:gd name="T96" fmla="*/ 26 w 64"/>
              <a:gd name="T97" fmla="*/ 20 h 151"/>
              <a:gd name="T98" fmla="*/ 22 w 64"/>
              <a:gd name="T99" fmla="*/ 13 h 151"/>
              <a:gd name="T100" fmla="*/ 22 w 64"/>
              <a:gd name="T101" fmla="*/ 0 h 151"/>
              <a:gd name="T102" fmla="*/ 26 w 64"/>
              <a:gd name="T103" fmla="*/ 9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64" h="151">
                <a:moveTo>
                  <a:pt x="35" y="86"/>
                </a:moveTo>
                <a:lnTo>
                  <a:pt x="35" y="92"/>
                </a:lnTo>
                <a:lnTo>
                  <a:pt x="34" y="94"/>
                </a:lnTo>
                <a:lnTo>
                  <a:pt x="33" y="96"/>
                </a:lnTo>
                <a:lnTo>
                  <a:pt x="33" y="97"/>
                </a:lnTo>
                <a:lnTo>
                  <a:pt x="32" y="99"/>
                </a:lnTo>
                <a:lnTo>
                  <a:pt x="32" y="100"/>
                </a:lnTo>
                <a:lnTo>
                  <a:pt x="33" y="100"/>
                </a:lnTo>
                <a:lnTo>
                  <a:pt x="34" y="100"/>
                </a:lnTo>
                <a:lnTo>
                  <a:pt x="35" y="100"/>
                </a:lnTo>
                <a:lnTo>
                  <a:pt x="36" y="100"/>
                </a:lnTo>
                <a:lnTo>
                  <a:pt x="36" y="99"/>
                </a:lnTo>
                <a:lnTo>
                  <a:pt x="36" y="97"/>
                </a:lnTo>
                <a:lnTo>
                  <a:pt x="39" y="97"/>
                </a:lnTo>
                <a:lnTo>
                  <a:pt x="40" y="97"/>
                </a:lnTo>
                <a:lnTo>
                  <a:pt x="41" y="97"/>
                </a:lnTo>
                <a:lnTo>
                  <a:pt x="43" y="97"/>
                </a:lnTo>
                <a:lnTo>
                  <a:pt x="44" y="97"/>
                </a:lnTo>
                <a:lnTo>
                  <a:pt x="47" y="97"/>
                </a:lnTo>
                <a:lnTo>
                  <a:pt x="47" y="99"/>
                </a:lnTo>
                <a:lnTo>
                  <a:pt x="47" y="100"/>
                </a:lnTo>
                <a:lnTo>
                  <a:pt x="47" y="101"/>
                </a:lnTo>
                <a:lnTo>
                  <a:pt x="47" y="102"/>
                </a:lnTo>
                <a:lnTo>
                  <a:pt x="47" y="103"/>
                </a:lnTo>
                <a:lnTo>
                  <a:pt x="47" y="104"/>
                </a:lnTo>
                <a:lnTo>
                  <a:pt x="47" y="105"/>
                </a:lnTo>
                <a:lnTo>
                  <a:pt x="52" y="105"/>
                </a:lnTo>
                <a:lnTo>
                  <a:pt x="52" y="108"/>
                </a:lnTo>
                <a:lnTo>
                  <a:pt x="57" y="108"/>
                </a:lnTo>
                <a:lnTo>
                  <a:pt x="58" y="108"/>
                </a:lnTo>
                <a:lnTo>
                  <a:pt x="58" y="109"/>
                </a:lnTo>
                <a:lnTo>
                  <a:pt x="58" y="110"/>
                </a:lnTo>
                <a:lnTo>
                  <a:pt x="58" y="113"/>
                </a:lnTo>
                <a:lnTo>
                  <a:pt x="58" y="116"/>
                </a:lnTo>
                <a:lnTo>
                  <a:pt x="58" y="117"/>
                </a:lnTo>
                <a:lnTo>
                  <a:pt x="52" y="117"/>
                </a:lnTo>
                <a:lnTo>
                  <a:pt x="52" y="116"/>
                </a:lnTo>
                <a:lnTo>
                  <a:pt x="52" y="114"/>
                </a:lnTo>
                <a:lnTo>
                  <a:pt x="52" y="113"/>
                </a:lnTo>
                <a:lnTo>
                  <a:pt x="47" y="113"/>
                </a:lnTo>
                <a:lnTo>
                  <a:pt x="47" y="114"/>
                </a:lnTo>
                <a:lnTo>
                  <a:pt x="47" y="116"/>
                </a:lnTo>
                <a:lnTo>
                  <a:pt x="47" y="119"/>
                </a:lnTo>
                <a:lnTo>
                  <a:pt x="52" y="119"/>
                </a:lnTo>
                <a:lnTo>
                  <a:pt x="52" y="120"/>
                </a:lnTo>
                <a:lnTo>
                  <a:pt x="52" y="121"/>
                </a:lnTo>
                <a:lnTo>
                  <a:pt x="53" y="121"/>
                </a:lnTo>
                <a:lnTo>
                  <a:pt x="58" y="121"/>
                </a:lnTo>
                <a:lnTo>
                  <a:pt x="58" y="122"/>
                </a:lnTo>
                <a:lnTo>
                  <a:pt x="58" y="124"/>
                </a:lnTo>
                <a:lnTo>
                  <a:pt x="57" y="125"/>
                </a:lnTo>
                <a:lnTo>
                  <a:pt x="57" y="129"/>
                </a:lnTo>
                <a:lnTo>
                  <a:pt x="58" y="129"/>
                </a:lnTo>
                <a:lnTo>
                  <a:pt x="59" y="129"/>
                </a:lnTo>
                <a:lnTo>
                  <a:pt x="62" y="129"/>
                </a:lnTo>
                <a:lnTo>
                  <a:pt x="64" y="129"/>
                </a:lnTo>
                <a:lnTo>
                  <a:pt x="64" y="130"/>
                </a:lnTo>
                <a:lnTo>
                  <a:pt x="62" y="131"/>
                </a:lnTo>
                <a:lnTo>
                  <a:pt x="61" y="131"/>
                </a:lnTo>
                <a:lnTo>
                  <a:pt x="60" y="131"/>
                </a:lnTo>
                <a:lnTo>
                  <a:pt x="60" y="133"/>
                </a:lnTo>
                <a:lnTo>
                  <a:pt x="60" y="134"/>
                </a:lnTo>
                <a:lnTo>
                  <a:pt x="60" y="135"/>
                </a:lnTo>
                <a:lnTo>
                  <a:pt x="60" y="136"/>
                </a:lnTo>
                <a:lnTo>
                  <a:pt x="59" y="136"/>
                </a:lnTo>
                <a:lnTo>
                  <a:pt x="58" y="135"/>
                </a:lnTo>
                <a:lnTo>
                  <a:pt x="57" y="135"/>
                </a:lnTo>
                <a:lnTo>
                  <a:pt x="57" y="136"/>
                </a:lnTo>
                <a:lnTo>
                  <a:pt x="57" y="137"/>
                </a:lnTo>
                <a:lnTo>
                  <a:pt x="57" y="138"/>
                </a:lnTo>
                <a:lnTo>
                  <a:pt x="57" y="139"/>
                </a:lnTo>
                <a:lnTo>
                  <a:pt x="58" y="139"/>
                </a:lnTo>
                <a:lnTo>
                  <a:pt x="58" y="141"/>
                </a:lnTo>
                <a:lnTo>
                  <a:pt x="57" y="141"/>
                </a:lnTo>
                <a:lnTo>
                  <a:pt x="56" y="141"/>
                </a:lnTo>
                <a:lnTo>
                  <a:pt x="53" y="141"/>
                </a:lnTo>
                <a:lnTo>
                  <a:pt x="52" y="141"/>
                </a:lnTo>
                <a:lnTo>
                  <a:pt x="51" y="141"/>
                </a:lnTo>
                <a:lnTo>
                  <a:pt x="49" y="141"/>
                </a:lnTo>
                <a:lnTo>
                  <a:pt x="51" y="142"/>
                </a:lnTo>
                <a:lnTo>
                  <a:pt x="51" y="143"/>
                </a:lnTo>
                <a:lnTo>
                  <a:pt x="50" y="143"/>
                </a:lnTo>
                <a:lnTo>
                  <a:pt x="48" y="143"/>
                </a:lnTo>
                <a:lnTo>
                  <a:pt x="47" y="143"/>
                </a:lnTo>
                <a:lnTo>
                  <a:pt x="47" y="142"/>
                </a:lnTo>
                <a:lnTo>
                  <a:pt x="47" y="141"/>
                </a:lnTo>
                <a:lnTo>
                  <a:pt x="44" y="139"/>
                </a:lnTo>
                <a:lnTo>
                  <a:pt x="40" y="136"/>
                </a:lnTo>
                <a:lnTo>
                  <a:pt x="39" y="136"/>
                </a:lnTo>
                <a:lnTo>
                  <a:pt x="39" y="135"/>
                </a:lnTo>
                <a:lnTo>
                  <a:pt x="38" y="135"/>
                </a:lnTo>
                <a:lnTo>
                  <a:pt x="38" y="134"/>
                </a:lnTo>
                <a:lnTo>
                  <a:pt x="35" y="134"/>
                </a:lnTo>
                <a:lnTo>
                  <a:pt x="35" y="133"/>
                </a:lnTo>
                <a:lnTo>
                  <a:pt x="35" y="134"/>
                </a:lnTo>
                <a:lnTo>
                  <a:pt x="35" y="137"/>
                </a:lnTo>
                <a:lnTo>
                  <a:pt x="35" y="138"/>
                </a:lnTo>
                <a:lnTo>
                  <a:pt x="35" y="137"/>
                </a:lnTo>
                <a:lnTo>
                  <a:pt x="34" y="137"/>
                </a:lnTo>
                <a:lnTo>
                  <a:pt x="33" y="136"/>
                </a:lnTo>
                <a:lnTo>
                  <a:pt x="32" y="136"/>
                </a:lnTo>
                <a:lnTo>
                  <a:pt x="31" y="136"/>
                </a:lnTo>
                <a:lnTo>
                  <a:pt x="31" y="137"/>
                </a:lnTo>
                <a:lnTo>
                  <a:pt x="31" y="138"/>
                </a:lnTo>
                <a:lnTo>
                  <a:pt x="31" y="139"/>
                </a:lnTo>
                <a:lnTo>
                  <a:pt x="31" y="141"/>
                </a:lnTo>
                <a:lnTo>
                  <a:pt x="31" y="142"/>
                </a:lnTo>
                <a:lnTo>
                  <a:pt x="31" y="143"/>
                </a:lnTo>
                <a:lnTo>
                  <a:pt x="31" y="144"/>
                </a:lnTo>
                <a:lnTo>
                  <a:pt x="31" y="145"/>
                </a:lnTo>
                <a:lnTo>
                  <a:pt x="31" y="146"/>
                </a:lnTo>
                <a:lnTo>
                  <a:pt x="31" y="149"/>
                </a:lnTo>
                <a:lnTo>
                  <a:pt x="31" y="150"/>
                </a:lnTo>
                <a:lnTo>
                  <a:pt x="31" y="151"/>
                </a:lnTo>
                <a:lnTo>
                  <a:pt x="30" y="151"/>
                </a:lnTo>
                <a:lnTo>
                  <a:pt x="28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7"/>
                </a:lnTo>
                <a:lnTo>
                  <a:pt x="25" y="146"/>
                </a:lnTo>
                <a:lnTo>
                  <a:pt x="24" y="146"/>
                </a:lnTo>
                <a:lnTo>
                  <a:pt x="23" y="146"/>
                </a:lnTo>
                <a:lnTo>
                  <a:pt x="21" y="146"/>
                </a:lnTo>
                <a:lnTo>
                  <a:pt x="19" y="146"/>
                </a:lnTo>
                <a:lnTo>
                  <a:pt x="19" y="147"/>
                </a:lnTo>
                <a:lnTo>
                  <a:pt x="15" y="151"/>
                </a:lnTo>
                <a:lnTo>
                  <a:pt x="15" y="147"/>
                </a:lnTo>
                <a:lnTo>
                  <a:pt x="14" y="147"/>
                </a:lnTo>
                <a:lnTo>
                  <a:pt x="10" y="147"/>
                </a:lnTo>
                <a:lnTo>
                  <a:pt x="9" y="147"/>
                </a:lnTo>
                <a:lnTo>
                  <a:pt x="8" y="147"/>
                </a:lnTo>
                <a:lnTo>
                  <a:pt x="7" y="147"/>
                </a:lnTo>
                <a:lnTo>
                  <a:pt x="6" y="149"/>
                </a:lnTo>
                <a:lnTo>
                  <a:pt x="5" y="150"/>
                </a:lnTo>
                <a:lnTo>
                  <a:pt x="4" y="150"/>
                </a:lnTo>
                <a:lnTo>
                  <a:pt x="2" y="150"/>
                </a:lnTo>
                <a:lnTo>
                  <a:pt x="2" y="151"/>
                </a:lnTo>
                <a:lnTo>
                  <a:pt x="1" y="151"/>
                </a:lnTo>
                <a:lnTo>
                  <a:pt x="1" y="149"/>
                </a:lnTo>
                <a:lnTo>
                  <a:pt x="0" y="142"/>
                </a:lnTo>
                <a:lnTo>
                  <a:pt x="0" y="141"/>
                </a:lnTo>
                <a:lnTo>
                  <a:pt x="1" y="141"/>
                </a:lnTo>
                <a:lnTo>
                  <a:pt x="2" y="141"/>
                </a:lnTo>
                <a:lnTo>
                  <a:pt x="4" y="141"/>
                </a:lnTo>
                <a:lnTo>
                  <a:pt x="5" y="141"/>
                </a:lnTo>
                <a:lnTo>
                  <a:pt x="5" y="139"/>
                </a:lnTo>
                <a:lnTo>
                  <a:pt x="5" y="138"/>
                </a:lnTo>
                <a:lnTo>
                  <a:pt x="5" y="137"/>
                </a:lnTo>
                <a:lnTo>
                  <a:pt x="5" y="136"/>
                </a:lnTo>
                <a:lnTo>
                  <a:pt x="5" y="135"/>
                </a:lnTo>
                <a:lnTo>
                  <a:pt x="5" y="134"/>
                </a:lnTo>
                <a:lnTo>
                  <a:pt x="6" y="134"/>
                </a:lnTo>
                <a:lnTo>
                  <a:pt x="10" y="134"/>
                </a:lnTo>
                <a:lnTo>
                  <a:pt x="12" y="134"/>
                </a:lnTo>
                <a:lnTo>
                  <a:pt x="12" y="133"/>
                </a:lnTo>
                <a:lnTo>
                  <a:pt x="12" y="131"/>
                </a:lnTo>
                <a:lnTo>
                  <a:pt x="10" y="130"/>
                </a:lnTo>
                <a:lnTo>
                  <a:pt x="9" y="130"/>
                </a:lnTo>
                <a:lnTo>
                  <a:pt x="8" y="130"/>
                </a:lnTo>
                <a:lnTo>
                  <a:pt x="7" y="130"/>
                </a:lnTo>
                <a:lnTo>
                  <a:pt x="6" y="130"/>
                </a:lnTo>
                <a:lnTo>
                  <a:pt x="6" y="129"/>
                </a:lnTo>
                <a:lnTo>
                  <a:pt x="5" y="129"/>
                </a:lnTo>
                <a:lnTo>
                  <a:pt x="4" y="128"/>
                </a:lnTo>
                <a:lnTo>
                  <a:pt x="4" y="127"/>
                </a:lnTo>
                <a:lnTo>
                  <a:pt x="2" y="127"/>
                </a:lnTo>
                <a:lnTo>
                  <a:pt x="2" y="126"/>
                </a:lnTo>
                <a:lnTo>
                  <a:pt x="1" y="126"/>
                </a:lnTo>
                <a:lnTo>
                  <a:pt x="1" y="125"/>
                </a:lnTo>
                <a:lnTo>
                  <a:pt x="1" y="124"/>
                </a:lnTo>
                <a:lnTo>
                  <a:pt x="0" y="124"/>
                </a:lnTo>
                <a:lnTo>
                  <a:pt x="0" y="122"/>
                </a:lnTo>
                <a:lnTo>
                  <a:pt x="0" y="121"/>
                </a:lnTo>
                <a:lnTo>
                  <a:pt x="0" y="119"/>
                </a:lnTo>
                <a:lnTo>
                  <a:pt x="1" y="118"/>
                </a:lnTo>
                <a:lnTo>
                  <a:pt x="1" y="116"/>
                </a:lnTo>
                <a:lnTo>
                  <a:pt x="2" y="116"/>
                </a:lnTo>
                <a:lnTo>
                  <a:pt x="6" y="116"/>
                </a:lnTo>
                <a:lnTo>
                  <a:pt x="10" y="116"/>
                </a:lnTo>
                <a:lnTo>
                  <a:pt x="10" y="114"/>
                </a:lnTo>
                <a:lnTo>
                  <a:pt x="9" y="113"/>
                </a:lnTo>
                <a:lnTo>
                  <a:pt x="10" y="112"/>
                </a:lnTo>
                <a:lnTo>
                  <a:pt x="10" y="111"/>
                </a:lnTo>
                <a:lnTo>
                  <a:pt x="9" y="111"/>
                </a:lnTo>
                <a:lnTo>
                  <a:pt x="8" y="110"/>
                </a:lnTo>
                <a:lnTo>
                  <a:pt x="5" y="109"/>
                </a:lnTo>
                <a:lnTo>
                  <a:pt x="4" y="109"/>
                </a:lnTo>
                <a:lnTo>
                  <a:pt x="2" y="110"/>
                </a:lnTo>
                <a:lnTo>
                  <a:pt x="1" y="110"/>
                </a:lnTo>
                <a:lnTo>
                  <a:pt x="0" y="110"/>
                </a:lnTo>
                <a:lnTo>
                  <a:pt x="0" y="109"/>
                </a:lnTo>
                <a:lnTo>
                  <a:pt x="0" y="108"/>
                </a:lnTo>
                <a:lnTo>
                  <a:pt x="0" y="107"/>
                </a:lnTo>
                <a:lnTo>
                  <a:pt x="1" y="107"/>
                </a:lnTo>
                <a:lnTo>
                  <a:pt x="1" y="108"/>
                </a:lnTo>
                <a:lnTo>
                  <a:pt x="2" y="108"/>
                </a:lnTo>
                <a:lnTo>
                  <a:pt x="2" y="107"/>
                </a:lnTo>
                <a:lnTo>
                  <a:pt x="4" y="107"/>
                </a:lnTo>
                <a:lnTo>
                  <a:pt x="5" y="107"/>
                </a:lnTo>
                <a:lnTo>
                  <a:pt x="5" y="104"/>
                </a:lnTo>
                <a:lnTo>
                  <a:pt x="6" y="104"/>
                </a:lnTo>
                <a:lnTo>
                  <a:pt x="5" y="99"/>
                </a:lnTo>
                <a:lnTo>
                  <a:pt x="5" y="97"/>
                </a:lnTo>
                <a:lnTo>
                  <a:pt x="6" y="97"/>
                </a:lnTo>
                <a:lnTo>
                  <a:pt x="7" y="97"/>
                </a:lnTo>
                <a:lnTo>
                  <a:pt x="9" y="97"/>
                </a:lnTo>
                <a:lnTo>
                  <a:pt x="10" y="97"/>
                </a:lnTo>
                <a:lnTo>
                  <a:pt x="15" y="97"/>
                </a:lnTo>
                <a:lnTo>
                  <a:pt x="15" y="96"/>
                </a:lnTo>
                <a:lnTo>
                  <a:pt x="15" y="95"/>
                </a:lnTo>
                <a:lnTo>
                  <a:pt x="15" y="94"/>
                </a:lnTo>
                <a:lnTo>
                  <a:pt x="15" y="92"/>
                </a:lnTo>
                <a:lnTo>
                  <a:pt x="15" y="91"/>
                </a:lnTo>
                <a:lnTo>
                  <a:pt x="15" y="87"/>
                </a:lnTo>
                <a:lnTo>
                  <a:pt x="15" y="86"/>
                </a:lnTo>
                <a:lnTo>
                  <a:pt x="16" y="86"/>
                </a:lnTo>
                <a:lnTo>
                  <a:pt x="19" y="86"/>
                </a:lnTo>
                <a:lnTo>
                  <a:pt x="21" y="86"/>
                </a:lnTo>
                <a:lnTo>
                  <a:pt x="23" y="86"/>
                </a:lnTo>
                <a:lnTo>
                  <a:pt x="23" y="87"/>
                </a:lnTo>
                <a:lnTo>
                  <a:pt x="23" y="91"/>
                </a:lnTo>
                <a:lnTo>
                  <a:pt x="23" y="92"/>
                </a:lnTo>
                <a:lnTo>
                  <a:pt x="23" y="93"/>
                </a:lnTo>
                <a:lnTo>
                  <a:pt x="24" y="93"/>
                </a:lnTo>
                <a:lnTo>
                  <a:pt x="25" y="93"/>
                </a:lnTo>
                <a:lnTo>
                  <a:pt x="25" y="92"/>
                </a:lnTo>
                <a:lnTo>
                  <a:pt x="28" y="92"/>
                </a:lnTo>
                <a:lnTo>
                  <a:pt x="28" y="89"/>
                </a:lnTo>
                <a:lnTo>
                  <a:pt x="28" y="88"/>
                </a:lnTo>
                <a:lnTo>
                  <a:pt x="28" y="87"/>
                </a:lnTo>
                <a:lnTo>
                  <a:pt x="28" y="86"/>
                </a:lnTo>
                <a:lnTo>
                  <a:pt x="27" y="86"/>
                </a:lnTo>
                <a:lnTo>
                  <a:pt x="26" y="86"/>
                </a:lnTo>
                <a:lnTo>
                  <a:pt x="25" y="86"/>
                </a:lnTo>
                <a:lnTo>
                  <a:pt x="25" y="85"/>
                </a:lnTo>
                <a:lnTo>
                  <a:pt x="25" y="84"/>
                </a:lnTo>
                <a:lnTo>
                  <a:pt x="25" y="83"/>
                </a:lnTo>
                <a:lnTo>
                  <a:pt x="25" y="82"/>
                </a:lnTo>
                <a:lnTo>
                  <a:pt x="31" y="82"/>
                </a:lnTo>
                <a:lnTo>
                  <a:pt x="31" y="86"/>
                </a:lnTo>
                <a:lnTo>
                  <a:pt x="32" y="86"/>
                </a:lnTo>
                <a:lnTo>
                  <a:pt x="33" y="86"/>
                </a:lnTo>
                <a:lnTo>
                  <a:pt x="34" y="86"/>
                </a:lnTo>
                <a:lnTo>
                  <a:pt x="35" y="86"/>
                </a:lnTo>
                <a:close/>
                <a:moveTo>
                  <a:pt x="26" y="20"/>
                </a:moveTo>
                <a:lnTo>
                  <a:pt x="26" y="21"/>
                </a:lnTo>
                <a:lnTo>
                  <a:pt x="25" y="21"/>
                </a:lnTo>
                <a:lnTo>
                  <a:pt x="22" y="21"/>
                </a:lnTo>
                <a:lnTo>
                  <a:pt x="22" y="16"/>
                </a:lnTo>
                <a:lnTo>
                  <a:pt x="22" y="13"/>
                </a:lnTo>
                <a:lnTo>
                  <a:pt x="22" y="12"/>
                </a:lnTo>
                <a:lnTo>
                  <a:pt x="19" y="10"/>
                </a:lnTo>
                <a:lnTo>
                  <a:pt x="19" y="0"/>
                </a:lnTo>
                <a:lnTo>
                  <a:pt x="21" y="0"/>
                </a:lnTo>
                <a:lnTo>
                  <a:pt x="22" y="0"/>
                </a:lnTo>
                <a:lnTo>
                  <a:pt x="23" y="4"/>
                </a:lnTo>
                <a:lnTo>
                  <a:pt x="26" y="4"/>
                </a:lnTo>
                <a:lnTo>
                  <a:pt x="26" y="5"/>
                </a:lnTo>
                <a:lnTo>
                  <a:pt x="26" y="7"/>
                </a:lnTo>
                <a:lnTo>
                  <a:pt x="26" y="9"/>
                </a:lnTo>
                <a:lnTo>
                  <a:pt x="26" y="10"/>
                </a:lnTo>
                <a:lnTo>
                  <a:pt x="26" y="11"/>
                </a:lnTo>
                <a:lnTo>
                  <a:pt x="26" y="20"/>
                </a:lnTo>
                <a:close/>
              </a:path>
            </a:pathLst>
          </a:custGeom>
          <a:solidFill>
            <a:schemeClr val="bg1"/>
          </a:solidFill>
          <a:ln w="3175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 sz="9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B54D97F-984D-2F14-0C8F-2960BE5AFA01}"/>
              </a:ext>
            </a:extLst>
          </p:cNvPr>
          <p:cNvSpPr/>
          <p:nvPr/>
        </p:nvSpPr>
        <p:spPr>
          <a:xfrm>
            <a:off x="2303319" y="2910448"/>
            <a:ext cx="144016" cy="144016"/>
          </a:xfrm>
          <a:prstGeom prst="ellipse">
            <a:avLst/>
          </a:prstGeom>
          <a:solidFill>
            <a:srgbClr val="C3B99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105E409-EC19-6C1F-3729-A3D29D62D0F9}"/>
              </a:ext>
            </a:extLst>
          </p:cNvPr>
          <p:cNvSpPr/>
          <p:nvPr/>
        </p:nvSpPr>
        <p:spPr>
          <a:xfrm>
            <a:off x="4116879" y="4205848"/>
            <a:ext cx="144016" cy="144016"/>
          </a:xfrm>
          <a:prstGeom prst="ellipse">
            <a:avLst/>
          </a:prstGeom>
          <a:solidFill>
            <a:schemeClr val="accent3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0E79DC7-BC06-3456-8F38-1B3AF619F669}"/>
              </a:ext>
            </a:extLst>
          </p:cNvPr>
          <p:cNvSpPr/>
          <p:nvPr/>
        </p:nvSpPr>
        <p:spPr>
          <a:xfrm>
            <a:off x="7096299" y="2879968"/>
            <a:ext cx="144016" cy="144016"/>
          </a:xfrm>
          <a:prstGeom prst="ellipse">
            <a:avLst/>
          </a:prstGeom>
          <a:solidFill>
            <a:schemeClr val="accent6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68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4953</TotalTime>
  <Words>331</Words>
  <Application>Microsoft Office PowerPoint</Application>
  <PresentationFormat>On-screen Show (16:9)</PresentationFormat>
  <Paragraphs>47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Gill Sans</vt:lpstr>
      <vt:lpstr>宋体</vt:lpstr>
      <vt:lpstr>Arial</vt:lpstr>
      <vt:lpstr>Calibri</vt:lpstr>
      <vt:lpstr>Open Sans Light</vt:lpstr>
      <vt:lpstr>Wingdings</vt:lpstr>
      <vt:lpstr>Office 主题​​</vt:lpstr>
      <vt:lpstr>Orange County:  The "Gold Standard" of the Million-Pop Club</vt:lpstr>
      <vt:lpstr>Riverside County: The Inland Empire Surge</vt:lpstr>
      <vt:lpstr>San Bernardino County:  The Global Logistics Engine</vt:lpstr>
      <vt:lpstr>Santa Clara County-The Bay Area Titans:  Northern California’s Members</vt:lpstr>
      <vt:lpstr>Alameda County-The Bay Area Titans:  Northern California’s Members</vt:lpstr>
      <vt:lpstr>Contra Costa County -The Bay Area Titans:  Northern California’s Members</vt:lpstr>
      <vt:lpstr>The Inland Hubs: Sacramento</vt:lpstr>
      <vt:lpstr>The Inland Hubs: Fresno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132</cp:revision>
  <dcterms:created xsi:type="dcterms:W3CDTF">2016-05-15T02:42:52Z</dcterms:created>
  <dcterms:modified xsi:type="dcterms:W3CDTF">2026-01-30T13:37:12Z</dcterms:modified>
</cp:coreProperties>
</file>